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4" r:id="rId16"/>
    <p:sldId id="270" r:id="rId17"/>
    <p:sldId id="271" r:id="rId18"/>
    <p:sldId id="273" r:id="rId19"/>
  </p:sldIdLst>
  <p:sldSz cx="9144000" cy="5143500" type="screen16x9"/>
  <p:notesSz cx="6858000" cy="9144000"/>
  <p:embeddedFontLst>
    <p:embeddedFont>
      <p:font typeface="Livvic" pitchFamily="2" charset="0"/>
      <p:regular r:id="rId21"/>
      <p:bold r:id="rId22"/>
      <p:italic r:id="rId23"/>
      <p:boldItalic r:id="rId24"/>
    </p:embeddedFont>
    <p:embeddedFont>
      <p:font typeface="Slackey" panose="020B0604020202020204"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3A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6D7F672-BF78-4286-AECD-5FBD990FEE4B}">
  <a:tblStyle styleId="{E6D7F672-BF78-4286-AECD-5FBD990FEE4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s>
</file>

<file path=ppt/media/image1.jp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26cf9add5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26cf9add5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1"/>
        <p:cNvGrpSpPr/>
        <p:nvPr/>
      </p:nvGrpSpPr>
      <p:grpSpPr>
        <a:xfrm>
          <a:off x="0" y="0"/>
          <a:ext cx="0" cy="0"/>
          <a:chOff x="0" y="0"/>
          <a:chExt cx="0" cy="0"/>
        </a:xfrm>
      </p:grpSpPr>
      <p:sp>
        <p:nvSpPr>
          <p:cNvPr id="2062" name="Google Shape;2062;g2c7fee19845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3" name="Google Shape;2063;g2c7fee19845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8"/>
        <p:cNvGrpSpPr/>
        <p:nvPr/>
      </p:nvGrpSpPr>
      <p:grpSpPr>
        <a:xfrm>
          <a:off x="0" y="0"/>
          <a:ext cx="0" cy="0"/>
          <a:chOff x="0" y="0"/>
          <a:chExt cx="0" cy="0"/>
        </a:xfrm>
      </p:grpSpPr>
      <p:sp>
        <p:nvSpPr>
          <p:cNvPr id="2079" name="Google Shape;2079;g2c7fee19845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0" name="Google Shape;2080;g2c7fee19845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5"/>
        <p:cNvGrpSpPr/>
        <p:nvPr/>
      </p:nvGrpSpPr>
      <p:grpSpPr>
        <a:xfrm>
          <a:off x="0" y="0"/>
          <a:ext cx="0" cy="0"/>
          <a:chOff x="0" y="0"/>
          <a:chExt cx="0" cy="0"/>
        </a:xfrm>
      </p:grpSpPr>
      <p:sp>
        <p:nvSpPr>
          <p:cNvPr id="2096" name="Google Shape;2096;g2c7fee19845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7" name="Google Shape;2097;g2c7fee19845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2"/>
        <p:cNvGrpSpPr/>
        <p:nvPr/>
      </p:nvGrpSpPr>
      <p:grpSpPr>
        <a:xfrm>
          <a:off x="0" y="0"/>
          <a:ext cx="0" cy="0"/>
          <a:chOff x="0" y="0"/>
          <a:chExt cx="0" cy="0"/>
        </a:xfrm>
      </p:grpSpPr>
      <p:sp>
        <p:nvSpPr>
          <p:cNvPr id="2113" name="Google Shape;2113;g1b6366fa01f_3_379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4" name="Google Shape;2114;g1b6366fa01f_3_37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6"/>
        <p:cNvGrpSpPr/>
        <p:nvPr/>
      </p:nvGrpSpPr>
      <p:grpSpPr>
        <a:xfrm>
          <a:off x="0" y="0"/>
          <a:ext cx="0" cy="0"/>
          <a:chOff x="0" y="0"/>
          <a:chExt cx="0" cy="0"/>
        </a:xfrm>
      </p:grpSpPr>
      <p:sp>
        <p:nvSpPr>
          <p:cNvPr id="2147" name="Google Shape;2147;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8" name="Google Shape;2148;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6"/>
        <p:cNvGrpSpPr/>
        <p:nvPr/>
      </p:nvGrpSpPr>
      <p:grpSpPr>
        <a:xfrm>
          <a:off x="0" y="0"/>
          <a:ext cx="0" cy="0"/>
          <a:chOff x="0" y="0"/>
          <a:chExt cx="0" cy="0"/>
        </a:xfrm>
      </p:grpSpPr>
      <p:sp>
        <p:nvSpPr>
          <p:cNvPr id="2147" name="Google Shape;2147;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8" name="Google Shape;2148;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67623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3"/>
        <p:cNvGrpSpPr/>
        <p:nvPr/>
      </p:nvGrpSpPr>
      <p:grpSpPr>
        <a:xfrm>
          <a:off x="0" y="0"/>
          <a:ext cx="0" cy="0"/>
          <a:chOff x="0" y="0"/>
          <a:chExt cx="0" cy="0"/>
        </a:xfrm>
      </p:grpSpPr>
      <p:sp>
        <p:nvSpPr>
          <p:cNvPr id="2154" name="Google Shape;2154;g209136025bc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5" name="Google Shape;2155;g209136025b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0"/>
        <p:cNvGrpSpPr/>
        <p:nvPr/>
      </p:nvGrpSpPr>
      <p:grpSpPr>
        <a:xfrm>
          <a:off x="0" y="0"/>
          <a:ext cx="0" cy="0"/>
          <a:chOff x="0" y="0"/>
          <a:chExt cx="0" cy="0"/>
        </a:xfrm>
      </p:grpSpPr>
      <p:sp>
        <p:nvSpPr>
          <p:cNvPr id="2211" name="Google Shape;2211;g1b6366fa01f_3_38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2" name="Google Shape;2212;g1b6366fa01f_3_38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8"/>
        <p:cNvGrpSpPr/>
        <p:nvPr/>
      </p:nvGrpSpPr>
      <p:grpSpPr>
        <a:xfrm>
          <a:off x="0" y="0"/>
          <a:ext cx="0" cy="0"/>
          <a:chOff x="0" y="0"/>
          <a:chExt cx="0" cy="0"/>
        </a:xfrm>
      </p:grpSpPr>
      <p:sp>
        <p:nvSpPr>
          <p:cNvPr id="2259" name="Google Shape;2259;g1b6366fa01f_3_38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0" name="Google Shape;2260;g1b6366fa01f_3_38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26cf9add5e5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 name="Google Shape;1540;g26cf9add5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26cf9add5e5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26cf9add5e5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26cf9add5e5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26cf9add5e5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
        <p:cNvGrpSpPr/>
        <p:nvPr/>
      </p:nvGrpSpPr>
      <p:grpSpPr>
        <a:xfrm>
          <a:off x="0" y="0"/>
          <a:ext cx="0" cy="0"/>
          <a:chOff x="0" y="0"/>
          <a:chExt cx="0" cy="0"/>
        </a:xfrm>
      </p:grpSpPr>
      <p:sp>
        <p:nvSpPr>
          <p:cNvPr id="1598" name="Google Shape;1598;g26cf9add5e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9" name="Google Shape;1599;g26cf9add5e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8"/>
        <p:cNvGrpSpPr/>
        <p:nvPr/>
      </p:nvGrpSpPr>
      <p:grpSpPr>
        <a:xfrm>
          <a:off x="0" y="0"/>
          <a:ext cx="0" cy="0"/>
          <a:chOff x="0" y="0"/>
          <a:chExt cx="0" cy="0"/>
        </a:xfrm>
      </p:grpSpPr>
      <p:sp>
        <p:nvSpPr>
          <p:cNvPr id="1609" name="Google Shape;16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0" name="Google Shape;16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9"/>
        <p:cNvGrpSpPr/>
        <p:nvPr/>
      </p:nvGrpSpPr>
      <p:grpSpPr>
        <a:xfrm>
          <a:off x="0" y="0"/>
          <a:ext cx="0" cy="0"/>
          <a:chOff x="0" y="0"/>
          <a:chExt cx="0" cy="0"/>
        </a:xfrm>
      </p:grpSpPr>
      <p:sp>
        <p:nvSpPr>
          <p:cNvPr id="1890" name="Google Shape;1890;g209136025b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1" name="Google Shape;1891;g209136025b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4"/>
        <p:cNvGrpSpPr/>
        <p:nvPr/>
      </p:nvGrpSpPr>
      <p:grpSpPr>
        <a:xfrm>
          <a:off x="0" y="0"/>
          <a:ext cx="0" cy="0"/>
          <a:chOff x="0" y="0"/>
          <a:chExt cx="0" cy="0"/>
        </a:xfrm>
      </p:grpSpPr>
      <p:sp>
        <p:nvSpPr>
          <p:cNvPr id="1945" name="Google Shape;1945;g209136025bc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6" name="Google Shape;1946;g209136025bc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3"/>
        <p:cNvGrpSpPr/>
        <p:nvPr/>
      </p:nvGrpSpPr>
      <p:grpSpPr>
        <a:xfrm>
          <a:off x="0" y="0"/>
          <a:ext cx="0" cy="0"/>
          <a:chOff x="0" y="0"/>
          <a:chExt cx="0" cy="0"/>
        </a:xfrm>
      </p:grpSpPr>
      <p:sp>
        <p:nvSpPr>
          <p:cNvPr id="2044" name="Google Shape;2044;g209136025bc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5" name="Google Shape;2045;g209136025bc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21425" y="1472705"/>
            <a:ext cx="11217147" cy="4267937"/>
            <a:chOff x="-1321425" y="1472705"/>
            <a:chExt cx="11217147" cy="4267937"/>
          </a:xfrm>
        </p:grpSpPr>
        <p:sp>
          <p:nvSpPr>
            <p:cNvPr id="10" name="Google Shape;10;p2"/>
            <p:cNvSpPr/>
            <p:nvPr/>
          </p:nvSpPr>
          <p:spPr>
            <a:xfrm>
              <a:off x="169675" y="1779250"/>
              <a:ext cx="9073412" cy="3961392"/>
            </a:xfrm>
            <a:custGeom>
              <a:avLst/>
              <a:gdLst/>
              <a:ahLst/>
              <a:cxnLst/>
              <a:rect l="l" t="t" r="r" b="b"/>
              <a:pathLst>
                <a:path w="34329" h="21161" extrusionOk="0">
                  <a:moveTo>
                    <a:pt x="12792" y="0"/>
                  </a:moveTo>
                  <a:cubicBezTo>
                    <a:pt x="11701" y="0"/>
                    <a:pt x="10233" y="536"/>
                    <a:pt x="7298" y="3669"/>
                  </a:cubicBezTo>
                  <a:cubicBezTo>
                    <a:pt x="4363" y="6822"/>
                    <a:pt x="0" y="9023"/>
                    <a:pt x="0" y="9023"/>
                  </a:cubicBezTo>
                  <a:lnTo>
                    <a:pt x="0" y="21160"/>
                  </a:lnTo>
                  <a:lnTo>
                    <a:pt x="24591" y="21160"/>
                  </a:lnTo>
                  <a:lnTo>
                    <a:pt x="24591" y="15191"/>
                  </a:lnTo>
                  <a:lnTo>
                    <a:pt x="34328" y="15191"/>
                  </a:lnTo>
                  <a:lnTo>
                    <a:pt x="34328" y="5712"/>
                  </a:lnTo>
                  <a:cubicBezTo>
                    <a:pt x="34328" y="5712"/>
                    <a:pt x="29747" y="4482"/>
                    <a:pt x="28339" y="3372"/>
                  </a:cubicBezTo>
                  <a:cubicBezTo>
                    <a:pt x="27475" y="2699"/>
                    <a:pt x="26574" y="1664"/>
                    <a:pt x="25404" y="1664"/>
                  </a:cubicBezTo>
                  <a:cubicBezTo>
                    <a:pt x="24641" y="1664"/>
                    <a:pt x="23764" y="2104"/>
                    <a:pt x="22707" y="3372"/>
                  </a:cubicBezTo>
                  <a:cubicBezTo>
                    <a:pt x="22112" y="4066"/>
                    <a:pt x="21478" y="4720"/>
                    <a:pt x="20803" y="5315"/>
                  </a:cubicBezTo>
                  <a:cubicBezTo>
                    <a:pt x="17968" y="3312"/>
                    <a:pt x="15350" y="0"/>
                    <a:pt x="12792" y="0"/>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920902" y="1472705"/>
              <a:ext cx="1836786" cy="3176376"/>
              <a:chOff x="-2229250" y="1302225"/>
              <a:chExt cx="1925756" cy="3330232"/>
            </a:xfrm>
          </p:grpSpPr>
          <p:sp>
            <p:nvSpPr>
              <p:cNvPr id="12" name="Google Shape;12;p2"/>
              <p:cNvSpPr/>
              <p:nvPr/>
            </p:nvSpPr>
            <p:spPr>
              <a:xfrm>
                <a:off x="-1327110" y="1302225"/>
                <a:ext cx="121470" cy="3330232"/>
              </a:xfrm>
              <a:custGeom>
                <a:avLst/>
                <a:gdLst/>
                <a:ahLst/>
                <a:cxnLst/>
                <a:rect l="l" t="t" r="r" b="b"/>
                <a:pathLst>
                  <a:path w="1012" h="27745" extrusionOk="0">
                    <a:moveTo>
                      <a:pt x="496" y="0"/>
                    </a:moveTo>
                    <a:lnTo>
                      <a:pt x="0" y="27744"/>
                    </a:lnTo>
                    <a:lnTo>
                      <a:pt x="1012" y="27744"/>
                    </a:ln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265175" y="2608984"/>
                <a:ext cx="961680" cy="1311688"/>
              </a:xfrm>
              <a:custGeom>
                <a:avLst/>
                <a:gdLst/>
                <a:ahLst/>
                <a:cxnLst/>
                <a:rect l="l" t="t" r="r" b="b"/>
                <a:pathLst>
                  <a:path w="8012" h="10928" extrusionOk="0">
                    <a:moveTo>
                      <a:pt x="0" y="1"/>
                    </a:moveTo>
                    <a:lnTo>
                      <a:pt x="0" y="6466"/>
                    </a:lnTo>
                    <a:cubicBezTo>
                      <a:pt x="238" y="8181"/>
                      <a:pt x="974" y="8497"/>
                      <a:pt x="1484" y="8497"/>
                    </a:cubicBezTo>
                    <a:cubicBezTo>
                      <a:pt x="1782" y="8497"/>
                      <a:pt x="2003" y="8389"/>
                      <a:pt x="2003" y="8389"/>
                    </a:cubicBezTo>
                    <a:cubicBezTo>
                      <a:pt x="2104" y="9454"/>
                      <a:pt x="3113" y="9600"/>
                      <a:pt x="3659" y="9600"/>
                    </a:cubicBezTo>
                    <a:cubicBezTo>
                      <a:pt x="3866" y="9600"/>
                      <a:pt x="4006" y="9579"/>
                      <a:pt x="4006" y="9579"/>
                    </a:cubicBezTo>
                    <a:cubicBezTo>
                      <a:pt x="4266" y="10234"/>
                      <a:pt x="4695" y="10403"/>
                      <a:pt x="5067" y="10403"/>
                    </a:cubicBezTo>
                    <a:cubicBezTo>
                      <a:pt x="5460" y="10403"/>
                      <a:pt x="5791" y="10214"/>
                      <a:pt x="5791" y="10214"/>
                    </a:cubicBezTo>
                    <a:cubicBezTo>
                      <a:pt x="6346" y="10928"/>
                      <a:pt x="8012" y="10928"/>
                      <a:pt x="8012" y="10928"/>
                    </a:cubicBezTo>
                    <a:cubicBezTo>
                      <a:pt x="6782" y="10194"/>
                      <a:pt x="5692" y="9262"/>
                      <a:pt x="4760" y="8171"/>
                    </a:cubicBezTo>
                    <a:cubicBezTo>
                      <a:pt x="3808" y="7061"/>
                      <a:pt x="2935" y="5851"/>
                      <a:pt x="2201" y="4582"/>
                    </a:cubicBezTo>
                    <a:cubicBezTo>
                      <a:pt x="1349" y="3114"/>
                      <a:pt x="595" y="158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267575" y="2608984"/>
                <a:ext cx="573743" cy="995529"/>
              </a:xfrm>
              <a:custGeom>
                <a:avLst/>
                <a:gdLst/>
                <a:ahLst/>
                <a:cxnLst/>
                <a:rect l="l" t="t" r="r" b="b"/>
                <a:pathLst>
                  <a:path w="4780" h="8294" extrusionOk="0">
                    <a:moveTo>
                      <a:pt x="0" y="1"/>
                    </a:moveTo>
                    <a:lnTo>
                      <a:pt x="0" y="417"/>
                    </a:lnTo>
                    <a:cubicBezTo>
                      <a:pt x="238" y="1329"/>
                      <a:pt x="536" y="2559"/>
                      <a:pt x="734" y="3689"/>
                    </a:cubicBezTo>
                    <a:cubicBezTo>
                      <a:pt x="754" y="3868"/>
                      <a:pt x="793" y="4026"/>
                      <a:pt x="813" y="4205"/>
                    </a:cubicBezTo>
                    <a:cubicBezTo>
                      <a:pt x="993" y="5343"/>
                      <a:pt x="1308" y="5722"/>
                      <a:pt x="1544" y="5722"/>
                    </a:cubicBezTo>
                    <a:cubicBezTo>
                      <a:pt x="1777" y="5722"/>
                      <a:pt x="1933" y="5353"/>
                      <a:pt x="1805" y="4978"/>
                    </a:cubicBezTo>
                    <a:cubicBezTo>
                      <a:pt x="1742" y="4791"/>
                      <a:pt x="1749" y="4703"/>
                      <a:pt x="1801" y="4703"/>
                    </a:cubicBezTo>
                    <a:cubicBezTo>
                      <a:pt x="1963" y="4703"/>
                      <a:pt x="2570" y="5555"/>
                      <a:pt x="2915" y="6862"/>
                    </a:cubicBezTo>
                    <a:cubicBezTo>
                      <a:pt x="3188" y="7860"/>
                      <a:pt x="3840" y="8293"/>
                      <a:pt x="4355" y="8293"/>
                    </a:cubicBezTo>
                    <a:cubicBezTo>
                      <a:pt x="4515" y="8293"/>
                      <a:pt x="4662" y="8251"/>
                      <a:pt x="4780" y="8171"/>
                    </a:cubicBezTo>
                    <a:cubicBezTo>
                      <a:pt x="3808" y="7061"/>
                      <a:pt x="2955" y="5851"/>
                      <a:pt x="2221" y="4582"/>
                    </a:cubicBezTo>
                    <a:cubicBezTo>
                      <a:pt x="1349" y="3114"/>
                      <a:pt x="615" y="158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006992" y="3432025"/>
                <a:ext cx="50533" cy="123271"/>
              </a:xfrm>
              <a:custGeom>
                <a:avLst/>
                <a:gdLst/>
                <a:ahLst/>
                <a:cxnLst/>
                <a:rect l="l" t="t" r="r" b="b"/>
                <a:pathLst>
                  <a:path w="421" h="1027" extrusionOk="0">
                    <a:moveTo>
                      <a:pt x="190" y="1"/>
                    </a:moveTo>
                    <a:cubicBezTo>
                      <a:pt x="183" y="1"/>
                      <a:pt x="176" y="2"/>
                      <a:pt x="169" y="5"/>
                    </a:cubicBezTo>
                    <a:cubicBezTo>
                      <a:pt x="0" y="80"/>
                      <a:pt x="98" y="1026"/>
                      <a:pt x="243" y="1026"/>
                    </a:cubicBezTo>
                    <a:cubicBezTo>
                      <a:pt x="252" y="1026"/>
                      <a:pt x="260" y="1023"/>
                      <a:pt x="268" y="1017"/>
                    </a:cubicBezTo>
                    <a:cubicBezTo>
                      <a:pt x="421" y="902"/>
                      <a:pt x="354"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229250" y="2608984"/>
                <a:ext cx="961800" cy="1311688"/>
              </a:xfrm>
              <a:custGeom>
                <a:avLst/>
                <a:gdLst/>
                <a:ahLst/>
                <a:cxnLst/>
                <a:rect l="l" t="t" r="r" b="b"/>
                <a:pathLst>
                  <a:path w="8013" h="10928" extrusionOk="0">
                    <a:moveTo>
                      <a:pt x="8012" y="1"/>
                    </a:moveTo>
                    <a:cubicBezTo>
                      <a:pt x="7417" y="1587"/>
                      <a:pt x="6664" y="3114"/>
                      <a:pt x="5811" y="4582"/>
                    </a:cubicBezTo>
                    <a:cubicBezTo>
                      <a:pt x="5077" y="5851"/>
                      <a:pt x="4224" y="7061"/>
                      <a:pt x="3253" y="8171"/>
                    </a:cubicBezTo>
                    <a:cubicBezTo>
                      <a:pt x="2321" y="9262"/>
                      <a:pt x="1230" y="10194"/>
                      <a:pt x="0" y="10928"/>
                    </a:cubicBezTo>
                    <a:cubicBezTo>
                      <a:pt x="0" y="10928"/>
                      <a:pt x="1666" y="10928"/>
                      <a:pt x="2221" y="10214"/>
                    </a:cubicBezTo>
                    <a:cubicBezTo>
                      <a:pt x="2221" y="10214"/>
                      <a:pt x="2552" y="10403"/>
                      <a:pt x="2946" y="10403"/>
                    </a:cubicBezTo>
                    <a:cubicBezTo>
                      <a:pt x="3318" y="10403"/>
                      <a:pt x="3746" y="10234"/>
                      <a:pt x="4006" y="9579"/>
                    </a:cubicBezTo>
                    <a:cubicBezTo>
                      <a:pt x="4006" y="9579"/>
                      <a:pt x="4147" y="9600"/>
                      <a:pt x="4353" y="9600"/>
                    </a:cubicBezTo>
                    <a:cubicBezTo>
                      <a:pt x="4900" y="9600"/>
                      <a:pt x="5909" y="9454"/>
                      <a:pt x="6009" y="8389"/>
                    </a:cubicBezTo>
                    <a:cubicBezTo>
                      <a:pt x="6009" y="8389"/>
                      <a:pt x="6230" y="8497"/>
                      <a:pt x="6528" y="8497"/>
                    </a:cubicBezTo>
                    <a:cubicBezTo>
                      <a:pt x="7038" y="8497"/>
                      <a:pt x="7774" y="8181"/>
                      <a:pt x="8012" y="6466"/>
                    </a:cubicBezTo>
                    <a:lnTo>
                      <a:pt x="80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838915" y="2608984"/>
                <a:ext cx="571463" cy="995169"/>
              </a:xfrm>
              <a:custGeom>
                <a:avLst/>
                <a:gdLst/>
                <a:ahLst/>
                <a:cxnLst/>
                <a:rect l="l" t="t" r="r" b="b"/>
                <a:pathLst>
                  <a:path w="4761" h="8291" extrusionOk="0">
                    <a:moveTo>
                      <a:pt x="4760" y="1"/>
                    </a:moveTo>
                    <a:cubicBezTo>
                      <a:pt x="4165" y="1587"/>
                      <a:pt x="3412" y="3134"/>
                      <a:pt x="2539" y="4582"/>
                    </a:cubicBezTo>
                    <a:cubicBezTo>
                      <a:pt x="1805" y="5851"/>
                      <a:pt x="953" y="7061"/>
                      <a:pt x="1" y="8171"/>
                    </a:cubicBezTo>
                    <a:cubicBezTo>
                      <a:pt x="116" y="8250"/>
                      <a:pt x="259" y="8291"/>
                      <a:pt x="415" y="8291"/>
                    </a:cubicBezTo>
                    <a:cubicBezTo>
                      <a:pt x="925" y="8291"/>
                      <a:pt x="1571" y="7850"/>
                      <a:pt x="1845" y="6862"/>
                    </a:cubicBezTo>
                    <a:cubicBezTo>
                      <a:pt x="2206" y="5555"/>
                      <a:pt x="2805" y="4703"/>
                      <a:pt x="2963" y="4703"/>
                    </a:cubicBezTo>
                    <a:cubicBezTo>
                      <a:pt x="3013" y="4703"/>
                      <a:pt x="3018" y="4791"/>
                      <a:pt x="2956" y="4978"/>
                    </a:cubicBezTo>
                    <a:cubicBezTo>
                      <a:pt x="2837" y="5353"/>
                      <a:pt x="2998" y="5722"/>
                      <a:pt x="3231" y="5722"/>
                    </a:cubicBezTo>
                    <a:cubicBezTo>
                      <a:pt x="3467" y="5722"/>
                      <a:pt x="3777" y="5343"/>
                      <a:pt x="3947" y="4205"/>
                    </a:cubicBezTo>
                    <a:cubicBezTo>
                      <a:pt x="3987" y="4026"/>
                      <a:pt x="4007" y="3868"/>
                      <a:pt x="4046" y="3689"/>
                    </a:cubicBezTo>
                    <a:cubicBezTo>
                      <a:pt x="4245" y="2559"/>
                      <a:pt x="4522" y="1329"/>
                      <a:pt x="4760" y="417"/>
                    </a:cubicBezTo>
                    <a:lnTo>
                      <a:pt x="4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578691" y="3432025"/>
                <a:ext cx="52933" cy="123271"/>
              </a:xfrm>
              <a:custGeom>
                <a:avLst/>
                <a:gdLst/>
                <a:ahLst/>
                <a:cxnLst/>
                <a:rect l="l" t="t" r="r" b="b"/>
                <a:pathLst>
                  <a:path w="441" h="1027" extrusionOk="0">
                    <a:moveTo>
                      <a:pt x="251" y="1"/>
                    </a:moveTo>
                    <a:cubicBezTo>
                      <a:pt x="86" y="1"/>
                      <a:pt x="1" y="902"/>
                      <a:pt x="153" y="1017"/>
                    </a:cubicBezTo>
                    <a:cubicBezTo>
                      <a:pt x="163" y="1023"/>
                      <a:pt x="172" y="1026"/>
                      <a:pt x="181" y="1026"/>
                    </a:cubicBezTo>
                    <a:cubicBezTo>
                      <a:pt x="343" y="1026"/>
                      <a:pt x="441" y="80"/>
                      <a:pt x="272" y="5"/>
                    </a:cubicBezTo>
                    <a:cubicBezTo>
                      <a:pt x="265" y="2"/>
                      <a:pt x="258"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31880" y="2608984"/>
                <a:ext cx="531013" cy="549977"/>
              </a:xfrm>
              <a:custGeom>
                <a:avLst/>
                <a:gdLst/>
                <a:ahLst/>
                <a:cxnLst/>
                <a:rect l="l" t="t" r="r" b="b"/>
                <a:pathLst>
                  <a:path w="4424" h="4582" extrusionOk="0">
                    <a:moveTo>
                      <a:pt x="457" y="3773"/>
                    </a:moveTo>
                    <a:cubicBezTo>
                      <a:pt x="309" y="4045"/>
                      <a:pt x="156" y="4314"/>
                      <a:pt x="1" y="4582"/>
                    </a:cubicBezTo>
                    <a:cubicBezTo>
                      <a:pt x="277" y="4404"/>
                      <a:pt x="455" y="4108"/>
                      <a:pt x="457" y="3773"/>
                    </a:cubicBezTo>
                    <a:close/>
                    <a:moveTo>
                      <a:pt x="2202" y="1"/>
                    </a:moveTo>
                    <a:cubicBezTo>
                      <a:pt x="1716" y="1297"/>
                      <a:pt x="1124" y="2553"/>
                      <a:pt x="459" y="3769"/>
                    </a:cubicBezTo>
                    <a:lnTo>
                      <a:pt x="459" y="3769"/>
                    </a:lnTo>
                    <a:cubicBezTo>
                      <a:pt x="458" y="3769"/>
                      <a:pt x="458" y="3769"/>
                      <a:pt x="457" y="3769"/>
                    </a:cubicBezTo>
                    <a:cubicBezTo>
                      <a:pt x="457" y="3770"/>
                      <a:pt x="457" y="3772"/>
                      <a:pt x="457" y="3773"/>
                    </a:cubicBezTo>
                    <a:lnTo>
                      <a:pt x="457" y="3773"/>
                    </a:lnTo>
                    <a:cubicBezTo>
                      <a:pt x="458" y="3772"/>
                      <a:pt x="458" y="3771"/>
                      <a:pt x="459" y="3769"/>
                    </a:cubicBezTo>
                    <a:lnTo>
                      <a:pt x="459" y="3769"/>
                    </a:lnTo>
                    <a:cubicBezTo>
                      <a:pt x="599" y="3835"/>
                      <a:pt x="746" y="3866"/>
                      <a:pt x="893" y="3866"/>
                    </a:cubicBezTo>
                    <a:cubicBezTo>
                      <a:pt x="1098" y="3866"/>
                      <a:pt x="1303" y="3805"/>
                      <a:pt x="1488" y="3689"/>
                    </a:cubicBezTo>
                    <a:cubicBezTo>
                      <a:pt x="1786" y="3471"/>
                      <a:pt x="2083" y="3015"/>
                      <a:pt x="2202" y="2103"/>
                    </a:cubicBezTo>
                    <a:cubicBezTo>
                      <a:pt x="2341" y="3015"/>
                      <a:pt x="2639" y="3471"/>
                      <a:pt x="2936" y="3689"/>
                    </a:cubicBezTo>
                    <a:cubicBezTo>
                      <a:pt x="3109" y="3805"/>
                      <a:pt x="3316" y="3866"/>
                      <a:pt x="3522" y="3866"/>
                    </a:cubicBezTo>
                    <a:cubicBezTo>
                      <a:pt x="3669" y="3866"/>
                      <a:pt x="3815" y="3835"/>
                      <a:pt x="3947" y="3769"/>
                    </a:cubicBezTo>
                    <a:cubicBezTo>
                      <a:pt x="3967" y="4106"/>
                      <a:pt x="4146" y="4403"/>
                      <a:pt x="4423" y="4582"/>
                    </a:cubicBezTo>
                    <a:cubicBezTo>
                      <a:pt x="3551" y="3114"/>
                      <a:pt x="2817" y="1587"/>
                      <a:pt x="2202"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265175" y="2118664"/>
                <a:ext cx="833248" cy="1133203"/>
              </a:xfrm>
              <a:custGeom>
                <a:avLst/>
                <a:gdLst/>
                <a:ahLst/>
                <a:cxnLst/>
                <a:rect l="l" t="t" r="r" b="b"/>
                <a:pathLst>
                  <a:path w="6942" h="9441" extrusionOk="0">
                    <a:moveTo>
                      <a:pt x="0" y="0"/>
                    </a:moveTo>
                    <a:lnTo>
                      <a:pt x="0" y="5593"/>
                    </a:lnTo>
                    <a:cubicBezTo>
                      <a:pt x="201" y="7077"/>
                      <a:pt x="842" y="7349"/>
                      <a:pt x="1283" y="7349"/>
                    </a:cubicBezTo>
                    <a:cubicBezTo>
                      <a:pt x="1537" y="7349"/>
                      <a:pt x="1725" y="7259"/>
                      <a:pt x="1725" y="7259"/>
                    </a:cubicBezTo>
                    <a:cubicBezTo>
                      <a:pt x="1812" y="8182"/>
                      <a:pt x="2696" y="8308"/>
                      <a:pt x="3171" y="8308"/>
                    </a:cubicBezTo>
                    <a:cubicBezTo>
                      <a:pt x="3350" y="8308"/>
                      <a:pt x="3471" y="8290"/>
                      <a:pt x="3471" y="8290"/>
                    </a:cubicBezTo>
                    <a:cubicBezTo>
                      <a:pt x="3695" y="8855"/>
                      <a:pt x="4067" y="8999"/>
                      <a:pt x="4389" y="8999"/>
                    </a:cubicBezTo>
                    <a:cubicBezTo>
                      <a:pt x="4721" y="8999"/>
                      <a:pt x="4998" y="8845"/>
                      <a:pt x="4998" y="8845"/>
                    </a:cubicBezTo>
                    <a:cubicBezTo>
                      <a:pt x="5493" y="9440"/>
                      <a:pt x="6941" y="9440"/>
                      <a:pt x="6941" y="9440"/>
                    </a:cubicBezTo>
                    <a:cubicBezTo>
                      <a:pt x="5870" y="8805"/>
                      <a:pt x="4918" y="8012"/>
                      <a:pt x="4125" y="7060"/>
                    </a:cubicBezTo>
                    <a:cubicBezTo>
                      <a:pt x="2975" y="5712"/>
                      <a:pt x="1983" y="4244"/>
                      <a:pt x="1190" y="2678"/>
                    </a:cubicBezTo>
                    <a:cubicBezTo>
                      <a:pt x="734" y="1805"/>
                      <a:pt x="337" y="91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267575" y="2118664"/>
                <a:ext cx="497524" cy="860495"/>
              </a:xfrm>
              <a:custGeom>
                <a:avLst/>
                <a:gdLst/>
                <a:ahLst/>
                <a:cxnLst/>
                <a:rect l="l" t="t" r="r" b="b"/>
                <a:pathLst>
                  <a:path w="4145" h="7169" extrusionOk="0">
                    <a:moveTo>
                      <a:pt x="0" y="0"/>
                    </a:moveTo>
                    <a:lnTo>
                      <a:pt x="0" y="357"/>
                    </a:lnTo>
                    <a:cubicBezTo>
                      <a:pt x="159" y="952"/>
                      <a:pt x="357" y="1706"/>
                      <a:pt x="496" y="2479"/>
                    </a:cubicBezTo>
                    <a:cubicBezTo>
                      <a:pt x="595" y="2856"/>
                      <a:pt x="655" y="3253"/>
                      <a:pt x="714" y="3629"/>
                    </a:cubicBezTo>
                    <a:cubicBezTo>
                      <a:pt x="863" y="4615"/>
                      <a:pt x="1133" y="4946"/>
                      <a:pt x="1336" y="4946"/>
                    </a:cubicBezTo>
                    <a:cubicBezTo>
                      <a:pt x="1538" y="4946"/>
                      <a:pt x="1676" y="4620"/>
                      <a:pt x="1567" y="4284"/>
                    </a:cubicBezTo>
                    <a:cubicBezTo>
                      <a:pt x="1515" y="4128"/>
                      <a:pt x="1519" y="4055"/>
                      <a:pt x="1562" y="4055"/>
                    </a:cubicBezTo>
                    <a:cubicBezTo>
                      <a:pt x="1697" y="4055"/>
                      <a:pt x="2221" y="4797"/>
                      <a:pt x="2539" y="5930"/>
                    </a:cubicBezTo>
                    <a:cubicBezTo>
                      <a:pt x="2765" y="6791"/>
                      <a:pt x="3325" y="7168"/>
                      <a:pt x="3772" y="7168"/>
                    </a:cubicBezTo>
                    <a:cubicBezTo>
                      <a:pt x="3912" y="7168"/>
                      <a:pt x="4041" y="7131"/>
                      <a:pt x="4145" y="7060"/>
                    </a:cubicBezTo>
                    <a:cubicBezTo>
                      <a:pt x="2995" y="5712"/>
                      <a:pt x="2003" y="4244"/>
                      <a:pt x="1210" y="2678"/>
                    </a:cubicBezTo>
                    <a:cubicBezTo>
                      <a:pt x="754" y="1805"/>
                      <a:pt x="357" y="9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040600" y="2829958"/>
                <a:ext cx="43931" cy="108507"/>
              </a:xfrm>
              <a:custGeom>
                <a:avLst/>
                <a:gdLst/>
                <a:ahLst/>
                <a:cxnLst/>
                <a:rect l="l" t="t" r="r" b="b"/>
                <a:pathLst>
                  <a:path w="366" h="904" extrusionOk="0">
                    <a:moveTo>
                      <a:pt x="148" y="1"/>
                    </a:moveTo>
                    <a:cubicBezTo>
                      <a:pt x="143" y="1"/>
                      <a:pt x="137" y="2"/>
                      <a:pt x="132" y="4"/>
                    </a:cubicBezTo>
                    <a:cubicBezTo>
                      <a:pt x="0" y="60"/>
                      <a:pt x="83" y="904"/>
                      <a:pt x="211" y="904"/>
                    </a:cubicBezTo>
                    <a:cubicBezTo>
                      <a:pt x="217" y="904"/>
                      <a:pt x="224" y="901"/>
                      <a:pt x="231" y="896"/>
                    </a:cubicBezTo>
                    <a:cubicBezTo>
                      <a:pt x="365" y="781"/>
                      <a:pt x="296" y="1"/>
                      <a:pt x="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100699" y="2118664"/>
                <a:ext cx="833248" cy="1135484"/>
              </a:xfrm>
              <a:custGeom>
                <a:avLst/>
                <a:gdLst/>
                <a:ahLst/>
                <a:cxnLst/>
                <a:rect l="l" t="t" r="r" b="b"/>
                <a:pathLst>
                  <a:path w="6942" h="9460" extrusionOk="0">
                    <a:moveTo>
                      <a:pt x="6941" y="0"/>
                    </a:moveTo>
                    <a:cubicBezTo>
                      <a:pt x="6604" y="913"/>
                      <a:pt x="6207" y="1805"/>
                      <a:pt x="5751" y="2678"/>
                    </a:cubicBezTo>
                    <a:cubicBezTo>
                      <a:pt x="4958" y="4264"/>
                      <a:pt x="3967" y="5732"/>
                      <a:pt x="2816" y="7080"/>
                    </a:cubicBezTo>
                    <a:cubicBezTo>
                      <a:pt x="2023" y="8012"/>
                      <a:pt x="1071" y="8825"/>
                      <a:pt x="0" y="9460"/>
                    </a:cubicBezTo>
                    <a:cubicBezTo>
                      <a:pt x="0" y="9460"/>
                      <a:pt x="1448" y="9460"/>
                      <a:pt x="1944" y="8845"/>
                    </a:cubicBezTo>
                    <a:cubicBezTo>
                      <a:pt x="1944" y="8845"/>
                      <a:pt x="2221" y="8999"/>
                      <a:pt x="2553" y="8999"/>
                    </a:cubicBezTo>
                    <a:cubicBezTo>
                      <a:pt x="2874" y="8999"/>
                      <a:pt x="3247" y="8855"/>
                      <a:pt x="3471" y="8290"/>
                    </a:cubicBezTo>
                    <a:cubicBezTo>
                      <a:pt x="3471" y="8290"/>
                      <a:pt x="3592" y="8308"/>
                      <a:pt x="3770" y="8308"/>
                    </a:cubicBezTo>
                    <a:cubicBezTo>
                      <a:pt x="4246" y="8308"/>
                      <a:pt x="5129" y="8182"/>
                      <a:pt x="5216" y="7259"/>
                    </a:cubicBezTo>
                    <a:cubicBezTo>
                      <a:pt x="5216" y="7259"/>
                      <a:pt x="5401" y="7349"/>
                      <a:pt x="5653" y="7349"/>
                    </a:cubicBezTo>
                    <a:cubicBezTo>
                      <a:pt x="6090" y="7349"/>
                      <a:pt x="6727" y="7077"/>
                      <a:pt x="6941" y="5593"/>
                    </a:cubicBezTo>
                    <a:lnTo>
                      <a:pt x="6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762696" y="2118664"/>
                <a:ext cx="495244" cy="860495"/>
              </a:xfrm>
              <a:custGeom>
                <a:avLst/>
                <a:gdLst/>
                <a:ahLst/>
                <a:cxnLst/>
                <a:rect l="l" t="t" r="r" b="b"/>
                <a:pathLst>
                  <a:path w="4126" h="7169" extrusionOk="0">
                    <a:moveTo>
                      <a:pt x="4125" y="0"/>
                    </a:moveTo>
                    <a:cubicBezTo>
                      <a:pt x="3788" y="913"/>
                      <a:pt x="3391" y="1805"/>
                      <a:pt x="2935" y="2678"/>
                    </a:cubicBezTo>
                    <a:cubicBezTo>
                      <a:pt x="2142" y="4244"/>
                      <a:pt x="1151" y="5712"/>
                      <a:pt x="0" y="7060"/>
                    </a:cubicBezTo>
                    <a:cubicBezTo>
                      <a:pt x="104" y="7131"/>
                      <a:pt x="233" y="7168"/>
                      <a:pt x="373" y="7168"/>
                    </a:cubicBezTo>
                    <a:cubicBezTo>
                      <a:pt x="820" y="7168"/>
                      <a:pt x="1380" y="6791"/>
                      <a:pt x="1607" y="5930"/>
                    </a:cubicBezTo>
                    <a:cubicBezTo>
                      <a:pt x="1922" y="4804"/>
                      <a:pt x="2442" y="4064"/>
                      <a:pt x="2581" y="4064"/>
                    </a:cubicBezTo>
                    <a:cubicBezTo>
                      <a:pt x="2626" y="4064"/>
                      <a:pt x="2631" y="4140"/>
                      <a:pt x="2578" y="4304"/>
                    </a:cubicBezTo>
                    <a:cubicBezTo>
                      <a:pt x="2470" y="4628"/>
                      <a:pt x="2606" y="4948"/>
                      <a:pt x="2807" y="4948"/>
                    </a:cubicBezTo>
                    <a:cubicBezTo>
                      <a:pt x="3011" y="4948"/>
                      <a:pt x="3281" y="4619"/>
                      <a:pt x="3431" y="3629"/>
                    </a:cubicBezTo>
                    <a:cubicBezTo>
                      <a:pt x="3491" y="3253"/>
                      <a:pt x="3550" y="2856"/>
                      <a:pt x="3629" y="2479"/>
                    </a:cubicBezTo>
                    <a:cubicBezTo>
                      <a:pt x="3788" y="1706"/>
                      <a:pt x="3986" y="952"/>
                      <a:pt x="4125" y="357"/>
                    </a:cubicBezTo>
                    <a:lnTo>
                      <a:pt x="4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535961" y="2829958"/>
                <a:ext cx="43931" cy="108507"/>
              </a:xfrm>
              <a:custGeom>
                <a:avLst/>
                <a:gdLst/>
                <a:ahLst/>
                <a:cxnLst/>
                <a:rect l="l" t="t" r="r" b="b"/>
                <a:pathLst>
                  <a:path w="366" h="904" extrusionOk="0">
                    <a:moveTo>
                      <a:pt x="217" y="1"/>
                    </a:moveTo>
                    <a:cubicBezTo>
                      <a:pt x="69" y="1"/>
                      <a:pt x="0" y="781"/>
                      <a:pt x="134" y="896"/>
                    </a:cubicBezTo>
                    <a:cubicBezTo>
                      <a:pt x="141" y="901"/>
                      <a:pt x="148" y="904"/>
                      <a:pt x="155" y="904"/>
                    </a:cubicBezTo>
                    <a:cubicBezTo>
                      <a:pt x="282" y="904"/>
                      <a:pt x="365" y="60"/>
                      <a:pt x="233" y="4"/>
                    </a:cubicBezTo>
                    <a:cubicBezTo>
                      <a:pt x="228" y="2"/>
                      <a:pt x="222"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10410" y="2118664"/>
                <a:ext cx="288072" cy="322641"/>
              </a:xfrm>
              <a:custGeom>
                <a:avLst/>
                <a:gdLst/>
                <a:ahLst/>
                <a:cxnLst/>
                <a:rect l="l" t="t" r="r" b="b"/>
                <a:pathLst>
                  <a:path w="2400" h="2688" extrusionOk="0">
                    <a:moveTo>
                      <a:pt x="1190" y="0"/>
                    </a:moveTo>
                    <a:cubicBezTo>
                      <a:pt x="853" y="913"/>
                      <a:pt x="456" y="1805"/>
                      <a:pt x="0" y="2678"/>
                    </a:cubicBezTo>
                    <a:cubicBezTo>
                      <a:pt x="45" y="2684"/>
                      <a:pt x="89" y="2688"/>
                      <a:pt x="133" y="2688"/>
                    </a:cubicBezTo>
                    <a:cubicBezTo>
                      <a:pt x="344" y="2688"/>
                      <a:pt x="547" y="2611"/>
                      <a:pt x="694" y="2479"/>
                    </a:cubicBezTo>
                    <a:cubicBezTo>
                      <a:pt x="913" y="2281"/>
                      <a:pt x="1111" y="1924"/>
                      <a:pt x="1190" y="1289"/>
                    </a:cubicBezTo>
                    <a:cubicBezTo>
                      <a:pt x="1289" y="1924"/>
                      <a:pt x="1488" y="2281"/>
                      <a:pt x="1686" y="2479"/>
                    </a:cubicBezTo>
                    <a:cubicBezTo>
                      <a:pt x="1850" y="2611"/>
                      <a:pt x="2055" y="2688"/>
                      <a:pt x="2268" y="2688"/>
                    </a:cubicBezTo>
                    <a:cubicBezTo>
                      <a:pt x="2311" y="2688"/>
                      <a:pt x="2356" y="2684"/>
                      <a:pt x="2400" y="2678"/>
                    </a:cubicBezTo>
                    <a:cubicBezTo>
                      <a:pt x="1944" y="1805"/>
                      <a:pt x="1547" y="913"/>
                      <a:pt x="119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267575" y="1663993"/>
                <a:ext cx="666527" cy="907067"/>
              </a:xfrm>
              <a:custGeom>
                <a:avLst/>
                <a:gdLst/>
                <a:ahLst/>
                <a:cxnLst/>
                <a:rect l="l" t="t" r="r" b="b"/>
                <a:pathLst>
                  <a:path w="5553" h="7557" extrusionOk="0">
                    <a:moveTo>
                      <a:pt x="0" y="1"/>
                    </a:moveTo>
                    <a:lnTo>
                      <a:pt x="0" y="4463"/>
                    </a:lnTo>
                    <a:cubicBezTo>
                      <a:pt x="177" y="5664"/>
                      <a:pt x="693" y="5881"/>
                      <a:pt x="1043" y="5881"/>
                    </a:cubicBezTo>
                    <a:cubicBezTo>
                      <a:pt x="1243" y="5881"/>
                      <a:pt x="1388" y="5811"/>
                      <a:pt x="1388" y="5811"/>
                    </a:cubicBezTo>
                    <a:cubicBezTo>
                      <a:pt x="1460" y="6538"/>
                      <a:pt x="2145" y="6640"/>
                      <a:pt x="2525" y="6640"/>
                    </a:cubicBezTo>
                    <a:cubicBezTo>
                      <a:pt x="2674" y="6640"/>
                      <a:pt x="2777" y="6624"/>
                      <a:pt x="2777" y="6624"/>
                    </a:cubicBezTo>
                    <a:cubicBezTo>
                      <a:pt x="2959" y="7076"/>
                      <a:pt x="3254" y="7192"/>
                      <a:pt x="3508" y="7192"/>
                    </a:cubicBezTo>
                    <a:cubicBezTo>
                      <a:pt x="3780" y="7192"/>
                      <a:pt x="4006" y="7061"/>
                      <a:pt x="4006" y="7061"/>
                    </a:cubicBezTo>
                    <a:cubicBezTo>
                      <a:pt x="4403" y="7556"/>
                      <a:pt x="5553" y="7556"/>
                      <a:pt x="5553" y="7556"/>
                    </a:cubicBezTo>
                    <a:cubicBezTo>
                      <a:pt x="4700" y="7041"/>
                      <a:pt x="3947" y="6406"/>
                      <a:pt x="3292" y="5653"/>
                    </a:cubicBezTo>
                    <a:cubicBezTo>
                      <a:pt x="2420" y="4601"/>
                      <a:pt x="1646" y="3471"/>
                      <a:pt x="1031" y="2261"/>
                    </a:cubicBezTo>
                    <a:cubicBezTo>
                      <a:pt x="635" y="1528"/>
                      <a:pt x="298" y="77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267575" y="1663993"/>
                <a:ext cx="397659" cy="688852"/>
              </a:xfrm>
              <a:custGeom>
                <a:avLst/>
                <a:gdLst/>
                <a:ahLst/>
                <a:cxnLst/>
                <a:rect l="l" t="t" r="r" b="b"/>
                <a:pathLst>
                  <a:path w="3313" h="5739" extrusionOk="0">
                    <a:moveTo>
                      <a:pt x="0" y="1"/>
                    </a:moveTo>
                    <a:lnTo>
                      <a:pt x="0" y="278"/>
                    </a:lnTo>
                    <a:cubicBezTo>
                      <a:pt x="139" y="794"/>
                      <a:pt x="298" y="1448"/>
                      <a:pt x="437" y="2083"/>
                    </a:cubicBezTo>
                    <a:cubicBezTo>
                      <a:pt x="476" y="2361"/>
                      <a:pt x="536" y="2638"/>
                      <a:pt x="575" y="2896"/>
                    </a:cubicBezTo>
                    <a:cubicBezTo>
                      <a:pt x="695" y="3687"/>
                      <a:pt x="912" y="3952"/>
                      <a:pt x="1073" y="3952"/>
                    </a:cubicBezTo>
                    <a:cubicBezTo>
                      <a:pt x="1232" y="3952"/>
                      <a:pt x="1338" y="3697"/>
                      <a:pt x="1250" y="3431"/>
                    </a:cubicBezTo>
                    <a:cubicBezTo>
                      <a:pt x="1207" y="3302"/>
                      <a:pt x="1211" y="3242"/>
                      <a:pt x="1246" y="3242"/>
                    </a:cubicBezTo>
                    <a:cubicBezTo>
                      <a:pt x="1359" y="3242"/>
                      <a:pt x="1782" y="3837"/>
                      <a:pt x="2023" y="4740"/>
                    </a:cubicBezTo>
                    <a:cubicBezTo>
                      <a:pt x="2204" y="5435"/>
                      <a:pt x="2650" y="5739"/>
                      <a:pt x="3010" y="5739"/>
                    </a:cubicBezTo>
                    <a:cubicBezTo>
                      <a:pt x="3123" y="5739"/>
                      <a:pt x="3227" y="5709"/>
                      <a:pt x="3312" y="5653"/>
                    </a:cubicBezTo>
                    <a:cubicBezTo>
                      <a:pt x="2420" y="4601"/>
                      <a:pt x="1666" y="3471"/>
                      <a:pt x="1031" y="2261"/>
                    </a:cubicBezTo>
                    <a:cubicBezTo>
                      <a:pt x="655" y="1528"/>
                      <a:pt x="298" y="7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085851" y="2232452"/>
                <a:ext cx="34329" cy="84981"/>
              </a:xfrm>
              <a:custGeom>
                <a:avLst/>
                <a:gdLst/>
                <a:ahLst/>
                <a:cxnLst/>
                <a:rect l="l" t="t" r="r" b="b"/>
                <a:pathLst>
                  <a:path w="286" h="708" extrusionOk="0">
                    <a:moveTo>
                      <a:pt x="127" y="1"/>
                    </a:moveTo>
                    <a:cubicBezTo>
                      <a:pt x="122" y="1"/>
                      <a:pt x="117" y="2"/>
                      <a:pt x="112" y="4"/>
                    </a:cubicBezTo>
                    <a:cubicBezTo>
                      <a:pt x="1" y="60"/>
                      <a:pt x="64" y="708"/>
                      <a:pt x="153" y="708"/>
                    </a:cubicBezTo>
                    <a:cubicBezTo>
                      <a:pt x="159" y="708"/>
                      <a:pt x="166" y="705"/>
                      <a:pt x="172" y="698"/>
                    </a:cubicBezTo>
                    <a:cubicBezTo>
                      <a:pt x="286" y="622"/>
                      <a:pt x="236"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934098" y="1663993"/>
                <a:ext cx="666647" cy="904666"/>
              </a:xfrm>
              <a:custGeom>
                <a:avLst/>
                <a:gdLst/>
                <a:ahLst/>
                <a:cxnLst/>
                <a:rect l="l" t="t" r="r" b="b"/>
                <a:pathLst>
                  <a:path w="5554" h="7537" extrusionOk="0">
                    <a:moveTo>
                      <a:pt x="5553" y="1"/>
                    </a:moveTo>
                    <a:cubicBezTo>
                      <a:pt x="5256" y="774"/>
                      <a:pt x="4919" y="1528"/>
                      <a:pt x="4522" y="2261"/>
                    </a:cubicBezTo>
                    <a:cubicBezTo>
                      <a:pt x="3907" y="3471"/>
                      <a:pt x="3134" y="4601"/>
                      <a:pt x="2261" y="5633"/>
                    </a:cubicBezTo>
                    <a:cubicBezTo>
                      <a:pt x="1607" y="6386"/>
                      <a:pt x="853" y="7021"/>
                      <a:pt x="0" y="7536"/>
                    </a:cubicBezTo>
                    <a:cubicBezTo>
                      <a:pt x="0" y="7536"/>
                      <a:pt x="7" y="7537"/>
                      <a:pt x="19" y="7537"/>
                    </a:cubicBezTo>
                    <a:cubicBezTo>
                      <a:pt x="169" y="7537"/>
                      <a:pt x="1198" y="7520"/>
                      <a:pt x="1547" y="7061"/>
                    </a:cubicBezTo>
                    <a:cubicBezTo>
                      <a:pt x="1547" y="7061"/>
                      <a:pt x="1770" y="7182"/>
                      <a:pt x="2039" y="7182"/>
                    </a:cubicBezTo>
                    <a:cubicBezTo>
                      <a:pt x="2302" y="7182"/>
                      <a:pt x="2610" y="7066"/>
                      <a:pt x="2797" y="6604"/>
                    </a:cubicBezTo>
                    <a:cubicBezTo>
                      <a:pt x="2797" y="6604"/>
                      <a:pt x="2899" y="6620"/>
                      <a:pt x="3048" y="6620"/>
                    </a:cubicBezTo>
                    <a:cubicBezTo>
                      <a:pt x="3427" y="6620"/>
                      <a:pt x="4108" y="6518"/>
                      <a:pt x="4165" y="5791"/>
                    </a:cubicBezTo>
                    <a:cubicBezTo>
                      <a:pt x="4165" y="5791"/>
                      <a:pt x="4316" y="5863"/>
                      <a:pt x="4519" y="5863"/>
                    </a:cubicBezTo>
                    <a:cubicBezTo>
                      <a:pt x="4874" y="5863"/>
                      <a:pt x="5389" y="5647"/>
                      <a:pt x="5553" y="4463"/>
                    </a:cubicBezTo>
                    <a:lnTo>
                      <a:pt x="5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662712" y="1663993"/>
                <a:ext cx="395259" cy="688612"/>
              </a:xfrm>
              <a:custGeom>
                <a:avLst/>
                <a:gdLst/>
                <a:ahLst/>
                <a:cxnLst/>
                <a:rect l="l" t="t" r="r" b="b"/>
                <a:pathLst>
                  <a:path w="3293" h="5737" extrusionOk="0">
                    <a:moveTo>
                      <a:pt x="3292" y="1"/>
                    </a:moveTo>
                    <a:cubicBezTo>
                      <a:pt x="3015" y="774"/>
                      <a:pt x="2658" y="1528"/>
                      <a:pt x="2281" y="2261"/>
                    </a:cubicBezTo>
                    <a:cubicBezTo>
                      <a:pt x="1646" y="3471"/>
                      <a:pt x="893" y="4601"/>
                      <a:pt x="0" y="5653"/>
                    </a:cubicBezTo>
                    <a:cubicBezTo>
                      <a:pt x="83" y="5708"/>
                      <a:pt x="183" y="5736"/>
                      <a:pt x="291" y="5736"/>
                    </a:cubicBezTo>
                    <a:cubicBezTo>
                      <a:pt x="648" y="5736"/>
                      <a:pt x="1091" y="5425"/>
                      <a:pt x="1289" y="4740"/>
                    </a:cubicBezTo>
                    <a:cubicBezTo>
                      <a:pt x="1530" y="3837"/>
                      <a:pt x="1954" y="3242"/>
                      <a:pt x="2066" y="3242"/>
                    </a:cubicBezTo>
                    <a:cubicBezTo>
                      <a:pt x="2101" y="3242"/>
                      <a:pt x="2106" y="3302"/>
                      <a:pt x="2063" y="3431"/>
                    </a:cubicBezTo>
                    <a:cubicBezTo>
                      <a:pt x="1974" y="3697"/>
                      <a:pt x="2080" y="3952"/>
                      <a:pt x="2239" y="3952"/>
                    </a:cubicBezTo>
                    <a:cubicBezTo>
                      <a:pt x="2401" y="3952"/>
                      <a:pt x="2617" y="3687"/>
                      <a:pt x="2737" y="2896"/>
                    </a:cubicBezTo>
                    <a:cubicBezTo>
                      <a:pt x="2777" y="2638"/>
                      <a:pt x="2836" y="2361"/>
                      <a:pt x="2876" y="2083"/>
                    </a:cubicBezTo>
                    <a:cubicBezTo>
                      <a:pt x="3015" y="1428"/>
                      <a:pt x="3173" y="794"/>
                      <a:pt x="3292" y="278"/>
                    </a:cubicBez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481347" y="2232452"/>
                <a:ext cx="34449" cy="84981"/>
              </a:xfrm>
              <a:custGeom>
                <a:avLst/>
                <a:gdLst/>
                <a:ahLst/>
                <a:cxnLst/>
                <a:rect l="l" t="t" r="r" b="b"/>
                <a:pathLst>
                  <a:path w="287" h="708" extrusionOk="0">
                    <a:moveTo>
                      <a:pt x="160" y="1"/>
                    </a:moveTo>
                    <a:cubicBezTo>
                      <a:pt x="51" y="1"/>
                      <a:pt x="1" y="622"/>
                      <a:pt x="96" y="698"/>
                    </a:cubicBezTo>
                    <a:cubicBezTo>
                      <a:pt x="103" y="705"/>
                      <a:pt x="110" y="708"/>
                      <a:pt x="118" y="708"/>
                    </a:cubicBezTo>
                    <a:cubicBezTo>
                      <a:pt x="224" y="708"/>
                      <a:pt x="286" y="60"/>
                      <a:pt x="175" y="4"/>
                    </a:cubicBezTo>
                    <a:cubicBezTo>
                      <a:pt x="170" y="2"/>
                      <a:pt x="165"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391325" y="1663993"/>
                <a:ext cx="247622" cy="272708"/>
              </a:xfrm>
              <a:custGeom>
                <a:avLst/>
                <a:gdLst/>
                <a:ahLst/>
                <a:cxnLst/>
                <a:rect l="l" t="t" r="r" b="b"/>
                <a:pathLst>
                  <a:path w="2063" h="2272" extrusionOk="0">
                    <a:moveTo>
                      <a:pt x="1031" y="1"/>
                    </a:moveTo>
                    <a:cubicBezTo>
                      <a:pt x="754" y="774"/>
                      <a:pt x="397" y="1528"/>
                      <a:pt x="0" y="2261"/>
                    </a:cubicBezTo>
                    <a:cubicBezTo>
                      <a:pt x="41" y="2268"/>
                      <a:pt x="82" y="2272"/>
                      <a:pt x="122" y="2272"/>
                    </a:cubicBezTo>
                    <a:cubicBezTo>
                      <a:pt x="312" y="2272"/>
                      <a:pt x="484" y="2197"/>
                      <a:pt x="615" y="2083"/>
                    </a:cubicBezTo>
                    <a:cubicBezTo>
                      <a:pt x="853" y="1825"/>
                      <a:pt x="1011" y="1508"/>
                      <a:pt x="1031" y="1151"/>
                    </a:cubicBezTo>
                    <a:cubicBezTo>
                      <a:pt x="1071" y="1508"/>
                      <a:pt x="1210" y="1825"/>
                      <a:pt x="1468" y="2083"/>
                    </a:cubicBezTo>
                    <a:cubicBezTo>
                      <a:pt x="1599" y="2197"/>
                      <a:pt x="1770" y="2272"/>
                      <a:pt x="1949" y="2272"/>
                    </a:cubicBezTo>
                    <a:cubicBezTo>
                      <a:pt x="1986" y="2272"/>
                      <a:pt x="2024" y="2268"/>
                      <a:pt x="2062" y="2261"/>
                    </a:cubicBezTo>
                    <a:cubicBezTo>
                      <a:pt x="1686" y="1528"/>
                      <a:pt x="1329" y="774"/>
                      <a:pt x="103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2"/>
            <p:cNvSpPr/>
            <p:nvPr/>
          </p:nvSpPr>
          <p:spPr>
            <a:xfrm>
              <a:off x="0" y="4741199"/>
              <a:ext cx="9144164"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714675" y="4811175"/>
              <a:ext cx="6886417"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2"/>
            <p:cNvGrpSpPr/>
            <p:nvPr/>
          </p:nvGrpSpPr>
          <p:grpSpPr>
            <a:xfrm>
              <a:off x="-1321425" y="3276400"/>
              <a:ext cx="5325673" cy="1470679"/>
              <a:chOff x="580725" y="2154050"/>
              <a:chExt cx="5325673" cy="1470679"/>
            </a:xfrm>
          </p:grpSpPr>
          <p:sp>
            <p:nvSpPr>
              <p:cNvPr id="55" name="Google Shape;55;p2"/>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2"/>
              <p:cNvGrpSpPr/>
              <p:nvPr/>
            </p:nvGrpSpPr>
            <p:grpSpPr>
              <a:xfrm>
                <a:off x="920778" y="2214247"/>
                <a:ext cx="3311806" cy="1410482"/>
                <a:chOff x="1448103" y="1121072"/>
                <a:chExt cx="3311806" cy="1410482"/>
              </a:xfrm>
            </p:grpSpPr>
            <p:sp>
              <p:nvSpPr>
                <p:cNvPr id="58" name="Google Shape;58;p2"/>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 name="Google Shape;64;p2"/>
            <p:cNvGrpSpPr/>
            <p:nvPr/>
          </p:nvGrpSpPr>
          <p:grpSpPr>
            <a:xfrm>
              <a:off x="5270438" y="2850230"/>
              <a:ext cx="4625284" cy="2068234"/>
              <a:chOff x="5360100" y="5052842"/>
              <a:chExt cx="4625284" cy="2068234"/>
            </a:xfrm>
          </p:grpSpPr>
          <p:sp>
            <p:nvSpPr>
              <p:cNvPr id="65" name="Google Shape;65;p2"/>
              <p:cNvSpPr/>
              <p:nvPr/>
            </p:nvSpPr>
            <p:spPr>
              <a:xfrm flipH="1">
                <a:off x="5360100" y="5052842"/>
                <a:ext cx="4625284" cy="2068234"/>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7434153" y="5141825"/>
                <a:ext cx="1898597" cy="1462502"/>
              </a:xfrm>
              <a:custGeom>
                <a:avLst/>
                <a:gdLst/>
                <a:ahLst/>
                <a:cxnLst/>
                <a:rect l="l" t="t" r="r" b="b"/>
                <a:pathLst>
                  <a:path w="7993" h="6280" extrusionOk="0">
                    <a:moveTo>
                      <a:pt x="159" y="0"/>
                    </a:moveTo>
                    <a:lnTo>
                      <a:pt x="0" y="179"/>
                    </a:lnTo>
                    <a:cubicBezTo>
                      <a:pt x="159" y="298"/>
                      <a:pt x="298" y="456"/>
                      <a:pt x="397" y="615"/>
                    </a:cubicBezTo>
                    <a:cubicBezTo>
                      <a:pt x="595" y="853"/>
                      <a:pt x="754" y="1131"/>
                      <a:pt x="912" y="1408"/>
                    </a:cubicBezTo>
                    <a:cubicBezTo>
                      <a:pt x="1250" y="1983"/>
                      <a:pt x="1527" y="2558"/>
                      <a:pt x="1765" y="3173"/>
                    </a:cubicBezTo>
                    <a:cubicBezTo>
                      <a:pt x="1964" y="3729"/>
                      <a:pt x="2182" y="4264"/>
                      <a:pt x="2459" y="4780"/>
                    </a:cubicBezTo>
                    <a:cubicBezTo>
                      <a:pt x="2717" y="5295"/>
                      <a:pt x="3114" y="5731"/>
                      <a:pt x="3590" y="6029"/>
                    </a:cubicBezTo>
                    <a:cubicBezTo>
                      <a:pt x="3842" y="6194"/>
                      <a:pt x="4137" y="6279"/>
                      <a:pt x="4431" y="6279"/>
                    </a:cubicBezTo>
                    <a:cubicBezTo>
                      <a:pt x="4668" y="6279"/>
                      <a:pt x="4904" y="6223"/>
                      <a:pt x="5117" y="6108"/>
                    </a:cubicBezTo>
                    <a:cubicBezTo>
                      <a:pt x="5394" y="5930"/>
                      <a:pt x="5613" y="5712"/>
                      <a:pt x="5811" y="5454"/>
                    </a:cubicBezTo>
                    <a:cubicBezTo>
                      <a:pt x="6029" y="5196"/>
                      <a:pt x="6227" y="4938"/>
                      <a:pt x="6426" y="4680"/>
                    </a:cubicBezTo>
                    <a:cubicBezTo>
                      <a:pt x="6822" y="4165"/>
                      <a:pt x="7179" y="3590"/>
                      <a:pt x="7556" y="3074"/>
                    </a:cubicBezTo>
                    <a:cubicBezTo>
                      <a:pt x="7695" y="2896"/>
                      <a:pt x="7834" y="2717"/>
                      <a:pt x="7992" y="2578"/>
                    </a:cubicBezTo>
                    <a:lnTo>
                      <a:pt x="7992" y="2578"/>
                    </a:lnTo>
                    <a:cubicBezTo>
                      <a:pt x="7814" y="2618"/>
                      <a:pt x="7655" y="2677"/>
                      <a:pt x="7497" y="2777"/>
                    </a:cubicBezTo>
                    <a:cubicBezTo>
                      <a:pt x="7239" y="3094"/>
                      <a:pt x="7021" y="3431"/>
                      <a:pt x="6802" y="3748"/>
                    </a:cubicBezTo>
                    <a:cubicBezTo>
                      <a:pt x="6406" y="4343"/>
                      <a:pt x="5989" y="4899"/>
                      <a:pt x="5533" y="5434"/>
                    </a:cubicBezTo>
                    <a:cubicBezTo>
                      <a:pt x="5335" y="5672"/>
                      <a:pt x="5097" y="5890"/>
                      <a:pt x="4799" y="6009"/>
                    </a:cubicBezTo>
                    <a:cubicBezTo>
                      <a:pt x="4698" y="6033"/>
                      <a:pt x="4593" y="6044"/>
                      <a:pt x="4488" y="6044"/>
                    </a:cubicBezTo>
                    <a:cubicBezTo>
                      <a:pt x="4326" y="6044"/>
                      <a:pt x="4162" y="6018"/>
                      <a:pt x="4006" y="5969"/>
                    </a:cubicBezTo>
                    <a:cubicBezTo>
                      <a:pt x="3451" y="5731"/>
                      <a:pt x="3015" y="5315"/>
                      <a:pt x="2737" y="4799"/>
                    </a:cubicBezTo>
                    <a:cubicBezTo>
                      <a:pt x="2440" y="4264"/>
                      <a:pt x="2182" y="3689"/>
                      <a:pt x="1983" y="3114"/>
                    </a:cubicBezTo>
                    <a:cubicBezTo>
                      <a:pt x="1745" y="2499"/>
                      <a:pt x="1468" y="1884"/>
                      <a:pt x="1131" y="1309"/>
                    </a:cubicBezTo>
                    <a:cubicBezTo>
                      <a:pt x="972" y="1031"/>
                      <a:pt x="793" y="754"/>
                      <a:pt x="595" y="476"/>
                    </a:cubicBezTo>
                    <a:cubicBezTo>
                      <a:pt x="456" y="298"/>
                      <a:pt x="318" y="139"/>
                      <a:pt x="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6872411" y="6362887"/>
                <a:ext cx="966996" cy="758188"/>
              </a:xfrm>
              <a:custGeom>
                <a:avLst/>
                <a:gdLst/>
                <a:ahLst/>
                <a:cxnLst/>
                <a:rect l="l" t="t" r="r" b="b"/>
                <a:pathLst>
                  <a:path w="7121" h="5833" extrusionOk="0">
                    <a:moveTo>
                      <a:pt x="1575" y="0"/>
                    </a:moveTo>
                    <a:cubicBezTo>
                      <a:pt x="1108" y="0"/>
                      <a:pt x="667" y="233"/>
                      <a:pt x="397" y="637"/>
                    </a:cubicBezTo>
                    <a:cubicBezTo>
                      <a:pt x="20" y="1172"/>
                      <a:pt x="1" y="1827"/>
                      <a:pt x="100" y="2462"/>
                    </a:cubicBezTo>
                    <a:cubicBezTo>
                      <a:pt x="219" y="3116"/>
                      <a:pt x="417" y="3770"/>
                      <a:pt x="675" y="4385"/>
                    </a:cubicBezTo>
                    <a:cubicBezTo>
                      <a:pt x="893" y="4881"/>
                      <a:pt x="1131" y="5377"/>
                      <a:pt x="1428" y="5833"/>
                    </a:cubicBezTo>
                    <a:lnTo>
                      <a:pt x="1904" y="5833"/>
                    </a:lnTo>
                    <a:cubicBezTo>
                      <a:pt x="1309" y="4940"/>
                      <a:pt x="873" y="3929"/>
                      <a:pt x="615" y="2898"/>
                    </a:cubicBezTo>
                    <a:cubicBezTo>
                      <a:pt x="477" y="2323"/>
                      <a:pt x="358" y="1668"/>
                      <a:pt x="596" y="1113"/>
                    </a:cubicBezTo>
                    <a:cubicBezTo>
                      <a:pt x="771" y="726"/>
                      <a:pt x="1134" y="402"/>
                      <a:pt x="1559" y="402"/>
                    </a:cubicBezTo>
                    <a:cubicBezTo>
                      <a:pt x="1614" y="402"/>
                      <a:pt x="1669" y="408"/>
                      <a:pt x="1726" y="419"/>
                    </a:cubicBezTo>
                    <a:cubicBezTo>
                      <a:pt x="2222" y="518"/>
                      <a:pt x="2579" y="935"/>
                      <a:pt x="2836" y="1351"/>
                    </a:cubicBezTo>
                    <a:cubicBezTo>
                      <a:pt x="3094" y="1748"/>
                      <a:pt x="3253" y="2243"/>
                      <a:pt x="3650" y="2541"/>
                    </a:cubicBezTo>
                    <a:cubicBezTo>
                      <a:pt x="3848" y="2699"/>
                      <a:pt x="4106" y="2779"/>
                      <a:pt x="4383" y="2779"/>
                    </a:cubicBezTo>
                    <a:cubicBezTo>
                      <a:pt x="4482" y="2765"/>
                      <a:pt x="4580" y="2758"/>
                      <a:pt x="4677" y="2758"/>
                    </a:cubicBezTo>
                    <a:cubicBezTo>
                      <a:pt x="4855" y="2758"/>
                      <a:pt x="5030" y="2780"/>
                      <a:pt x="5196" y="2818"/>
                    </a:cubicBezTo>
                    <a:cubicBezTo>
                      <a:pt x="5712" y="3037"/>
                      <a:pt x="6009" y="3632"/>
                      <a:pt x="6208" y="4127"/>
                    </a:cubicBezTo>
                    <a:cubicBezTo>
                      <a:pt x="6446" y="4663"/>
                      <a:pt x="6624" y="5238"/>
                      <a:pt x="6723" y="5833"/>
                    </a:cubicBezTo>
                    <a:lnTo>
                      <a:pt x="7120" y="5833"/>
                    </a:lnTo>
                    <a:cubicBezTo>
                      <a:pt x="7041" y="5258"/>
                      <a:pt x="6882" y="4683"/>
                      <a:pt x="6664" y="4127"/>
                    </a:cubicBezTo>
                    <a:cubicBezTo>
                      <a:pt x="6485" y="3592"/>
                      <a:pt x="6168" y="3096"/>
                      <a:pt x="5752" y="2699"/>
                    </a:cubicBezTo>
                    <a:cubicBezTo>
                      <a:pt x="5553" y="2521"/>
                      <a:pt x="5296" y="2402"/>
                      <a:pt x="5038" y="2362"/>
                    </a:cubicBezTo>
                    <a:cubicBezTo>
                      <a:pt x="4989" y="2356"/>
                      <a:pt x="4938" y="2354"/>
                      <a:pt x="4888" y="2354"/>
                    </a:cubicBezTo>
                    <a:cubicBezTo>
                      <a:pt x="4727" y="2354"/>
                      <a:pt x="4560" y="2377"/>
                      <a:pt x="4396" y="2377"/>
                    </a:cubicBezTo>
                    <a:cubicBezTo>
                      <a:pt x="4276" y="2377"/>
                      <a:pt x="4159" y="2365"/>
                      <a:pt x="4046" y="2323"/>
                    </a:cubicBezTo>
                    <a:cubicBezTo>
                      <a:pt x="3570" y="2105"/>
                      <a:pt x="3392" y="1450"/>
                      <a:pt x="3134" y="1053"/>
                    </a:cubicBezTo>
                    <a:cubicBezTo>
                      <a:pt x="2817" y="597"/>
                      <a:pt x="2380" y="141"/>
                      <a:pt x="1825" y="22"/>
                    </a:cubicBezTo>
                    <a:cubicBezTo>
                      <a:pt x="1742" y="7"/>
                      <a:pt x="1658" y="0"/>
                      <a:pt x="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7206566" y="6141030"/>
                <a:ext cx="129277" cy="219150"/>
              </a:xfrm>
              <a:custGeom>
                <a:avLst/>
                <a:gdLst/>
                <a:ahLst/>
                <a:cxnLst/>
                <a:rect l="l" t="t" r="r" b="b"/>
                <a:pathLst>
                  <a:path w="952" h="1686" extrusionOk="0">
                    <a:moveTo>
                      <a:pt x="282" y="1"/>
                    </a:moveTo>
                    <a:cubicBezTo>
                      <a:pt x="192" y="1"/>
                      <a:pt x="109" y="60"/>
                      <a:pt x="79" y="163"/>
                    </a:cubicBezTo>
                    <a:cubicBezTo>
                      <a:pt x="0" y="460"/>
                      <a:pt x="20" y="797"/>
                      <a:pt x="139" y="1095"/>
                    </a:cubicBezTo>
                    <a:cubicBezTo>
                      <a:pt x="139" y="1134"/>
                      <a:pt x="159" y="1154"/>
                      <a:pt x="159" y="1174"/>
                    </a:cubicBezTo>
                    <a:cubicBezTo>
                      <a:pt x="179" y="1194"/>
                      <a:pt x="179" y="1293"/>
                      <a:pt x="198" y="1352"/>
                    </a:cubicBezTo>
                    <a:cubicBezTo>
                      <a:pt x="218" y="1412"/>
                      <a:pt x="278" y="1471"/>
                      <a:pt x="357" y="1491"/>
                    </a:cubicBezTo>
                    <a:cubicBezTo>
                      <a:pt x="417" y="1551"/>
                      <a:pt x="496" y="1610"/>
                      <a:pt x="595" y="1650"/>
                    </a:cubicBezTo>
                    <a:cubicBezTo>
                      <a:pt x="625" y="1674"/>
                      <a:pt x="661" y="1685"/>
                      <a:pt x="698" y="1685"/>
                    </a:cubicBezTo>
                    <a:cubicBezTo>
                      <a:pt x="780" y="1685"/>
                      <a:pt x="865" y="1627"/>
                      <a:pt x="892" y="1531"/>
                    </a:cubicBezTo>
                    <a:cubicBezTo>
                      <a:pt x="952" y="1313"/>
                      <a:pt x="952" y="1095"/>
                      <a:pt x="912" y="857"/>
                    </a:cubicBezTo>
                    <a:cubicBezTo>
                      <a:pt x="912" y="857"/>
                      <a:pt x="912" y="837"/>
                      <a:pt x="912" y="817"/>
                    </a:cubicBezTo>
                    <a:cubicBezTo>
                      <a:pt x="892" y="738"/>
                      <a:pt x="873" y="678"/>
                      <a:pt x="853" y="619"/>
                    </a:cubicBezTo>
                    <a:cubicBezTo>
                      <a:pt x="754" y="381"/>
                      <a:pt x="595" y="182"/>
                      <a:pt x="377" y="24"/>
                    </a:cubicBezTo>
                    <a:cubicBezTo>
                      <a:pt x="346" y="8"/>
                      <a:pt x="313" y="1"/>
                      <a:pt x="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flipH="1">
                <a:off x="7421904" y="6003783"/>
                <a:ext cx="80934" cy="99957"/>
              </a:xfrm>
              <a:custGeom>
                <a:avLst/>
                <a:gdLst/>
                <a:ahLst/>
                <a:cxnLst/>
                <a:rect l="l" t="t" r="r" b="b"/>
                <a:pathLst>
                  <a:path w="596" h="769" extrusionOk="0">
                    <a:moveTo>
                      <a:pt x="216" y="1"/>
                    </a:moveTo>
                    <a:cubicBezTo>
                      <a:pt x="112" y="1"/>
                      <a:pt x="20" y="87"/>
                      <a:pt x="20" y="207"/>
                    </a:cubicBezTo>
                    <a:lnTo>
                      <a:pt x="20" y="227"/>
                    </a:lnTo>
                    <a:cubicBezTo>
                      <a:pt x="0" y="247"/>
                      <a:pt x="0" y="287"/>
                      <a:pt x="0" y="306"/>
                    </a:cubicBezTo>
                    <a:lnTo>
                      <a:pt x="0" y="564"/>
                    </a:lnTo>
                    <a:cubicBezTo>
                      <a:pt x="0" y="684"/>
                      <a:pt x="99" y="768"/>
                      <a:pt x="200" y="768"/>
                    </a:cubicBezTo>
                    <a:cubicBezTo>
                      <a:pt x="249" y="768"/>
                      <a:pt x="299" y="748"/>
                      <a:pt x="338" y="703"/>
                    </a:cubicBezTo>
                    <a:lnTo>
                      <a:pt x="437" y="703"/>
                    </a:lnTo>
                    <a:cubicBezTo>
                      <a:pt x="496" y="683"/>
                      <a:pt x="536" y="643"/>
                      <a:pt x="556" y="604"/>
                    </a:cubicBezTo>
                    <a:lnTo>
                      <a:pt x="576" y="564"/>
                    </a:lnTo>
                    <a:cubicBezTo>
                      <a:pt x="595" y="525"/>
                      <a:pt x="595" y="485"/>
                      <a:pt x="576" y="445"/>
                    </a:cubicBezTo>
                    <a:cubicBezTo>
                      <a:pt x="576" y="425"/>
                      <a:pt x="576" y="386"/>
                      <a:pt x="556" y="366"/>
                    </a:cubicBezTo>
                    <a:cubicBezTo>
                      <a:pt x="556" y="306"/>
                      <a:pt x="536" y="267"/>
                      <a:pt x="496" y="227"/>
                    </a:cubicBezTo>
                    <a:cubicBezTo>
                      <a:pt x="476" y="187"/>
                      <a:pt x="457" y="168"/>
                      <a:pt x="417" y="128"/>
                    </a:cubicBezTo>
                    <a:cubicBezTo>
                      <a:pt x="397" y="88"/>
                      <a:pt x="357" y="68"/>
                      <a:pt x="318" y="29"/>
                    </a:cubicBezTo>
                    <a:cubicBezTo>
                      <a:pt x="284" y="10"/>
                      <a:pt x="250" y="1"/>
                      <a:pt x="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flipH="1">
                <a:off x="8980758" y="6379913"/>
                <a:ext cx="258689" cy="362781"/>
              </a:xfrm>
              <a:custGeom>
                <a:avLst/>
                <a:gdLst/>
                <a:ahLst/>
                <a:cxnLst/>
                <a:rect l="l" t="t" r="r" b="b"/>
                <a:pathLst>
                  <a:path w="1905" h="2791" extrusionOk="0">
                    <a:moveTo>
                      <a:pt x="717" y="1"/>
                    </a:moveTo>
                    <a:cubicBezTo>
                      <a:pt x="626" y="1"/>
                      <a:pt x="535" y="58"/>
                      <a:pt x="496" y="149"/>
                    </a:cubicBezTo>
                    <a:lnTo>
                      <a:pt x="496" y="169"/>
                    </a:lnTo>
                    <a:lnTo>
                      <a:pt x="456" y="149"/>
                    </a:lnTo>
                    <a:cubicBezTo>
                      <a:pt x="432" y="141"/>
                      <a:pt x="408" y="137"/>
                      <a:pt x="385" y="137"/>
                    </a:cubicBezTo>
                    <a:cubicBezTo>
                      <a:pt x="299" y="137"/>
                      <a:pt x="230" y="194"/>
                      <a:pt x="199" y="288"/>
                    </a:cubicBezTo>
                    <a:cubicBezTo>
                      <a:pt x="0" y="1240"/>
                      <a:pt x="417" y="2231"/>
                      <a:pt x="1250" y="2767"/>
                    </a:cubicBezTo>
                    <a:cubicBezTo>
                      <a:pt x="1276" y="2783"/>
                      <a:pt x="1307" y="2790"/>
                      <a:pt x="1339" y="2790"/>
                    </a:cubicBezTo>
                    <a:cubicBezTo>
                      <a:pt x="1425" y="2790"/>
                      <a:pt x="1518" y="2735"/>
                      <a:pt x="1547" y="2648"/>
                    </a:cubicBezTo>
                    <a:cubicBezTo>
                      <a:pt x="1607" y="2628"/>
                      <a:pt x="1646" y="2568"/>
                      <a:pt x="1666" y="2509"/>
                    </a:cubicBezTo>
                    <a:cubicBezTo>
                      <a:pt x="1904" y="1597"/>
                      <a:pt x="1567" y="645"/>
                      <a:pt x="853" y="50"/>
                    </a:cubicBezTo>
                    <a:cubicBezTo>
                      <a:pt x="812" y="16"/>
                      <a:pt x="765" y="1"/>
                      <a:pt x="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flipH="1">
                <a:off x="9072434" y="6170533"/>
                <a:ext cx="94378" cy="121924"/>
              </a:xfrm>
              <a:custGeom>
                <a:avLst/>
                <a:gdLst/>
                <a:ahLst/>
                <a:cxnLst/>
                <a:rect l="l" t="t" r="r" b="b"/>
                <a:pathLst>
                  <a:path w="695" h="938" extrusionOk="0">
                    <a:moveTo>
                      <a:pt x="301" y="0"/>
                    </a:moveTo>
                    <a:cubicBezTo>
                      <a:pt x="278" y="0"/>
                      <a:pt x="259" y="5"/>
                      <a:pt x="239" y="15"/>
                    </a:cubicBezTo>
                    <a:cubicBezTo>
                      <a:pt x="159" y="35"/>
                      <a:pt x="100" y="114"/>
                      <a:pt x="100" y="213"/>
                    </a:cubicBezTo>
                    <a:cubicBezTo>
                      <a:pt x="60" y="233"/>
                      <a:pt x="40" y="253"/>
                      <a:pt x="40" y="273"/>
                    </a:cubicBezTo>
                    <a:cubicBezTo>
                      <a:pt x="1" y="312"/>
                      <a:pt x="1" y="372"/>
                      <a:pt x="1" y="431"/>
                    </a:cubicBezTo>
                    <a:cubicBezTo>
                      <a:pt x="40" y="531"/>
                      <a:pt x="100" y="630"/>
                      <a:pt x="159" y="709"/>
                    </a:cubicBezTo>
                    <a:lnTo>
                      <a:pt x="199" y="749"/>
                    </a:lnTo>
                    <a:cubicBezTo>
                      <a:pt x="219" y="769"/>
                      <a:pt x="219" y="788"/>
                      <a:pt x="259" y="808"/>
                    </a:cubicBezTo>
                    <a:cubicBezTo>
                      <a:pt x="298" y="848"/>
                      <a:pt x="338" y="887"/>
                      <a:pt x="378" y="907"/>
                    </a:cubicBezTo>
                    <a:cubicBezTo>
                      <a:pt x="407" y="927"/>
                      <a:pt x="442" y="937"/>
                      <a:pt x="479" y="937"/>
                    </a:cubicBezTo>
                    <a:cubicBezTo>
                      <a:pt x="516" y="937"/>
                      <a:pt x="556" y="927"/>
                      <a:pt x="596" y="907"/>
                    </a:cubicBezTo>
                    <a:cubicBezTo>
                      <a:pt x="615" y="887"/>
                      <a:pt x="635" y="868"/>
                      <a:pt x="655" y="848"/>
                    </a:cubicBezTo>
                    <a:cubicBezTo>
                      <a:pt x="675" y="808"/>
                      <a:pt x="695" y="769"/>
                      <a:pt x="695" y="729"/>
                    </a:cubicBezTo>
                    <a:cubicBezTo>
                      <a:pt x="695" y="689"/>
                      <a:pt x="695" y="630"/>
                      <a:pt x="695" y="570"/>
                    </a:cubicBezTo>
                    <a:cubicBezTo>
                      <a:pt x="675" y="511"/>
                      <a:pt x="675" y="451"/>
                      <a:pt x="655" y="412"/>
                    </a:cubicBezTo>
                    <a:cubicBezTo>
                      <a:pt x="615" y="312"/>
                      <a:pt x="556" y="233"/>
                      <a:pt x="497" y="154"/>
                    </a:cubicBezTo>
                    <a:lnTo>
                      <a:pt x="477" y="94"/>
                    </a:lnTo>
                    <a:cubicBezTo>
                      <a:pt x="437" y="55"/>
                      <a:pt x="417" y="35"/>
                      <a:pt x="378" y="15"/>
                    </a:cubicBezTo>
                    <a:cubicBezTo>
                      <a:pt x="348" y="5"/>
                      <a:pt x="323" y="0"/>
                      <a:pt x="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2"/>
            <p:cNvSpPr/>
            <p:nvPr/>
          </p:nvSpPr>
          <p:spPr>
            <a:xfrm>
              <a:off x="8812840" y="3879749"/>
              <a:ext cx="52330" cy="12519"/>
            </a:xfrm>
            <a:custGeom>
              <a:avLst/>
              <a:gdLst/>
              <a:ahLst/>
              <a:cxnLst/>
              <a:rect l="l" t="t" r="r" b="b"/>
              <a:pathLst>
                <a:path w="418" h="100" extrusionOk="0">
                  <a:moveTo>
                    <a:pt x="358" y="1"/>
                  </a:moveTo>
                  <a:lnTo>
                    <a:pt x="278" y="20"/>
                  </a:lnTo>
                  <a:lnTo>
                    <a:pt x="159" y="20"/>
                  </a:lnTo>
                  <a:lnTo>
                    <a:pt x="80" y="40"/>
                  </a:lnTo>
                  <a:cubicBezTo>
                    <a:pt x="60" y="40"/>
                    <a:pt x="40" y="60"/>
                    <a:pt x="1" y="60"/>
                  </a:cubicBezTo>
                  <a:cubicBezTo>
                    <a:pt x="1" y="60"/>
                    <a:pt x="1" y="80"/>
                    <a:pt x="1" y="80"/>
                  </a:cubicBezTo>
                  <a:cubicBezTo>
                    <a:pt x="1" y="80"/>
                    <a:pt x="1" y="100"/>
                    <a:pt x="1" y="100"/>
                  </a:cubicBezTo>
                  <a:lnTo>
                    <a:pt x="21" y="100"/>
                  </a:lnTo>
                  <a:lnTo>
                    <a:pt x="120" y="80"/>
                  </a:lnTo>
                  <a:lnTo>
                    <a:pt x="159" y="80"/>
                  </a:lnTo>
                  <a:lnTo>
                    <a:pt x="298" y="60"/>
                  </a:lnTo>
                  <a:lnTo>
                    <a:pt x="397" y="40"/>
                  </a:lnTo>
                  <a:cubicBezTo>
                    <a:pt x="397" y="40"/>
                    <a:pt x="417" y="40"/>
                    <a:pt x="417" y="20"/>
                  </a:cubicBezTo>
                  <a:lnTo>
                    <a:pt x="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2"/>
          <p:cNvSpPr txBox="1">
            <a:spLocks noGrp="1"/>
          </p:cNvSpPr>
          <p:nvPr>
            <p:ph type="ctrTitle"/>
          </p:nvPr>
        </p:nvSpPr>
        <p:spPr>
          <a:xfrm>
            <a:off x="2561600" y="613700"/>
            <a:ext cx="4020900" cy="2745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SzPts val="5200"/>
              <a:buNone/>
              <a:defRPr sz="6600">
                <a:latin typeface="Slackey"/>
                <a:ea typeface="Slackey"/>
                <a:cs typeface="Slackey"/>
                <a:sym typeface="Slackey"/>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4" name="Google Shape;74;p2"/>
          <p:cNvSpPr txBox="1">
            <a:spLocks noGrp="1"/>
          </p:cNvSpPr>
          <p:nvPr>
            <p:ph type="subTitle" idx="1"/>
          </p:nvPr>
        </p:nvSpPr>
        <p:spPr>
          <a:xfrm>
            <a:off x="2561500" y="3456900"/>
            <a:ext cx="4020900" cy="4965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575"/>
        <p:cNvGrpSpPr/>
        <p:nvPr/>
      </p:nvGrpSpPr>
      <p:grpSpPr>
        <a:xfrm>
          <a:off x="0" y="0"/>
          <a:ext cx="0" cy="0"/>
          <a:chOff x="0" y="0"/>
          <a:chExt cx="0" cy="0"/>
        </a:xfrm>
      </p:grpSpPr>
      <p:grpSp>
        <p:nvGrpSpPr>
          <p:cNvPr id="576" name="Google Shape;576;p15"/>
          <p:cNvGrpSpPr/>
          <p:nvPr/>
        </p:nvGrpSpPr>
        <p:grpSpPr>
          <a:xfrm>
            <a:off x="-1426200" y="1704166"/>
            <a:ext cx="14072018" cy="4510837"/>
            <a:chOff x="-1426200" y="1704166"/>
            <a:chExt cx="14072018" cy="4510837"/>
          </a:xfrm>
        </p:grpSpPr>
        <p:sp>
          <p:nvSpPr>
            <p:cNvPr id="577" name="Google Shape;577;p15"/>
            <p:cNvSpPr/>
            <p:nvPr/>
          </p:nvSpPr>
          <p:spPr>
            <a:xfrm flipH="1">
              <a:off x="261462" y="4157975"/>
              <a:ext cx="6276933" cy="2057028"/>
            </a:xfrm>
            <a:custGeom>
              <a:avLst/>
              <a:gdLst/>
              <a:ahLst/>
              <a:cxnLst/>
              <a:rect l="l" t="t" r="r" b="b"/>
              <a:pathLst>
                <a:path w="35816" h="25368" extrusionOk="0">
                  <a:moveTo>
                    <a:pt x="19052" y="1"/>
                  </a:moveTo>
                  <a:cubicBezTo>
                    <a:pt x="18786" y="1"/>
                    <a:pt x="18524" y="93"/>
                    <a:pt x="18305" y="261"/>
                  </a:cubicBezTo>
                  <a:cubicBezTo>
                    <a:pt x="18047" y="479"/>
                    <a:pt x="17948" y="836"/>
                    <a:pt x="17571" y="975"/>
                  </a:cubicBezTo>
                  <a:cubicBezTo>
                    <a:pt x="17333" y="1074"/>
                    <a:pt x="17016" y="1014"/>
                    <a:pt x="16758" y="1074"/>
                  </a:cubicBezTo>
                  <a:cubicBezTo>
                    <a:pt x="16599" y="1114"/>
                    <a:pt x="16441" y="1193"/>
                    <a:pt x="16302" y="1292"/>
                  </a:cubicBezTo>
                  <a:cubicBezTo>
                    <a:pt x="16044" y="1490"/>
                    <a:pt x="15846" y="1748"/>
                    <a:pt x="15766" y="2066"/>
                  </a:cubicBezTo>
                  <a:cubicBezTo>
                    <a:pt x="15707" y="2363"/>
                    <a:pt x="15548" y="2621"/>
                    <a:pt x="15310" y="2819"/>
                  </a:cubicBezTo>
                  <a:cubicBezTo>
                    <a:pt x="15072" y="2998"/>
                    <a:pt x="14734" y="3020"/>
                    <a:pt x="14396" y="3020"/>
                  </a:cubicBezTo>
                  <a:cubicBezTo>
                    <a:pt x="14283" y="3020"/>
                    <a:pt x="14170" y="3017"/>
                    <a:pt x="14061" y="3017"/>
                  </a:cubicBezTo>
                  <a:cubicBezTo>
                    <a:pt x="13625" y="3017"/>
                    <a:pt x="13168" y="3117"/>
                    <a:pt x="12970" y="3355"/>
                  </a:cubicBezTo>
                  <a:cubicBezTo>
                    <a:pt x="12772" y="3593"/>
                    <a:pt x="12831" y="3870"/>
                    <a:pt x="12792" y="4108"/>
                  </a:cubicBezTo>
                  <a:cubicBezTo>
                    <a:pt x="12772" y="4287"/>
                    <a:pt x="12633" y="4445"/>
                    <a:pt x="12455" y="4485"/>
                  </a:cubicBezTo>
                  <a:cubicBezTo>
                    <a:pt x="12256" y="4544"/>
                    <a:pt x="12078" y="4624"/>
                    <a:pt x="11919" y="4743"/>
                  </a:cubicBezTo>
                  <a:lnTo>
                    <a:pt x="11820" y="4802"/>
                  </a:lnTo>
                  <a:cubicBezTo>
                    <a:pt x="11741" y="4822"/>
                    <a:pt x="11681" y="4842"/>
                    <a:pt x="11661" y="4901"/>
                  </a:cubicBezTo>
                  <a:lnTo>
                    <a:pt x="11641" y="5020"/>
                  </a:lnTo>
                  <a:cubicBezTo>
                    <a:pt x="11542" y="5179"/>
                    <a:pt x="11463" y="5338"/>
                    <a:pt x="11423" y="5516"/>
                  </a:cubicBezTo>
                  <a:cubicBezTo>
                    <a:pt x="11304" y="5655"/>
                    <a:pt x="11146" y="5734"/>
                    <a:pt x="10967" y="5774"/>
                  </a:cubicBezTo>
                  <a:cubicBezTo>
                    <a:pt x="10918" y="5784"/>
                    <a:pt x="10868" y="5789"/>
                    <a:pt x="10819" y="5789"/>
                  </a:cubicBezTo>
                  <a:cubicBezTo>
                    <a:pt x="10673" y="5789"/>
                    <a:pt x="10536" y="5744"/>
                    <a:pt x="10432" y="5655"/>
                  </a:cubicBezTo>
                  <a:cubicBezTo>
                    <a:pt x="10293" y="5516"/>
                    <a:pt x="10114" y="5437"/>
                    <a:pt x="9936" y="5417"/>
                  </a:cubicBezTo>
                  <a:cubicBezTo>
                    <a:pt x="9911" y="5414"/>
                    <a:pt x="9886" y="5413"/>
                    <a:pt x="9861" y="5413"/>
                  </a:cubicBezTo>
                  <a:cubicBezTo>
                    <a:pt x="9693" y="5413"/>
                    <a:pt x="9542" y="5472"/>
                    <a:pt x="9420" y="5576"/>
                  </a:cubicBezTo>
                  <a:cubicBezTo>
                    <a:pt x="9262" y="5714"/>
                    <a:pt x="9063" y="5794"/>
                    <a:pt x="8865" y="5814"/>
                  </a:cubicBezTo>
                  <a:cubicBezTo>
                    <a:pt x="8814" y="5818"/>
                    <a:pt x="8762" y="5819"/>
                    <a:pt x="8710" y="5819"/>
                  </a:cubicBezTo>
                  <a:cubicBezTo>
                    <a:pt x="8504" y="5819"/>
                    <a:pt x="8298" y="5794"/>
                    <a:pt x="8092" y="5794"/>
                  </a:cubicBezTo>
                  <a:cubicBezTo>
                    <a:pt x="7814" y="5794"/>
                    <a:pt x="7556" y="5833"/>
                    <a:pt x="7298" y="5913"/>
                  </a:cubicBezTo>
                  <a:cubicBezTo>
                    <a:pt x="5732" y="6369"/>
                    <a:pt x="4998" y="7460"/>
                    <a:pt x="4284" y="8372"/>
                  </a:cubicBezTo>
                  <a:cubicBezTo>
                    <a:pt x="3907" y="8887"/>
                    <a:pt x="3471" y="9363"/>
                    <a:pt x="2955" y="9740"/>
                  </a:cubicBezTo>
                  <a:cubicBezTo>
                    <a:pt x="2843" y="9840"/>
                    <a:pt x="2708" y="9885"/>
                    <a:pt x="2569" y="9885"/>
                  </a:cubicBezTo>
                  <a:cubicBezTo>
                    <a:pt x="2486" y="9885"/>
                    <a:pt x="2402" y="9869"/>
                    <a:pt x="2321" y="9839"/>
                  </a:cubicBezTo>
                  <a:cubicBezTo>
                    <a:pt x="2162" y="9740"/>
                    <a:pt x="2003" y="9701"/>
                    <a:pt x="1825" y="9701"/>
                  </a:cubicBezTo>
                  <a:cubicBezTo>
                    <a:pt x="1607" y="9720"/>
                    <a:pt x="1428" y="9800"/>
                    <a:pt x="1250" y="9919"/>
                  </a:cubicBezTo>
                  <a:cubicBezTo>
                    <a:pt x="1071" y="10038"/>
                    <a:pt x="893" y="10137"/>
                    <a:pt x="734" y="10256"/>
                  </a:cubicBezTo>
                  <a:cubicBezTo>
                    <a:pt x="476" y="10434"/>
                    <a:pt x="238" y="10613"/>
                    <a:pt x="0" y="10791"/>
                  </a:cubicBezTo>
                  <a:lnTo>
                    <a:pt x="0" y="25367"/>
                  </a:lnTo>
                  <a:lnTo>
                    <a:pt x="35816" y="25367"/>
                  </a:lnTo>
                  <a:lnTo>
                    <a:pt x="35816" y="4822"/>
                  </a:lnTo>
                  <a:cubicBezTo>
                    <a:pt x="35816" y="3791"/>
                    <a:pt x="35737" y="2760"/>
                    <a:pt x="35578" y="1748"/>
                  </a:cubicBezTo>
                  <a:cubicBezTo>
                    <a:pt x="35558" y="1748"/>
                    <a:pt x="35518" y="1748"/>
                    <a:pt x="35499" y="1768"/>
                  </a:cubicBezTo>
                  <a:cubicBezTo>
                    <a:pt x="35380" y="1847"/>
                    <a:pt x="35300" y="1966"/>
                    <a:pt x="35320" y="2105"/>
                  </a:cubicBezTo>
                  <a:cubicBezTo>
                    <a:pt x="35320" y="2145"/>
                    <a:pt x="35320" y="2204"/>
                    <a:pt x="35320" y="2264"/>
                  </a:cubicBezTo>
                  <a:cubicBezTo>
                    <a:pt x="35320" y="2264"/>
                    <a:pt x="35289" y="2327"/>
                    <a:pt x="35282" y="2327"/>
                  </a:cubicBezTo>
                  <a:cubicBezTo>
                    <a:pt x="35281" y="2327"/>
                    <a:pt x="35280" y="2326"/>
                    <a:pt x="35280" y="2323"/>
                  </a:cubicBezTo>
                  <a:cubicBezTo>
                    <a:pt x="35280" y="2303"/>
                    <a:pt x="35261" y="2303"/>
                    <a:pt x="35261" y="2303"/>
                  </a:cubicBezTo>
                  <a:cubicBezTo>
                    <a:pt x="35201" y="2303"/>
                    <a:pt x="35161" y="2224"/>
                    <a:pt x="35122" y="2204"/>
                  </a:cubicBezTo>
                  <a:cubicBezTo>
                    <a:pt x="35082" y="2165"/>
                    <a:pt x="35023" y="2145"/>
                    <a:pt x="34983" y="2125"/>
                  </a:cubicBezTo>
                  <a:cubicBezTo>
                    <a:pt x="34923" y="2103"/>
                    <a:pt x="34867" y="2092"/>
                    <a:pt x="34812" y="2092"/>
                  </a:cubicBezTo>
                  <a:cubicBezTo>
                    <a:pt x="34720" y="2092"/>
                    <a:pt x="34633" y="2123"/>
                    <a:pt x="34547" y="2185"/>
                  </a:cubicBezTo>
                  <a:cubicBezTo>
                    <a:pt x="34408" y="2303"/>
                    <a:pt x="34289" y="2482"/>
                    <a:pt x="34249" y="2680"/>
                  </a:cubicBezTo>
                  <a:cubicBezTo>
                    <a:pt x="34229" y="2760"/>
                    <a:pt x="34170" y="2859"/>
                    <a:pt x="34091" y="2918"/>
                  </a:cubicBezTo>
                  <a:cubicBezTo>
                    <a:pt x="33976" y="2984"/>
                    <a:pt x="33833" y="3022"/>
                    <a:pt x="33686" y="3022"/>
                  </a:cubicBezTo>
                  <a:cubicBezTo>
                    <a:pt x="33656" y="3022"/>
                    <a:pt x="33625" y="3021"/>
                    <a:pt x="33595" y="3017"/>
                  </a:cubicBezTo>
                  <a:cubicBezTo>
                    <a:pt x="32841" y="3097"/>
                    <a:pt x="32088" y="3335"/>
                    <a:pt x="31393" y="3672"/>
                  </a:cubicBezTo>
                  <a:cubicBezTo>
                    <a:pt x="31156" y="3771"/>
                    <a:pt x="30957" y="3949"/>
                    <a:pt x="30818" y="4168"/>
                  </a:cubicBezTo>
                  <a:cubicBezTo>
                    <a:pt x="30719" y="4326"/>
                    <a:pt x="30640" y="4564"/>
                    <a:pt x="30382" y="4644"/>
                  </a:cubicBezTo>
                  <a:cubicBezTo>
                    <a:pt x="30223" y="4663"/>
                    <a:pt x="30085" y="4703"/>
                    <a:pt x="29946" y="4763"/>
                  </a:cubicBezTo>
                  <a:cubicBezTo>
                    <a:pt x="29847" y="4822"/>
                    <a:pt x="29787" y="4921"/>
                    <a:pt x="29787" y="5020"/>
                  </a:cubicBezTo>
                  <a:cubicBezTo>
                    <a:pt x="29747" y="5258"/>
                    <a:pt x="29728" y="5477"/>
                    <a:pt x="29728" y="5714"/>
                  </a:cubicBezTo>
                  <a:cubicBezTo>
                    <a:pt x="29728" y="5734"/>
                    <a:pt x="29728" y="5734"/>
                    <a:pt x="29728" y="5754"/>
                  </a:cubicBezTo>
                  <a:cubicBezTo>
                    <a:pt x="29728" y="5814"/>
                    <a:pt x="29728" y="5853"/>
                    <a:pt x="29728" y="5913"/>
                  </a:cubicBezTo>
                  <a:cubicBezTo>
                    <a:pt x="29728" y="5972"/>
                    <a:pt x="29787" y="6012"/>
                    <a:pt x="29847" y="6032"/>
                  </a:cubicBezTo>
                  <a:lnTo>
                    <a:pt x="29827" y="6052"/>
                  </a:lnTo>
                  <a:cubicBezTo>
                    <a:pt x="29811" y="6059"/>
                    <a:pt x="29796" y="6063"/>
                    <a:pt x="29780" y="6063"/>
                  </a:cubicBezTo>
                  <a:cubicBezTo>
                    <a:pt x="29674" y="6063"/>
                    <a:pt x="29566" y="5908"/>
                    <a:pt x="29549" y="5873"/>
                  </a:cubicBezTo>
                  <a:cubicBezTo>
                    <a:pt x="29450" y="5635"/>
                    <a:pt x="29252" y="5457"/>
                    <a:pt x="28994" y="5417"/>
                  </a:cubicBezTo>
                  <a:cubicBezTo>
                    <a:pt x="28979" y="5413"/>
                    <a:pt x="28965" y="5412"/>
                    <a:pt x="28950" y="5412"/>
                  </a:cubicBezTo>
                  <a:cubicBezTo>
                    <a:pt x="28885" y="5412"/>
                    <a:pt x="28821" y="5444"/>
                    <a:pt x="28756" y="5477"/>
                  </a:cubicBezTo>
                  <a:cubicBezTo>
                    <a:pt x="28732" y="5505"/>
                    <a:pt x="28694" y="5517"/>
                    <a:pt x="28650" y="5517"/>
                  </a:cubicBezTo>
                  <a:cubicBezTo>
                    <a:pt x="28510" y="5517"/>
                    <a:pt x="28301" y="5403"/>
                    <a:pt x="28240" y="5358"/>
                  </a:cubicBezTo>
                  <a:cubicBezTo>
                    <a:pt x="28042" y="5219"/>
                    <a:pt x="27844" y="5120"/>
                    <a:pt x="27606" y="5060"/>
                  </a:cubicBezTo>
                  <a:cubicBezTo>
                    <a:pt x="27570" y="5057"/>
                    <a:pt x="27535" y="5055"/>
                    <a:pt x="27500" y="5055"/>
                  </a:cubicBezTo>
                  <a:cubicBezTo>
                    <a:pt x="27318" y="5055"/>
                    <a:pt x="27140" y="5099"/>
                    <a:pt x="26991" y="5199"/>
                  </a:cubicBezTo>
                  <a:cubicBezTo>
                    <a:pt x="26931" y="5239"/>
                    <a:pt x="26812" y="5338"/>
                    <a:pt x="26733" y="5338"/>
                  </a:cubicBezTo>
                  <a:cubicBezTo>
                    <a:pt x="26654" y="5338"/>
                    <a:pt x="26634" y="5258"/>
                    <a:pt x="26614" y="5219"/>
                  </a:cubicBezTo>
                  <a:cubicBezTo>
                    <a:pt x="26337" y="4564"/>
                    <a:pt x="26574" y="3771"/>
                    <a:pt x="25623" y="3315"/>
                  </a:cubicBezTo>
                  <a:cubicBezTo>
                    <a:pt x="25226" y="3136"/>
                    <a:pt x="24809" y="3017"/>
                    <a:pt x="24373" y="2918"/>
                  </a:cubicBezTo>
                  <a:cubicBezTo>
                    <a:pt x="23977" y="2839"/>
                    <a:pt x="23600" y="2660"/>
                    <a:pt x="23282" y="2422"/>
                  </a:cubicBezTo>
                  <a:cubicBezTo>
                    <a:pt x="23044" y="2204"/>
                    <a:pt x="22787" y="2006"/>
                    <a:pt x="22509" y="1828"/>
                  </a:cubicBezTo>
                  <a:cubicBezTo>
                    <a:pt x="22350" y="1728"/>
                    <a:pt x="22152" y="1649"/>
                    <a:pt x="21954" y="1609"/>
                  </a:cubicBezTo>
                  <a:cubicBezTo>
                    <a:pt x="21835" y="1590"/>
                    <a:pt x="21711" y="1590"/>
                    <a:pt x="21587" y="1590"/>
                  </a:cubicBezTo>
                  <a:cubicBezTo>
                    <a:pt x="21463" y="1590"/>
                    <a:pt x="21339" y="1590"/>
                    <a:pt x="21220" y="1570"/>
                  </a:cubicBezTo>
                  <a:cubicBezTo>
                    <a:pt x="20982" y="1510"/>
                    <a:pt x="20764" y="1411"/>
                    <a:pt x="20605" y="1252"/>
                  </a:cubicBezTo>
                  <a:cubicBezTo>
                    <a:pt x="20427" y="1114"/>
                    <a:pt x="20268" y="955"/>
                    <a:pt x="20129" y="776"/>
                  </a:cubicBezTo>
                  <a:cubicBezTo>
                    <a:pt x="19951" y="539"/>
                    <a:pt x="19852" y="241"/>
                    <a:pt x="19475" y="82"/>
                  </a:cubicBezTo>
                  <a:cubicBezTo>
                    <a:pt x="19337" y="27"/>
                    <a:pt x="19194" y="1"/>
                    <a:pt x="19052"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5"/>
            <p:cNvSpPr/>
            <p:nvPr/>
          </p:nvSpPr>
          <p:spPr>
            <a:xfrm>
              <a:off x="8113975" y="1704166"/>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15"/>
            <p:cNvGrpSpPr/>
            <p:nvPr/>
          </p:nvGrpSpPr>
          <p:grpSpPr>
            <a:xfrm>
              <a:off x="-1426200" y="3720475"/>
              <a:ext cx="5325673" cy="1470679"/>
              <a:chOff x="580725" y="2154050"/>
              <a:chExt cx="5325673" cy="1470679"/>
            </a:xfrm>
          </p:grpSpPr>
          <p:sp>
            <p:nvSpPr>
              <p:cNvPr id="580" name="Google Shape;580;p15"/>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5"/>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15"/>
              <p:cNvGrpSpPr/>
              <p:nvPr/>
            </p:nvGrpSpPr>
            <p:grpSpPr>
              <a:xfrm>
                <a:off x="920778" y="2214247"/>
                <a:ext cx="3311806" cy="1410482"/>
                <a:chOff x="1448103" y="1121072"/>
                <a:chExt cx="3311806" cy="1410482"/>
              </a:xfrm>
            </p:grpSpPr>
            <p:sp>
              <p:nvSpPr>
                <p:cNvPr id="583" name="Google Shape;583;p15"/>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5"/>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5"/>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5"/>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5"/>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5"/>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 name="Google Shape;589;p15"/>
            <p:cNvGrpSpPr/>
            <p:nvPr/>
          </p:nvGrpSpPr>
          <p:grpSpPr>
            <a:xfrm flipH="1">
              <a:off x="5213013" y="4393551"/>
              <a:ext cx="7432804" cy="864278"/>
              <a:chOff x="4072725" y="5456150"/>
              <a:chExt cx="2925725" cy="340200"/>
            </a:xfrm>
          </p:grpSpPr>
          <p:sp>
            <p:nvSpPr>
              <p:cNvPr id="590" name="Google Shape;590;p15"/>
              <p:cNvSpPr/>
              <p:nvPr/>
            </p:nvSpPr>
            <p:spPr>
              <a:xfrm>
                <a:off x="4072725" y="5456150"/>
                <a:ext cx="2925725" cy="340200"/>
              </a:xfrm>
              <a:custGeom>
                <a:avLst/>
                <a:gdLst/>
                <a:ahLst/>
                <a:cxnLst/>
                <a:rect l="l" t="t" r="r" b="b"/>
                <a:pathLst>
                  <a:path w="117029" h="13608" extrusionOk="0">
                    <a:moveTo>
                      <a:pt x="49074" y="0"/>
                    </a:moveTo>
                    <a:cubicBezTo>
                      <a:pt x="48962" y="0"/>
                      <a:pt x="48850" y="1"/>
                      <a:pt x="48737" y="3"/>
                    </a:cubicBezTo>
                    <a:cubicBezTo>
                      <a:pt x="47628" y="23"/>
                      <a:pt x="40540" y="1014"/>
                      <a:pt x="33645" y="5429"/>
                    </a:cubicBezTo>
                    <a:cubicBezTo>
                      <a:pt x="28424" y="8774"/>
                      <a:pt x="19098" y="10670"/>
                      <a:pt x="12797" y="10904"/>
                    </a:cubicBezTo>
                    <a:cubicBezTo>
                      <a:pt x="6496" y="11137"/>
                      <a:pt x="0" y="13607"/>
                      <a:pt x="0" y="13607"/>
                    </a:cubicBezTo>
                    <a:lnTo>
                      <a:pt x="117029" y="13607"/>
                    </a:lnTo>
                    <a:lnTo>
                      <a:pt x="117029" y="12042"/>
                    </a:lnTo>
                    <a:cubicBezTo>
                      <a:pt x="114588" y="11808"/>
                      <a:pt x="111710" y="11653"/>
                      <a:pt x="108442" y="11653"/>
                    </a:cubicBezTo>
                    <a:cubicBezTo>
                      <a:pt x="106430" y="11653"/>
                      <a:pt x="104417" y="11429"/>
                      <a:pt x="102443" y="11001"/>
                    </a:cubicBezTo>
                    <a:cubicBezTo>
                      <a:pt x="98845" y="10204"/>
                      <a:pt x="95801" y="8823"/>
                      <a:pt x="93156" y="7539"/>
                    </a:cubicBezTo>
                    <a:cubicBezTo>
                      <a:pt x="91727" y="6849"/>
                      <a:pt x="90424" y="6178"/>
                      <a:pt x="89208" y="5643"/>
                    </a:cubicBezTo>
                    <a:cubicBezTo>
                      <a:pt x="88819" y="5478"/>
                      <a:pt x="88430" y="5313"/>
                      <a:pt x="88061" y="5176"/>
                    </a:cubicBezTo>
                    <a:cubicBezTo>
                      <a:pt x="87001" y="4778"/>
                      <a:pt x="86019" y="4525"/>
                      <a:pt x="85085" y="4505"/>
                    </a:cubicBezTo>
                    <a:cubicBezTo>
                      <a:pt x="84961" y="4503"/>
                      <a:pt x="84838" y="4502"/>
                      <a:pt x="84715" y="4502"/>
                    </a:cubicBezTo>
                    <a:cubicBezTo>
                      <a:pt x="84317" y="4502"/>
                      <a:pt x="83926" y="4515"/>
                      <a:pt x="83539" y="4544"/>
                    </a:cubicBezTo>
                    <a:cubicBezTo>
                      <a:pt x="82703" y="4603"/>
                      <a:pt x="81867" y="4710"/>
                      <a:pt x="81040" y="4865"/>
                    </a:cubicBezTo>
                    <a:cubicBezTo>
                      <a:pt x="77890" y="5468"/>
                      <a:pt x="74943" y="6577"/>
                      <a:pt x="70548" y="6635"/>
                    </a:cubicBezTo>
                    <a:cubicBezTo>
                      <a:pt x="70518" y="6635"/>
                      <a:pt x="70487" y="6635"/>
                      <a:pt x="70457" y="6635"/>
                    </a:cubicBezTo>
                    <a:cubicBezTo>
                      <a:pt x="64395" y="6635"/>
                      <a:pt x="58309" y="0"/>
                      <a:pt x="49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5"/>
              <p:cNvSpPr/>
              <p:nvPr/>
            </p:nvSpPr>
            <p:spPr>
              <a:xfrm>
                <a:off x="4694075" y="5585300"/>
                <a:ext cx="1608625" cy="211050"/>
              </a:xfrm>
              <a:custGeom>
                <a:avLst/>
                <a:gdLst/>
                <a:ahLst/>
                <a:cxnLst/>
                <a:rect l="l" t="t" r="r" b="b"/>
                <a:pathLst>
                  <a:path w="64345" h="8442" extrusionOk="0">
                    <a:moveTo>
                      <a:pt x="63207" y="1"/>
                    </a:moveTo>
                    <a:cubicBezTo>
                      <a:pt x="60766" y="399"/>
                      <a:pt x="58617" y="1323"/>
                      <a:pt x="56458" y="2276"/>
                    </a:cubicBezTo>
                    <a:cubicBezTo>
                      <a:pt x="54105" y="3317"/>
                      <a:pt x="51694" y="4143"/>
                      <a:pt x="49029" y="4571"/>
                    </a:cubicBezTo>
                    <a:cubicBezTo>
                      <a:pt x="47538" y="4806"/>
                      <a:pt x="46032" y="4924"/>
                      <a:pt x="44524" y="4924"/>
                    </a:cubicBezTo>
                    <a:cubicBezTo>
                      <a:pt x="43347" y="4924"/>
                      <a:pt x="42169" y="4852"/>
                      <a:pt x="40997" y="4707"/>
                    </a:cubicBezTo>
                    <a:cubicBezTo>
                      <a:pt x="35775" y="4056"/>
                      <a:pt x="31244" y="1566"/>
                      <a:pt x="25964" y="1090"/>
                    </a:cubicBezTo>
                    <a:cubicBezTo>
                      <a:pt x="25514" y="1050"/>
                      <a:pt x="25071" y="1031"/>
                      <a:pt x="24635" y="1031"/>
                    </a:cubicBezTo>
                    <a:cubicBezTo>
                      <a:pt x="19795" y="1031"/>
                      <a:pt x="15773" y="3370"/>
                      <a:pt x="11563" y="5038"/>
                    </a:cubicBezTo>
                    <a:cubicBezTo>
                      <a:pt x="7819" y="6506"/>
                      <a:pt x="3949" y="7644"/>
                      <a:pt x="1" y="8431"/>
                    </a:cubicBezTo>
                    <a:lnTo>
                      <a:pt x="2869" y="8441"/>
                    </a:lnTo>
                    <a:cubicBezTo>
                      <a:pt x="5135" y="7887"/>
                      <a:pt x="7362" y="7235"/>
                      <a:pt x="9560" y="6467"/>
                    </a:cubicBezTo>
                    <a:cubicBezTo>
                      <a:pt x="12068" y="5582"/>
                      <a:pt x="14422" y="4503"/>
                      <a:pt x="16833" y="3492"/>
                    </a:cubicBezTo>
                    <a:cubicBezTo>
                      <a:pt x="19167" y="2509"/>
                      <a:pt x="21656" y="1673"/>
                      <a:pt x="24369" y="1644"/>
                    </a:cubicBezTo>
                    <a:cubicBezTo>
                      <a:pt x="24399" y="1644"/>
                      <a:pt x="24429" y="1644"/>
                      <a:pt x="24459" y="1644"/>
                    </a:cubicBezTo>
                    <a:cubicBezTo>
                      <a:pt x="29740" y="1644"/>
                      <a:pt x="34326" y="4197"/>
                      <a:pt x="39354" y="5086"/>
                    </a:cubicBezTo>
                    <a:cubicBezTo>
                      <a:pt x="41045" y="5387"/>
                      <a:pt x="42777" y="5536"/>
                      <a:pt x="44508" y="5536"/>
                    </a:cubicBezTo>
                    <a:cubicBezTo>
                      <a:pt x="47984" y="5536"/>
                      <a:pt x="51457" y="4935"/>
                      <a:pt x="54591" y="3754"/>
                    </a:cubicBezTo>
                    <a:cubicBezTo>
                      <a:pt x="57295" y="2733"/>
                      <a:pt x="59745" y="1294"/>
                      <a:pt x="62711" y="710"/>
                    </a:cubicBezTo>
                    <a:cubicBezTo>
                      <a:pt x="63246" y="604"/>
                      <a:pt x="63800" y="526"/>
                      <a:pt x="64345" y="467"/>
                    </a:cubicBezTo>
                    <a:lnTo>
                      <a:pt x="632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5"/>
              <p:cNvSpPr/>
              <p:nvPr/>
            </p:nvSpPr>
            <p:spPr>
              <a:xfrm>
                <a:off x="6293675" y="5644625"/>
                <a:ext cx="340125" cy="115000"/>
              </a:xfrm>
              <a:custGeom>
                <a:avLst/>
                <a:gdLst/>
                <a:ahLst/>
                <a:cxnLst/>
                <a:rect l="l" t="t" r="r" b="b"/>
                <a:pathLst>
                  <a:path w="13605" h="4600" extrusionOk="0">
                    <a:moveTo>
                      <a:pt x="4318" y="0"/>
                    </a:moveTo>
                    <a:cubicBezTo>
                      <a:pt x="3900" y="146"/>
                      <a:pt x="3492" y="292"/>
                      <a:pt x="3083" y="457"/>
                    </a:cubicBezTo>
                    <a:cubicBezTo>
                      <a:pt x="2237" y="788"/>
                      <a:pt x="1109" y="1187"/>
                      <a:pt x="623" y="1848"/>
                    </a:cubicBezTo>
                    <a:cubicBezTo>
                      <a:pt x="1" y="2704"/>
                      <a:pt x="555" y="3627"/>
                      <a:pt x="1625" y="4055"/>
                    </a:cubicBezTo>
                    <a:cubicBezTo>
                      <a:pt x="2607" y="4444"/>
                      <a:pt x="3754" y="4590"/>
                      <a:pt x="4853" y="4600"/>
                    </a:cubicBezTo>
                    <a:cubicBezTo>
                      <a:pt x="5942" y="4600"/>
                      <a:pt x="7041" y="4512"/>
                      <a:pt x="8120" y="4347"/>
                    </a:cubicBezTo>
                    <a:cubicBezTo>
                      <a:pt x="9472" y="4279"/>
                      <a:pt x="10824" y="4114"/>
                      <a:pt x="12146" y="3832"/>
                    </a:cubicBezTo>
                    <a:cubicBezTo>
                      <a:pt x="12642" y="3734"/>
                      <a:pt x="13138" y="3608"/>
                      <a:pt x="13605" y="3462"/>
                    </a:cubicBezTo>
                    <a:cubicBezTo>
                      <a:pt x="10007" y="2665"/>
                      <a:pt x="6963" y="1284"/>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5"/>
              <p:cNvSpPr/>
              <p:nvPr/>
            </p:nvSpPr>
            <p:spPr>
              <a:xfrm>
                <a:off x="6154375" y="5658700"/>
                <a:ext cx="129600" cy="63600"/>
              </a:xfrm>
              <a:custGeom>
                <a:avLst/>
                <a:gdLst/>
                <a:ahLst/>
                <a:cxnLst/>
                <a:rect l="l" t="t" r="r" b="b"/>
                <a:pathLst>
                  <a:path w="5184" h="2544" extrusionOk="0">
                    <a:moveTo>
                      <a:pt x="3561" y="0"/>
                    </a:moveTo>
                    <a:cubicBezTo>
                      <a:pt x="2986" y="0"/>
                      <a:pt x="2412" y="83"/>
                      <a:pt x="1858" y="244"/>
                    </a:cubicBezTo>
                    <a:cubicBezTo>
                      <a:pt x="1372" y="390"/>
                      <a:pt x="662" y="653"/>
                      <a:pt x="390" y="1051"/>
                    </a:cubicBezTo>
                    <a:cubicBezTo>
                      <a:pt x="137" y="1275"/>
                      <a:pt x="1" y="1606"/>
                      <a:pt x="40" y="1946"/>
                    </a:cubicBezTo>
                    <a:cubicBezTo>
                      <a:pt x="69" y="2228"/>
                      <a:pt x="293" y="2461"/>
                      <a:pt x="575" y="2491"/>
                    </a:cubicBezTo>
                    <a:cubicBezTo>
                      <a:pt x="831" y="2526"/>
                      <a:pt x="1089" y="2544"/>
                      <a:pt x="1344" y="2544"/>
                    </a:cubicBezTo>
                    <a:cubicBezTo>
                      <a:pt x="2830" y="2544"/>
                      <a:pt x="4240" y="1953"/>
                      <a:pt x="4970" y="915"/>
                    </a:cubicBezTo>
                    <a:cubicBezTo>
                      <a:pt x="5184" y="614"/>
                      <a:pt x="5019" y="147"/>
                      <a:pt x="4532" y="79"/>
                    </a:cubicBezTo>
                    <a:cubicBezTo>
                      <a:pt x="4210" y="27"/>
                      <a:pt x="3885" y="0"/>
                      <a:pt x="3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5"/>
              <p:cNvSpPr/>
              <p:nvPr/>
            </p:nvSpPr>
            <p:spPr>
              <a:xfrm>
                <a:off x="6090700" y="5737225"/>
                <a:ext cx="65425" cy="36175"/>
              </a:xfrm>
              <a:custGeom>
                <a:avLst/>
                <a:gdLst/>
                <a:ahLst/>
                <a:cxnLst/>
                <a:rect l="l" t="t" r="r" b="b"/>
                <a:pathLst>
                  <a:path w="2617" h="1447" extrusionOk="0">
                    <a:moveTo>
                      <a:pt x="1563" y="1"/>
                    </a:moveTo>
                    <a:cubicBezTo>
                      <a:pt x="957" y="1"/>
                      <a:pt x="356" y="249"/>
                      <a:pt x="88" y="692"/>
                    </a:cubicBezTo>
                    <a:cubicBezTo>
                      <a:pt x="0" y="818"/>
                      <a:pt x="39" y="993"/>
                      <a:pt x="156" y="1090"/>
                    </a:cubicBezTo>
                    <a:cubicBezTo>
                      <a:pt x="214" y="1197"/>
                      <a:pt x="302" y="1285"/>
                      <a:pt x="409" y="1343"/>
                    </a:cubicBezTo>
                    <a:cubicBezTo>
                      <a:pt x="550" y="1418"/>
                      <a:pt x="714" y="1446"/>
                      <a:pt x="882" y="1446"/>
                    </a:cubicBezTo>
                    <a:cubicBezTo>
                      <a:pt x="1108" y="1446"/>
                      <a:pt x="1342" y="1395"/>
                      <a:pt x="1537" y="1333"/>
                    </a:cubicBezTo>
                    <a:cubicBezTo>
                      <a:pt x="1926" y="1217"/>
                      <a:pt x="2276" y="993"/>
                      <a:pt x="2529" y="672"/>
                    </a:cubicBezTo>
                    <a:cubicBezTo>
                      <a:pt x="2597" y="594"/>
                      <a:pt x="2616" y="487"/>
                      <a:pt x="2567" y="400"/>
                    </a:cubicBezTo>
                    <a:cubicBezTo>
                      <a:pt x="2538" y="293"/>
                      <a:pt x="2460" y="205"/>
                      <a:pt x="2353" y="157"/>
                    </a:cubicBezTo>
                    <a:cubicBezTo>
                      <a:pt x="2109" y="51"/>
                      <a:pt x="1835" y="1"/>
                      <a:pt x="15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5"/>
              <p:cNvSpPr/>
              <p:nvPr/>
            </p:nvSpPr>
            <p:spPr>
              <a:xfrm>
                <a:off x="5187375" y="5494575"/>
                <a:ext cx="87750" cy="44325"/>
              </a:xfrm>
              <a:custGeom>
                <a:avLst/>
                <a:gdLst/>
                <a:ahLst/>
                <a:cxnLst/>
                <a:rect l="l" t="t" r="r" b="b"/>
                <a:pathLst>
                  <a:path w="3510" h="1773" extrusionOk="0">
                    <a:moveTo>
                      <a:pt x="2963" y="0"/>
                    </a:moveTo>
                    <a:cubicBezTo>
                      <a:pt x="2947" y="0"/>
                      <a:pt x="2931" y="1"/>
                      <a:pt x="2916" y="3"/>
                    </a:cubicBezTo>
                    <a:cubicBezTo>
                      <a:pt x="2829" y="22"/>
                      <a:pt x="2741" y="41"/>
                      <a:pt x="2663" y="51"/>
                    </a:cubicBezTo>
                    <a:cubicBezTo>
                      <a:pt x="1856" y="80"/>
                      <a:pt x="1078" y="382"/>
                      <a:pt x="592" y="878"/>
                    </a:cubicBezTo>
                    <a:cubicBezTo>
                      <a:pt x="563" y="907"/>
                      <a:pt x="534" y="926"/>
                      <a:pt x="504" y="956"/>
                    </a:cubicBezTo>
                    <a:cubicBezTo>
                      <a:pt x="475" y="985"/>
                      <a:pt x="456" y="985"/>
                      <a:pt x="436" y="1004"/>
                    </a:cubicBezTo>
                    <a:cubicBezTo>
                      <a:pt x="398" y="1024"/>
                      <a:pt x="378" y="1053"/>
                      <a:pt x="359" y="1092"/>
                    </a:cubicBezTo>
                    <a:cubicBezTo>
                      <a:pt x="242" y="1208"/>
                      <a:pt x="145" y="1345"/>
                      <a:pt x="67" y="1490"/>
                    </a:cubicBezTo>
                    <a:cubicBezTo>
                      <a:pt x="1" y="1613"/>
                      <a:pt x="155" y="1773"/>
                      <a:pt x="324" y="1773"/>
                    </a:cubicBezTo>
                    <a:cubicBezTo>
                      <a:pt x="329" y="1773"/>
                      <a:pt x="334" y="1773"/>
                      <a:pt x="339" y="1772"/>
                    </a:cubicBezTo>
                    <a:cubicBezTo>
                      <a:pt x="1574" y="1675"/>
                      <a:pt x="2683" y="1179"/>
                      <a:pt x="3402" y="401"/>
                    </a:cubicBezTo>
                    <a:cubicBezTo>
                      <a:pt x="3509" y="294"/>
                      <a:pt x="3402" y="100"/>
                      <a:pt x="3237" y="80"/>
                    </a:cubicBezTo>
                    <a:lnTo>
                      <a:pt x="3198" y="80"/>
                    </a:lnTo>
                    <a:cubicBezTo>
                      <a:pt x="3133" y="23"/>
                      <a:pt x="3046" y="0"/>
                      <a:pt x="2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5"/>
              <p:cNvSpPr/>
              <p:nvPr/>
            </p:nvSpPr>
            <p:spPr>
              <a:xfrm>
                <a:off x="5025925" y="5537125"/>
                <a:ext cx="99675" cy="53600"/>
              </a:xfrm>
              <a:custGeom>
                <a:avLst/>
                <a:gdLst/>
                <a:ahLst/>
                <a:cxnLst/>
                <a:rect l="l" t="t" r="r" b="b"/>
                <a:pathLst>
                  <a:path w="3987" h="2144" extrusionOk="0">
                    <a:moveTo>
                      <a:pt x="3237" y="1"/>
                    </a:moveTo>
                    <a:cubicBezTo>
                      <a:pt x="3061" y="1"/>
                      <a:pt x="2880" y="39"/>
                      <a:pt x="2723" y="109"/>
                    </a:cubicBezTo>
                    <a:cubicBezTo>
                      <a:pt x="2616" y="148"/>
                      <a:pt x="2509" y="177"/>
                      <a:pt x="2402" y="216"/>
                    </a:cubicBezTo>
                    <a:cubicBezTo>
                      <a:pt x="2003" y="333"/>
                      <a:pt x="1605" y="479"/>
                      <a:pt x="1216" y="654"/>
                    </a:cubicBezTo>
                    <a:cubicBezTo>
                      <a:pt x="1002" y="751"/>
                      <a:pt x="788" y="858"/>
                      <a:pt x="584" y="984"/>
                    </a:cubicBezTo>
                    <a:cubicBezTo>
                      <a:pt x="389" y="1101"/>
                      <a:pt x="136" y="1228"/>
                      <a:pt x="68" y="1422"/>
                    </a:cubicBezTo>
                    <a:cubicBezTo>
                      <a:pt x="58" y="1461"/>
                      <a:pt x="58" y="1500"/>
                      <a:pt x="58" y="1539"/>
                    </a:cubicBezTo>
                    <a:cubicBezTo>
                      <a:pt x="0" y="1646"/>
                      <a:pt x="20" y="1782"/>
                      <a:pt x="107" y="1869"/>
                    </a:cubicBezTo>
                    <a:cubicBezTo>
                      <a:pt x="117" y="1889"/>
                      <a:pt x="126" y="1908"/>
                      <a:pt x="136" y="1928"/>
                    </a:cubicBezTo>
                    <a:cubicBezTo>
                      <a:pt x="164" y="2038"/>
                      <a:pt x="270" y="2123"/>
                      <a:pt x="398" y="2123"/>
                    </a:cubicBezTo>
                    <a:cubicBezTo>
                      <a:pt x="404" y="2123"/>
                      <a:pt x="411" y="2123"/>
                      <a:pt x="418" y="2122"/>
                    </a:cubicBezTo>
                    <a:lnTo>
                      <a:pt x="496" y="2122"/>
                    </a:lnTo>
                    <a:cubicBezTo>
                      <a:pt x="618" y="2137"/>
                      <a:pt x="737" y="2144"/>
                      <a:pt x="855" y="2144"/>
                    </a:cubicBezTo>
                    <a:cubicBezTo>
                      <a:pt x="972" y="2144"/>
                      <a:pt x="1089" y="2137"/>
                      <a:pt x="1206" y="2122"/>
                    </a:cubicBezTo>
                    <a:cubicBezTo>
                      <a:pt x="1585" y="2064"/>
                      <a:pt x="1945" y="1957"/>
                      <a:pt x="2276" y="1792"/>
                    </a:cubicBezTo>
                    <a:cubicBezTo>
                      <a:pt x="2626" y="1646"/>
                      <a:pt x="2956" y="1451"/>
                      <a:pt x="3238" y="1208"/>
                    </a:cubicBezTo>
                    <a:cubicBezTo>
                      <a:pt x="3481" y="1052"/>
                      <a:pt x="3763" y="868"/>
                      <a:pt x="3831" y="625"/>
                    </a:cubicBezTo>
                    <a:cubicBezTo>
                      <a:pt x="3831" y="615"/>
                      <a:pt x="3831" y="615"/>
                      <a:pt x="3831" y="615"/>
                    </a:cubicBezTo>
                    <a:lnTo>
                      <a:pt x="3880" y="576"/>
                    </a:lnTo>
                    <a:cubicBezTo>
                      <a:pt x="3987" y="498"/>
                      <a:pt x="3987" y="343"/>
                      <a:pt x="3880" y="275"/>
                    </a:cubicBezTo>
                    <a:cubicBezTo>
                      <a:pt x="3880" y="275"/>
                      <a:pt x="3880" y="265"/>
                      <a:pt x="3880" y="255"/>
                    </a:cubicBezTo>
                    <a:cubicBezTo>
                      <a:pt x="3831" y="100"/>
                      <a:pt x="3617" y="12"/>
                      <a:pt x="3413" y="12"/>
                    </a:cubicBezTo>
                    <a:cubicBezTo>
                      <a:pt x="3374" y="12"/>
                      <a:pt x="3335" y="2"/>
                      <a:pt x="3297" y="2"/>
                    </a:cubicBezTo>
                    <a:cubicBezTo>
                      <a:pt x="3277" y="1"/>
                      <a:pt x="3257" y="1"/>
                      <a:pt x="32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5"/>
              <p:cNvSpPr/>
              <p:nvPr/>
            </p:nvSpPr>
            <p:spPr>
              <a:xfrm>
                <a:off x="5127050" y="5550100"/>
                <a:ext cx="61025" cy="38750"/>
              </a:xfrm>
              <a:custGeom>
                <a:avLst/>
                <a:gdLst/>
                <a:ahLst/>
                <a:cxnLst/>
                <a:rect l="l" t="t" r="r" b="b"/>
                <a:pathLst>
                  <a:path w="2441" h="1550" extrusionOk="0">
                    <a:moveTo>
                      <a:pt x="1871" y="1"/>
                    </a:moveTo>
                    <a:cubicBezTo>
                      <a:pt x="1717" y="1"/>
                      <a:pt x="1556" y="41"/>
                      <a:pt x="1410" y="86"/>
                    </a:cubicBezTo>
                    <a:cubicBezTo>
                      <a:pt x="1138" y="174"/>
                      <a:pt x="875" y="290"/>
                      <a:pt x="632" y="436"/>
                    </a:cubicBezTo>
                    <a:cubicBezTo>
                      <a:pt x="525" y="504"/>
                      <a:pt x="428" y="582"/>
                      <a:pt x="341" y="660"/>
                    </a:cubicBezTo>
                    <a:cubicBezTo>
                      <a:pt x="224" y="738"/>
                      <a:pt x="127" y="845"/>
                      <a:pt x="49" y="952"/>
                    </a:cubicBezTo>
                    <a:cubicBezTo>
                      <a:pt x="0" y="1049"/>
                      <a:pt x="10" y="1175"/>
                      <a:pt x="78" y="1263"/>
                    </a:cubicBezTo>
                    <a:cubicBezTo>
                      <a:pt x="39" y="1389"/>
                      <a:pt x="136" y="1525"/>
                      <a:pt x="273" y="1535"/>
                    </a:cubicBezTo>
                    <a:cubicBezTo>
                      <a:pt x="369" y="1545"/>
                      <a:pt x="465" y="1550"/>
                      <a:pt x="561" y="1550"/>
                    </a:cubicBezTo>
                    <a:cubicBezTo>
                      <a:pt x="843" y="1550"/>
                      <a:pt x="1122" y="1508"/>
                      <a:pt x="1391" y="1428"/>
                    </a:cubicBezTo>
                    <a:cubicBezTo>
                      <a:pt x="1663" y="1360"/>
                      <a:pt x="1916" y="1224"/>
                      <a:pt x="2130" y="1029"/>
                    </a:cubicBezTo>
                    <a:cubicBezTo>
                      <a:pt x="2227" y="942"/>
                      <a:pt x="2315" y="835"/>
                      <a:pt x="2373" y="709"/>
                    </a:cubicBezTo>
                    <a:cubicBezTo>
                      <a:pt x="2373" y="709"/>
                      <a:pt x="2383" y="699"/>
                      <a:pt x="2383" y="689"/>
                    </a:cubicBezTo>
                    <a:cubicBezTo>
                      <a:pt x="2422" y="621"/>
                      <a:pt x="2441" y="543"/>
                      <a:pt x="2441" y="465"/>
                    </a:cubicBezTo>
                    <a:cubicBezTo>
                      <a:pt x="2441" y="427"/>
                      <a:pt x="2431" y="388"/>
                      <a:pt x="2412" y="349"/>
                    </a:cubicBezTo>
                    <a:cubicBezTo>
                      <a:pt x="2383" y="261"/>
                      <a:pt x="2334" y="183"/>
                      <a:pt x="2266" y="135"/>
                    </a:cubicBezTo>
                    <a:cubicBezTo>
                      <a:pt x="2153" y="36"/>
                      <a:pt x="2015" y="1"/>
                      <a:pt x="1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5"/>
              <p:cNvSpPr/>
              <p:nvPr/>
            </p:nvSpPr>
            <p:spPr>
              <a:xfrm>
                <a:off x="4985550" y="5610775"/>
                <a:ext cx="39175" cy="20525"/>
              </a:xfrm>
              <a:custGeom>
                <a:avLst/>
                <a:gdLst/>
                <a:ahLst/>
                <a:cxnLst/>
                <a:rect l="l" t="t" r="r" b="b"/>
                <a:pathLst>
                  <a:path w="1567" h="821" extrusionOk="0">
                    <a:moveTo>
                      <a:pt x="1068" y="1"/>
                    </a:moveTo>
                    <a:cubicBezTo>
                      <a:pt x="1059" y="1"/>
                      <a:pt x="1050" y="1"/>
                      <a:pt x="1041" y="3"/>
                    </a:cubicBezTo>
                    <a:cubicBezTo>
                      <a:pt x="866" y="3"/>
                      <a:pt x="701" y="42"/>
                      <a:pt x="545" y="90"/>
                    </a:cubicBezTo>
                    <a:cubicBezTo>
                      <a:pt x="468" y="119"/>
                      <a:pt x="409" y="149"/>
                      <a:pt x="341" y="187"/>
                    </a:cubicBezTo>
                    <a:cubicBezTo>
                      <a:pt x="323" y="185"/>
                      <a:pt x="305" y="184"/>
                      <a:pt x="287" y="184"/>
                    </a:cubicBezTo>
                    <a:cubicBezTo>
                      <a:pt x="237" y="184"/>
                      <a:pt x="189" y="193"/>
                      <a:pt x="147" y="207"/>
                    </a:cubicBezTo>
                    <a:cubicBezTo>
                      <a:pt x="88" y="236"/>
                      <a:pt x="40" y="285"/>
                      <a:pt x="20" y="343"/>
                    </a:cubicBezTo>
                    <a:cubicBezTo>
                      <a:pt x="1" y="392"/>
                      <a:pt x="11" y="460"/>
                      <a:pt x="50" y="508"/>
                    </a:cubicBezTo>
                    <a:cubicBezTo>
                      <a:pt x="1" y="576"/>
                      <a:pt x="11" y="674"/>
                      <a:pt x="79" y="732"/>
                    </a:cubicBezTo>
                    <a:cubicBezTo>
                      <a:pt x="137" y="790"/>
                      <a:pt x="216" y="821"/>
                      <a:pt x="297" y="821"/>
                    </a:cubicBezTo>
                    <a:cubicBezTo>
                      <a:pt x="325" y="821"/>
                      <a:pt x="353" y="817"/>
                      <a:pt x="380" y="810"/>
                    </a:cubicBezTo>
                    <a:lnTo>
                      <a:pt x="438" y="790"/>
                    </a:lnTo>
                    <a:cubicBezTo>
                      <a:pt x="458" y="800"/>
                      <a:pt x="477" y="800"/>
                      <a:pt x="487" y="800"/>
                    </a:cubicBezTo>
                    <a:cubicBezTo>
                      <a:pt x="550" y="811"/>
                      <a:pt x="613" y="817"/>
                      <a:pt x="676" y="817"/>
                    </a:cubicBezTo>
                    <a:cubicBezTo>
                      <a:pt x="830" y="817"/>
                      <a:pt x="984" y="784"/>
                      <a:pt x="1129" y="722"/>
                    </a:cubicBezTo>
                    <a:cubicBezTo>
                      <a:pt x="1216" y="693"/>
                      <a:pt x="1294" y="644"/>
                      <a:pt x="1362" y="586"/>
                    </a:cubicBezTo>
                    <a:cubicBezTo>
                      <a:pt x="1440" y="518"/>
                      <a:pt x="1508" y="440"/>
                      <a:pt x="1547" y="343"/>
                    </a:cubicBezTo>
                    <a:cubicBezTo>
                      <a:pt x="1566" y="285"/>
                      <a:pt x="1557" y="226"/>
                      <a:pt x="1518" y="178"/>
                    </a:cubicBezTo>
                    <a:cubicBezTo>
                      <a:pt x="1479" y="129"/>
                      <a:pt x="1421" y="90"/>
                      <a:pt x="1353" y="80"/>
                    </a:cubicBezTo>
                    <a:lnTo>
                      <a:pt x="1236" y="71"/>
                    </a:lnTo>
                    <a:cubicBezTo>
                      <a:pt x="1185" y="28"/>
                      <a:pt x="1127"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5"/>
              <p:cNvSpPr/>
              <p:nvPr/>
            </p:nvSpPr>
            <p:spPr>
              <a:xfrm>
                <a:off x="4914825" y="5627900"/>
                <a:ext cx="28700" cy="17075"/>
              </a:xfrm>
              <a:custGeom>
                <a:avLst/>
                <a:gdLst/>
                <a:ahLst/>
                <a:cxnLst/>
                <a:rect l="l" t="t" r="r" b="b"/>
                <a:pathLst>
                  <a:path w="1148" h="683" extrusionOk="0">
                    <a:moveTo>
                      <a:pt x="874" y="1"/>
                    </a:moveTo>
                    <a:cubicBezTo>
                      <a:pt x="856" y="1"/>
                      <a:pt x="836" y="3"/>
                      <a:pt x="817" y="8"/>
                    </a:cubicBezTo>
                    <a:cubicBezTo>
                      <a:pt x="759" y="8"/>
                      <a:pt x="700" y="18"/>
                      <a:pt x="642" y="37"/>
                    </a:cubicBezTo>
                    <a:lnTo>
                      <a:pt x="302" y="154"/>
                    </a:lnTo>
                    <a:cubicBezTo>
                      <a:pt x="253" y="183"/>
                      <a:pt x="204" y="222"/>
                      <a:pt x="185" y="280"/>
                    </a:cubicBezTo>
                    <a:lnTo>
                      <a:pt x="175" y="280"/>
                    </a:lnTo>
                    <a:cubicBezTo>
                      <a:pt x="59" y="310"/>
                      <a:pt x="0" y="446"/>
                      <a:pt x="49" y="553"/>
                    </a:cubicBezTo>
                    <a:cubicBezTo>
                      <a:pt x="78" y="601"/>
                      <a:pt x="117" y="640"/>
                      <a:pt x="175" y="660"/>
                    </a:cubicBezTo>
                    <a:cubicBezTo>
                      <a:pt x="225" y="674"/>
                      <a:pt x="280" y="683"/>
                      <a:pt x="333" y="683"/>
                    </a:cubicBezTo>
                    <a:cubicBezTo>
                      <a:pt x="352" y="683"/>
                      <a:pt x="371" y="682"/>
                      <a:pt x="389" y="679"/>
                    </a:cubicBezTo>
                    <a:cubicBezTo>
                      <a:pt x="584" y="650"/>
                      <a:pt x="759" y="572"/>
                      <a:pt x="914" y="455"/>
                    </a:cubicBezTo>
                    <a:lnTo>
                      <a:pt x="1002" y="416"/>
                    </a:lnTo>
                    <a:cubicBezTo>
                      <a:pt x="1060" y="387"/>
                      <a:pt x="1099" y="339"/>
                      <a:pt x="1128" y="280"/>
                    </a:cubicBezTo>
                    <a:cubicBezTo>
                      <a:pt x="1148" y="222"/>
                      <a:pt x="1138" y="154"/>
                      <a:pt x="1099" y="105"/>
                    </a:cubicBezTo>
                    <a:cubicBezTo>
                      <a:pt x="1050" y="57"/>
                      <a:pt x="992" y="18"/>
                      <a:pt x="924" y="8"/>
                    </a:cubicBezTo>
                    <a:cubicBezTo>
                      <a:pt x="909" y="3"/>
                      <a:pt x="892" y="1"/>
                      <a:pt x="8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0" name="Google Shape;600;p15"/>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601" name="Google Shape;601;p15"/>
          <p:cNvSpPr txBox="1">
            <a:spLocks noGrp="1"/>
          </p:cNvSpPr>
          <p:nvPr>
            <p:ph type="body" idx="1"/>
          </p:nvPr>
        </p:nvSpPr>
        <p:spPr>
          <a:xfrm>
            <a:off x="719292" y="2219725"/>
            <a:ext cx="3805200" cy="1695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6"/>
              </a:buClr>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02" name="Google Shape;602;p15"/>
          <p:cNvSpPr txBox="1">
            <a:spLocks noGrp="1"/>
          </p:cNvSpPr>
          <p:nvPr>
            <p:ph type="body" idx="2"/>
          </p:nvPr>
        </p:nvSpPr>
        <p:spPr>
          <a:xfrm>
            <a:off x="4619508" y="2219725"/>
            <a:ext cx="3805200" cy="1695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6"/>
              </a:buClr>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03" name="Google Shape;603;p15"/>
          <p:cNvSpPr txBox="1">
            <a:spLocks noGrp="1"/>
          </p:cNvSpPr>
          <p:nvPr>
            <p:ph type="subTitle" idx="3"/>
          </p:nvPr>
        </p:nvSpPr>
        <p:spPr>
          <a:xfrm>
            <a:off x="719316" y="1707800"/>
            <a:ext cx="38052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4" name="Google Shape;604;p15"/>
          <p:cNvSpPr txBox="1">
            <a:spLocks noGrp="1"/>
          </p:cNvSpPr>
          <p:nvPr>
            <p:ph type="subTitle" idx="4"/>
          </p:nvPr>
        </p:nvSpPr>
        <p:spPr>
          <a:xfrm>
            <a:off x="4619483" y="1707800"/>
            <a:ext cx="38052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605"/>
        <p:cNvGrpSpPr/>
        <p:nvPr/>
      </p:nvGrpSpPr>
      <p:grpSpPr>
        <a:xfrm>
          <a:off x="0" y="0"/>
          <a:ext cx="0" cy="0"/>
          <a:chOff x="0" y="0"/>
          <a:chExt cx="0" cy="0"/>
        </a:xfrm>
      </p:grpSpPr>
      <p:grpSp>
        <p:nvGrpSpPr>
          <p:cNvPr id="606" name="Google Shape;606;p16"/>
          <p:cNvGrpSpPr/>
          <p:nvPr/>
        </p:nvGrpSpPr>
        <p:grpSpPr>
          <a:xfrm>
            <a:off x="-897024" y="1145796"/>
            <a:ext cx="11674046" cy="4215854"/>
            <a:chOff x="-897024" y="1145796"/>
            <a:chExt cx="11674046" cy="4215854"/>
          </a:xfrm>
        </p:grpSpPr>
        <p:sp>
          <p:nvSpPr>
            <p:cNvPr id="607" name="Google Shape;607;p16"/>
            <p:cNvSpPr/>
            <p:nvPr/>
          </p:nvSpPr>
          <p:spPr>
            <a:xfrm flipH="1">
              <a:off x="-28075" y="4614475"/>
              <a:ext cx="9200138" cy="747175"/>
            </a:xfrm>
            <a:custGeom>
              <a:avLst/>
              <a:gdLst/>
              <a:ahLst/>
              <a:cxnLst/>
              <a:rect l="l" t="t" r="r" b="b"/>
              <a:pathLst>
                <a:path w="192542" h="29887" extrusionOk="0">
                  <a:moveTo>
                    <a:pt x="31633" y="1"/>
                  </a:moveTo>
                  <a:cubicBezTo>
                    <a:pt x="18991" y="1"/>
                    <a:pt x="8416" y="1860"/>
                    <a:pt x="0" y="4284"/>
                  </a:cubicBezTo>
                  <a:lnTo>
                    <a:pt x="0" y="29887"/>
                  </a:lnTo>
                  <a:lnTo>
                    <a:pt x="192542" y="29887"/>
                  </a:lnTo>
                  <a:lnTo>
                    <a:pt x="192542" y="8172"/>
                  </a:lnTo>
                  <a:cubicBezTo>
                    <a:pt x="164628" y="8172"/>
                    <a:pt x="150802" y="9374"/>
                    <a:pt x="142124" y="10652"/>
                  </a:cubicBezTo>
                  <a:cubicBezTo>
                    <a:pt x="132240" y="12110"/>
                    <a:pt x="129065" y="13663"/>
                    <a:pt x="119426" y="13663"/>
                  </a:cubicBezTo>
                  <a:cubicBezTo>
                    <a:pt x="118513" y="13663"/>
                    <a:pt x="117542" y="13649"/>
                    <a:pt x="116502" y="13620"/>
                  </a:cubicBezTo>
                  <a:cubicBezTo>
                    <a:pt x="112069" y="13488"/>
                    <a:pt x="107410" y="12831"/>
                    <a:pt x="102489" y="11891"/>
                  </a:cubicBezTo>
                  <a:cubicBezTo>
                    <a:pt x="83422" y="8228"/>
                    <a:pt x="60505" y="1"/>
                    <a:pt x="31633"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6"/>
            <p:cNvSpPr/>
            <p:nvPr/>
          </p:nvSpPr>
          <p:spPr>
            <a:xfrm>
              <a:off x="7929425" y="114579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6"/>
            <p:cNvSpPr/>
            <p:nvPr/>
          </p:nvSpPr>
          <p:spPr>
            <a:xfrm>
              <a:off x="-171250" y="23242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 name="Google Shape;610;p16"/>
            <p:cNvGrpSpPr/>
            <p:nvPr/>
          </p:nvGrpSpPr>
          <p:grpSpPr>
            <a:xfrm flipH="1">
              <a:off x="-897024" y="3440381"/>
              <a:ext cx="3921316" cy="1753449"/>
              <a:chOff x="5360100" y="5052842"/>
              <a:chExt cx="4625284" cy="2068234"/>
            </a:xfrm>
          </p:grpSpPr>
          <p:sp>
            <p:nvSpPr>
              <p:cNvPr id="611" name="Google Shape;611;p16"/>
              <p:cNvSpPr/>
              <p:nvPr/>
            </p:nvSpPr>
            <p:spPr>
              <a:xfrm flipH="1">
                <a:off x="5360100" y="5052842"/>
                <a:ext cx="4625284" cy="2068234"/>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6"/>
              <p:cNvSpPr/>
              <p:nvPr/>
            </p:nvSpPr>
            <p:spPr>
              <a:xfrm flipH="1">
                <a:off x="7434153" y="5141825"/>
                <a:ext cx="1898597" cy="1462502"/>
              </a:xfrm>
              <a:custGeom>
                <a:avLst/>
                <a:gdLst/>
                <a:ahLst/>
                <a:cxnLst/>
                <a:rect l="l" t="t" r="r" b="b"/>
                <a:pathLst>
                  <a:path w="7993" h="6280" extrusionOk="0">
                    <a:moveTo>
                      <a:pt x="159" y="0"/>
                    </a:moveTo>
                    <a:lnTo>
                      <a:pt x="0" y="179"/>
                    </a:lnTo>
                    <a:cubicBezTo>
                      <a:pt x="159" y="298"/>
                      <a:pt x="298" y="456"/>
                      <a:pt x="397" y="615"/>
                    </a:cubicBezTo>
                    <a:cubicBezTo>
                      <a:pt x="595" y="853"/>
                      <a:pt x="754" y="1131"/>
                      <a:pt x="912" y="1408"/>
                    </a:cubicBezTo>
                    <a:cubicBezTo>
                      <a:pt x="1250" y="1983"/>
                      <a:pt x="1527" y="2558"/>
                      <a:pt x="1765" y="3173"/>
                    </a:cubicBezTo>
                    <a:cubicBezTo>
                      <a:pt x="1964" y="3729"/>
                      <a:pt x="2182" y="4264"/>
                      <a:pt x="2459" y="4780"/>
                    </a:cubicBezTo>
                    <a:cubicBezTo>
                      <a:pt x="2717" y="5295"/>
                      <a:pt x="3114" y="5731"/>
                      <a:pt x="3590" y="6029"/>
                    </a:cubicBezTo>
                    <a:cubicBezTo>
                      <a:pt x="3842" y="6194"/>
                      <a:pt x="4137" y="6279"/>
                      <a:pt x="4431" y="6279"/>
                    </a:cubicBezTo>
                    <a:cubicBezTo>
                      <a:pt x="4668" y="6279"/>
                      <a:pt x="4904" y="6223"/>
                      <a:pt x="5117" y="6108"/>
                    </a:cubicBezTo>
                    <a:cubicBezTo>
                      <a:pt x="5394" y="5930"/>
                      <a:pt x="5613" y="5712"/>
                      <a:pt x="5811" y="5454"/>
                    </a:cubicBezTo>
                    <a:cubicBezTo>
                      <a:pt x="6029" y="5196"/>
                      <a:pt x="6227" y="4938"/>
                      <a:pt x="6426" y="4680"/>
                    </a:cubicBezTo>
                    <a:cubicBezTo>
                      <a:pt x="6822" y="4165"/>
                      <a:pt x="7179" y="3590"/>
                      <a:pt x="7556" y="3074"/>
                    </a:cubicBezTo>
                    <a:cubicBezTo>
                      <a:pt x="7695" y="2896"/>
                      <a:pt x="7834" y="2717"/>
                      <a:pt x="7992" y="2578"/>
                    </a:cubicBezTo>
                    <a:lnTo>
                      <a:pt x="7992" y="2578"/>
                    </a:lnTo>
                    <a:cubicBezTo>
                      <a:pt x="7814" y="2618"/>
                      <a:pt x="7655" y="2677"/>
                      <a:pt x="7497" y="2777"/>
                    </a:cubicBezTo>
                    <a:cubicBezTo>
                      <a:pt x="7239" y="3094"/>
                      <a:pt x="7021" y="3431"/>
                      <a:pt x="6802" y="3748"/>
                    </a:cubicBezTo>
                    <a:cubicBezTo>
                      <a:pt x="6406" y="4343"/>
                      <a:pt x="5989" y="4899"/>
                      <a:pt x="5533" y="5434"/>
                    </a:cubicBezTo>
                    <a:cubicBezTo>
                      <a:pt x="5335" y="5672"/>
                      <a:pt x="5097" y="5890"/>
                      <a:pt x="4799" y="6009"/>
                    </a:cubicBezTo>
                    <a:cubicBezTo>
                      <a:pt x="4698" y="6033"/>
                      <a:pt x="4593" y="6044"/>
                      <a:pt x="4488" y="6044"/>
                    </a:cubicBezTo>
                    <a:cubicBezTo>
                      <a:pt x="4326" y="6044"/>
                      <a:pt x="4162" y="6018"/>
                      <a:pt x="4006" y="5969"/>
                    </a:cubicBezTo>
                    <a:cubicBezTo>
                      <a:pt x="3451" y="5731"/>
                      <a:pt x="3015" y="5315"/>
                      <a:pt x="2737" y="4799"/>
                    </a:cubicBezTo>
                    <a:cubicBezTo>
                      <a:pt x="2440" y="4264"/>
                      <a:pt x="2182" y="3689"/>
                      <a:pt x="1983" y="3114"/>
                    </a:cubicBezTo>
                    <a:cubicBezTo>
                      <a:pt x="1745" y="2499"/>
                      <a:pt x="1468" y="1884"/>
                      <a:pt x="1131" y="1309"/>
                    </a:cubicBezTo>
                    <a:cubicBezTo>
                      <a:pt x="972" y="1031"/>
                      <a:pt x="793" y="754"/>
                      <a:pt x="595" y="476"/>
                    </a:cubicBezTo>
                    <a:cubicBezTo>
                      <a:pt x="456" y="298"/>
                      <a:pt x="318" y="139"/>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6"/>
              <p:cNvSpPr/>
              <p:nvPr/>
            </p:nvSpPr>
            <p:spPr>
              <a:xfrm flipH="1">
                <a:off x="6872411" y="6362887"/>
                <a:ext cx="966996" cy="758188"/>
              </a:xfrm>
              <a:custGeom>
                <a:avLst/>
                <a:gdLst/>
                <a:ahLst/>
                <a:cxnLst/>
                <a:rect l="l" t="t" r="r" b="b"/>
                <a:pathLst>
                  <a:path w="7121" h="5833" extrusionOk="0">
                    <a:moveTo>
                      <a:pt x="1575" y="0"/>
                    </a:moveTo>
                    <a:cubicBezTo>
                      <a:pt x="1108" y="0"/>
                      <a:pt x="667" y="233"/>
                      <a:pt x="397" y="637"/>
                    </a:cubicBezTo>
                    <a:cubicBezTo>
                      <a:pt x="20" y="1172"/>
                      <a:pt x="1" y="1827"/>
                      <a:pt x="100" y="2462"/>
                    </a:cubicBezTo>
                    <a:cubicBezTo>
                      <a:pt x="219" y="3116"/>
                      <a:pt x="417" y="3770"/>
                      <a:pt x="675" y="4385"/>
                    </a:cubicBezTo>
                    <a:cubicBezTo>
                      <a:pt x="893" y="4881"/>
                      <a:pt x="1131" y="5377"/>
                      <a:pt x="1428" y="5833"/>
                    </a:cubicBezTo>
                    <a:lnTo>
                      <a:pt x="1904" y="5833"/>
                    </a:lnTo>
                    <a:cubicBezTo>
                      <a:pt x="1309" y="4940"/>
                      <a:pt x="873" y="3929"/>
                      <a:pt x="615" y="2898"/>
                    </a:cubicBezTo>
                    <a:cubicBezTo>
                      <a:pt x="477" y="2323"/>
                      <a:pt x="358" y="1668"/>
                      <a:pt x="596" y="1113"/>
                    </a:cubicBezTo>
                    <a:cubicBezTo>
                      <a:pt x="771" y="726"/>
                      <a:pt x="1134" y="402"/>
                      <a:pt x="1559" y="402"/>
                    </a:cubicBezTo>
                    <a:cubicBezTo>
                      <a:pt x="1614" y="402"/>
                      <a:pt x="1669" y="408"/>
                      <a:pt x="1726" y="419"/>
                    </a:cubicBezTo>
                    <a:cubicBezTo>
                      <a:pt x="2222" y="518"/>
                      <a:pt x="2579" y="935"/>
                      <a:pt x="2836" y="1351"/>
                    </a:cubicBezTo>
                    <a:cubicBezTo>
                      <a:pt x="3094" y="1748"/>
                      <a:pt x="3253" y="2243"/>
                      <a:pt x="3650" y="2541"/>
                    </a:cubicBezTo>
                    <a:cubicBezTo>
                      <a:pt x="3848" y="2699"/>
                      <a:pt x="4106" y="2779"/>
                      <a:pt x="4383" y="2779"/>
                    </a:cubicBezTo>
                    <a:cubicBezTo>
                      <a:pt x="4482" y="2765"/>
                      <a:pt x="4580" y="2758"/>
                      <a:pt x="4677" y="2758"/>
                    </a:cubicBezTo>
                    <a:cubicBezTo>
                      <a:pt x="4855" y="2758"/>
                      <a:pt x="5030" y="2780"/>
                      <a:pt x="5196" y="2818"/>
                    </a:cubicBezTo>
                    <a:cubicBezTo>
                      <a:pt x="5712" y="3037"/>
                      <a:pt x="6009" y="3632"/>
                      <a:pt x="6208" y="4127"/>
                    </a:cubicBezTo>
                    <a:cubicBezTo>
                      <a:pt x="6446" y="4663"/>
                      <a:pt x="6624" y="5238"/>
                      <a:pt x="6723" y="5833"/>
                    </a:cubicBezTo>
                    <a:lnTo>
                      <a:pt x="7120" y="5833"/>
                    </a:lnTo>
                    <a:cubicBezTo>
                      <a:pt x="7041" y="5258"/>
                      <a:pt x="6882" y="4683"/>
                      <a:pt x="6664" y="4127"/>
                    </a:cubicBezTo>
                    <a:cubicBezTo>
                      <a:pt x="6485" y="3592"/>
                      <a:pt x="6168" y="3096"/>
                      <a:pt x="5752" y="2699"/>
                    </a:cubicBezTo>
                    <a:cubicBezTo>
                      <a:pt x="5553" y="2521"/>
                      <a:pt x="5296" y="2402"/>
                      <a:pt x="5038" y="2362"/>
                    </a:cubicBezTo>
                    <a:cubicBezTo>
                      <a:pt x="4989" y="2356"/>
                      <a:pt x="4938" y="2354"/>
                      <a:pt x="4888" y="2354"/>
                    </a:cubicBezTo>
                    <a:cubicBezTo>
                      <a:pt x="4727" y="2354"/>
                      <a:pt x="4560" y="2377"/>
                      <a:pt x="4396" y="2377"/>
                    </a:cubicBezTo>
                    <a:cubicBezTo>
                      <a:pt x="4276" y="2377"/>
                      <a:pt x="4159" y="2365"/>
                      <a:pt x="4046" y="2323"/>
                    </a:cubicBezTo>
                    <a:cubicBezTo>
                      <a:pt x="3570" y="2105"/>
                      <a:pt x="3392" y="1450"/>
                      <a:pt x="3134" y="1053"/>
                    </a:cubicBezTo>
                    <a:cubicBezTo>
                      <a:pt x="2817" y="597"/>
                      <a:pt x="2380" y="141"/>
                      <a:pt x="1825" y="22"/>
                    </a:cubicBezTo>
                    <a:cubicBezTo>
                      <a:pt x="1742" y="7"/>
                      <a:pt x="1658" y="0"/>
                      <a:pt x="1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6"/>
              <p:cNvSpPr/>
              <p:nvPr/>
            </p:nvSpPr>
            <p:spPr>
              <a:xfrm flipH="1">
                <a:off x="7206566" y="6141030"/>
                <a:ext cx="129277" cy="219150"/>
              </a:xfrm>
              <a:custGeom>
                <a:avLst/>
                <a:gdLst/>
                <a:ahLst/>
                <a:cxnLst/>
                <a:rect l="l" t="t" r="r" b="b"/>
                <a:pathLst>
                  <a:path w="952" h="1686" extrusionOk="0">
                    <a:moveTo>
                      <a:pt x="282" y="1"/>
                    </a:moveTo>
                    <a:cubicBezTo>
                      <a:pt x="192" y="1"/>
                      <a:pt x="109" y="60"/>
                      <a:pt x="79" y="163"/>
                    </a:cubicBezTo>
                    <a:cubicBezTo>
                      <a:pt x="0" y="460"/>
                      <a:pt x="20" y="797"/>
                      <a:pt x="139" y="1095"/>
                    </a:cubicBezTo>
                    <a:cubicBezTo>
                      <a:pt x="139" y="1134"/>
                      <a:pt x="159" y="1154"/>
                      <a:pt x="159" y="1174"/>
                    </a:cubicBezTo>
                    <a:cubicBezTo>
                      <a:pt x="179" y="1194"/>
                      <a:pt x="179" y="1293"/>
                      <a:pt x="198" y="1352"/>
                    </a:cubicBezTo>
                    <a:cubicBezTo>
                      <a:pt x="218" y="1412"/>
                      <a:pt x="278" y="1471"/>
                      <a:pt x="357" y="1491"/>
                    </a:cubicBezTo>
                    <a:cubicBezTo>
                      <a:pt x="417" y="1551"/>
                      <a:pt x="496" y="1610"/>
                      <a:pt x="595" y="1650"/>
                    </a:cubicBezTo>
                    <a:cubicBezTo>
                      <a:pt x="625" y="1674"/>
                      <a:pt x="661" y="1685"/>
                      <a:pt x="698" y="1685"/>
                    </a:cubicBezTo>
                    <a:cubicBezTo>
                      <a:pt x="780" y="1685"/>
                      <a:pt x="865" y="1627"/>
                      <a:pt x="892" y="1531"/>
                    </a:cubicBezTo>
                    <a:cubicBezTo>
                      <a:pt x="952" y="1313"/>
                      <a:pt x="952" y="1095"/>
                      <a:pt x="912" y="857"/>
                    </a:cubicBezTo>
                    <a:cubicBezTo>
                      <a:pt x="912" y="857"/>
                      <a:pt x="912" y="837"/>
                      <a:pt x="912" y="817"/>
                    </a:cubicBezTo>
                    <a:cubicBezTo>
                      <a:pt x="892" y="738"/>
                      <a:pt x="873" y="678"/>
                      <a:pt x="853" y="619"/>
                    </a:cubicBezTo>
                    <a:cubicBezTo>
                      <a:pt x="754" y="381"/>
                      <a:pt x="595" y="182"/>
                      <a:pt x="377" y="24"/>
                    </a:cubicBezTo>
                    <a:cubicBezTo>
                      <a:pt x="346" y="8"/>
                      <a:pt x="313"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6"/>
              <p:cNvSpPr/>
              <p:nvPr/>
            </p:nvSpPr>
            <p:spPr>
              <a:xfrm flipH="1">
                <a:off x="7421904" y="6003783"/>
                <a:ext cx="80934" cy="99957"/>
              </a:xfrm>
              <a:custGeom>
                <a:avLst/>
                <a:gdLst/>
                <a:ahLst/>
                <a:cxnLst/>
                <a:rect l="l" t="t" r="r" b="b"/>
                <a:pathLst>
                  <a:path w="596" h="769" extrusionOk="0">
                    <a:moveTo>
                      <a:pt x="216" y="1"/>
                    </a:moveTo>
                    <a:cubicBezTo>
                      <a:pt x="112" y="1"/>
                      <a:pt x="20" y="87"/>
                      <a:pt x="20" y="207"/>
                    </a:cubicBezTo>
                    <a:lnTo>
                      <a:pt x="20" y="227"/>
                    </a:lnTo>
                    <a:cubicBezTo>
                      <a:pt x="0" y="247"/>
                      <a:pt x="0" y="287"/>
                      <a:pt x="0" y="306"/>
                    </a:cubicBezTo>
                    <a:lnTo>
                      <a:pt x="0" y="564"/>
                    </a:lnTo>
                    <a:cubicBezTo>
                      <a:pt x="0" y="684"/>
                      <a:pt x="99" y="768"/>
                      <a:pt x="200" y="768"/>
                    </a:cubicBezTo>
                    <a:cubicBezTo>
                      <a:pt x="249" y="768"/>
                      <a:pt x="299" y="748"/>
                      <a:pt x="338" y="703"/>
                    </a:cubicBezTo>
                    <a:lnTo>
                      <a:pt x="437" y="703"/>
                    </a:lnTo>
                    <a:cubicBezTo>
                      <a:pt x="496" y="683"/>
                      <a:pt x="536" y="643"/>
                      <a:pt x="556" y="604"/>
                    </a:cubicBezTo>
                    <a:lnTo>
                      <a:pt x="576" y="564"/>
                    </a:lnTo>
                    <a:cubicBezTo>
                      <a:pt x="595" y="525"/>
                      <a:pt x="595" y="485"/>
                      <a:pt x="576" y="445"/>
                    </a:cubicBezTo>
                    <a:cubicBezTo>
                      <a:pt x="576" y="425"/>
                      <a:pt x="576" y="386"/>
                      <a:pt x="556" y="366"/>
                    </a:cubicBezTo>
                    <a:cubicBezTo>
                      <a:pt x="556" y="306"/>
                      <a:pt x="536" y="267"/>
                      <a:pt x="496" y="227"/>
                    </a:cubicBezTo>
                    <a:cubicBezTo>
                      <a:pt x="476" y="187"/>
                      <a:pt x="457" y="168"/>
                      <a:pt x="417" y="128"/>
                    </a:cubicBezTo>
                    <a:cubicBezTo>
                      <a:pt x="397" y="88"/>
                      <a:pt x="357" y="68"/>
                      <a:pt x="318" y="29"/>
                    </a:cubicBezTo>
                    <a:cubicBezTo>
                      <a:pt x="284" y="10"/>
                      <a:pt x="250" y="1"/>
                      <a:pt x="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6"/>
              <p:cNvSpPr/>
              <p:nvPr/>
            </p:nvSpPr>
            <p:spPr>
              <a:xfrm flipH="1">
                <a:off x="8980758" y="6379913"/>
                <a:ext cx="258689" cy="362781"/>
              </a:xfrm>
              <a:custGeom>
                <a:avLst/>
                <a:gdLst/>
                <a:ahLst/>
                <a:cxnLst/>
                <a:rect l="l" t="t" r="r" b="b"/>
                <a:pathLst>
                  <a:path w="1905" h="2791" extrusionOk="0">
                    <a:moveTo>
                      <a:pt x="717" y="1"/>
                    </a:moveTo>
                    <a:cubicBezTo>
                      <a:pt x="626" y="1"/>
                      <a:pt x="535" y="58"/>
                      <a:pt x="496" y="149"/>
                    </a:cubicBezTo>
                    <a:lnTo>
                      <a:pt x="496" y="169"/>
                    </a:lnTo>
                    <a:lnTo>
                      <a:pt x="456" y="149"/>
                    </a:lnTo>
                    <a:cubicBezTo>
                      <a:pt x="432" y="141"/>
                      <a:pt x="408" y="137"/>
                      <a:pt x="385" y="137"/>
                    </a:cubicBezTo>
                    <a:cubicBezTo>
                      <a:pt x="299" y="137"/>
                      <a:pt x="230" y="194"/>
                      <a:pt x="199" y="288"/>
                    </a:cubicBezTo>
                    <a:cubicBezTo>
                      <a:pt x="0" y="1240"/>
                      <a:pt x="417" y="2231"/>
                      <a:pt x="1250" y="2767"/>
                    </a:cubicBezTo>
                    <a:cubicBezTo>
                      <a:pt x="1276" y="2783"/>
                      <a:pt x="1307" y="2790"/>
                      <a:pt x="1339" y="2790"/>
                    </a:cubicBezTo>
                    <a:cubicBezTo>
                      <a:pt x="1425" y="2790"/>
                      <a:pt x="1518" y="2735"/>
                      <a:pt x="1547" y="2648"/>
                    </a:cubicBezTo>
                    <a:cubicBezTo>
                      <a:pt x="1607" y="2628"/>
                      <a:pt x="1646" y="2568"/>
                      <a:pt x="1666" y="2509"/>
                    </a:cubicBezTo>
                    <a:cubicBezTo>
                      <a:pt x="1904" y="1597"/>
                      <a:pt x="1567" y="645"/>
                      <a:pt x="853" y="50"/>
                    </a:cubicBezTo>
                    <a:cubicBezTo>
                      <a:pt x="812" y="16"/>
                      <a:pt x="765" y="1"/>
                      <a:pt x="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6"/>
              <p:cNvSpPr/>
              <p:nvPr/>
            </p:nvSpPr>
            <p:spPr>
              <a:xfrm flipH="1">
                <a:off x="9072434" y="6170533"/>
                <a:ext cx="94378" cy="121924"/>
              </a:xfrm>
              <a:custGeom>
                <a:avLst/>
                <a:gdLst/>
                <a:ahLst/>
                <a:cxnLst/>
                <a:rect l="l" t="t" r="r" b="b"/>
                <a:pathLst>
                  <a:path w="695" h="938" extrusionOk="0">
                    <a:moveTo>
                      <a:pt x="301" y="0"/>
                    </a:moveTo>
                    <a:cubicBezTo>
                      <a:pt x="278" y="0"/>
                      <a:pt x="259" y="5"/>
                      <a:pt x="239" y="15"/>
                    </a:cubicBezTo>
                    <a:cubicBezTo>
                      <a:pt x="159" y="35"/>
                      <a:pt x="100" y="114"/>
                      <a:pt x="100" y="213"/>
                    </a:cubicBezTo>
                    <a:cubicBezTo>
                      <a:pt x="60" y="233"/>
                      <a:pt x="40" y="253"/>
                      <a:pt x="40" y="273"/>
                    </a:cubicBezTo>
                    <a:cubicBezTo>
                      <a:pt x="1" y="312"/>
                      <a:pt x="1" y="372"/>
                      <a:pt x="1" y="431"/>
                    </a:cubicBezTo>
                    <a:cubicBezTo>
                      <a:pt x="40" y="531"/>
                      <a:pt x="100" y="630"/>
                      <a:pt x="159" y="709"/>
                    </a:cubicBezTo>
                    <a:lnTo>
                      <a:pt x="199" y="749"/>
                    </a:lnTo>
                    <a:cubicBezTo>
                      <a:pt x="219" y="769"/>
                      <a:pt x="219" y="788"/>
                      <a:pt x="259" y="808"/>
                    </a:cubicBezTo>
                    <a:cubicBezTo>
                      <a:pt x="298" y="848"/>
                      <a:pt x="338" y="887"/>
                      <a:pt x="378" y="907"/>
                    </a:cubicBezTo>
                    <a:cubicBezTo>
                      <a:pt x="407" y="927"/>
                      <a:pt x="442" y="937"/>
                      <a:pt x="479" y="937"/>
                    </a:cubicBezTo>
                    <a:cubicBezTo>
                      <a:pt x="516" y="937"/>
                      <a:pt x="556" y="927"/>
                      <a:pt x="596" y="907"/>
                    </a:cubicBezTo>
                    <a:cubicBezTo>
                      <a:pt x="615" y="887"/>
                      <a:pt x="635" y="868"/>
                      <a:pt x="655" y="848"/>
                    </a:cubicBezTo>
                    <a:cubicBezTo>
                      <a:pt x="675" y="808"/>
                      <a:pt x="695" y="769"/>
                      <a:pt x="695" y="729"/>
                    </a:cubicBezTo>
                    <a:cubicBezTo>
                      <a:pt x="695" y="689"/>
                      <a:pt x="695" y="630"/>
                      <a:pt x="695" y="570"/>
                    </a:cubicBezTo>
                    <a:cubicBezTo>
                      <a:pt x="675" y="511"/>
                      <a:pt x="675" y="451"/>
                      <a:pt x="655" y="412"/>
                    </a:cubicBezTo>
                    <a:cubicBezTo>
                      <a:pt x="615" y="312"/>
                      <a:pt x="556" y="233"/>
                      <a:pt x="497" y="154"/>
                    </a:cubicBezTo>
                    <a:lnTo>
                      <a:pt x="477" y="94"/>
                    </a:lnTo>
                    <a:cubicBezTo>
                      <a:pt x="437" y="55"/>
                      <a:pt x="417" y="35"/>
                      <a:pt x="378" y="15"/>
                    </a:cubicBezTo>
                    <a:cubicBezTo>
                      <a:pt x="348" y="5"/>
                      <a:pt x="323"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16"/>
            <p:cNvGrpSpPr/>
            <p:nvPr/>
          </p:nvGrpSpPr>
          <p:grpSpPr>
            <a:xfrm flipH="1">
              <a:off x="5451350" y="3723138"/>
              <a:ext cx="5325673" cy="1470679"/>
              <a:chOff x="580725" y="2154050"/>
              <a:chExt cx="5325673" cy="1470679"/>
            </a:xfrm>
          </p:grpSpPr>
          <p:sp>
            <p:nvSpPr>
              <p:cNvPr id="619" name="Google Shape;619;p16"/>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6"/>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16"/>
              <p:cNvGrpSpPr/>
              <p:nvPr/>
            </p:nvGrpSpPr>
            <p:grpSpPr>
              <a:xfrm>
                <a:off x="920778" y="2214247"/>
                <a:ext cx="3311806" cy="1410482"/>
                <a:chOff x="1448103" y="1121072"/>
                <a:chExt cx="3311806" cy="1410482"/>
              </a:xfrm>
            </p:grpSpPr>
            <p:sp>
              <p:nvSpPr>
                <p:cNvPr id="622" name="Google Shape;622;p16"/>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6"/>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6"/>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6"/>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6"/>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6"/>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28" name="Google Shape;628;p16"/>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629" name="Google Shape;629;p16"/>
          <p:cNvSpPr txBox="1">
            <a:spLocks noGrp="1"/>
          </p:cNvSpPr>
          <p:nvPr>
            <p:ph type="subTitle" idx="1"/>
          </p:nvPr>
        </p:nvSpPr>
        <p:spPr>
          <a:xfrm>
            <a:off x="2871900" y="1234150"/>
            <a:ext cx="44289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30" name="Google Shape;630;p16"/>
          <p:cNvSpPr txBox="1">
            <a:spLocks noGrp="1"/>
          </p:cNvSpPr>
          <p:nvPr>
            <p:ph type="subTitle" idx="2"/>
          </p:nvPr>
        </p:nvSpPr>
        <p:spPr>
          <a:xfrm>
            <a:off x="2871900" y="1651900"/>
            <a:ext cx="44289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31" name="Google Shape;631;p16"/>
          <p:cNvSpPr txBox="1">
            <a:spLocks noGrp="1"/>
          </p:cNvSpPr>
          <p:nvPr>
            <p:ph type="subTitle" idx="3"/>
          </p:nvPr>
        </p:nvSpPr>
        <p:spPr>
          <a:xfrm>
            <a:off x="2871900" y="2365150"/>
            <a:ext cx="44289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32" name="Google Shape;632;p16"/>
          <p:cNvSpPr txBox="1">
            <a:spLocks noGrp="1"/>
          </p:cNvSpPr>
          <p:nvPr>
            <p:ph type="subTitle" idx="4"/>
          </p:nvPr>
        </p:nvSpPr>
        <p:spPr>
          <a:xfrm>
            <a:off x="2871900" y="2782900"/>
            <a:ext cx="44289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33" name="Google Shape;633;p16"/>
          <p:cNvSpPr txBox="1">
            <a:spLocks noGrp="1"/>
          </p:cNvSpPr>
          <p:nvPr>
            <p:ph type="subTitle" idx="5"/>
          </p:nvPr>
        </p:nvSpPr>
        <p:spPr>
          <a:xfrm>
            <a:off x="2871900" y="3496150"/>
            <a:ext cx="44289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34" name="Google Shape;634;p16"/>
          <p:cNvSpPr txBox="1">
            <a:spLocks noGrp="1"/>
          </p:cNvSpPr>
          <p:nvPr>
            <p:ph type="subTitle" idx="6"/>
          </p:nvPr>
        </p:nvSpPr>
        <p:spPr>
          <a:xfrm>
            <a:off x="2871900" y="3913900"/>
            <a:ext cx="44289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_1">
    <p:spTree>
      <p:nvGrpSpPr>
        <p:cNvPr id="1" name="Shape 635"/>
        <p:cNvGrpSpPr/>
        <p:nvPr/>
      </p:nvGrpSpPr>
      <p:grpSpPr>
        <a:xfrm>
          <a:off x="0" y="0"/>
          <a:ext cx="0" cy="0"/>
          <a:chOff x="0" y="0"/>
          <a:chExt cx="0" cy="0"/>
        </a:xfrm>
      </p:grpSpPr>
      <p:grpSp>
        <p:nvGrpSpPr>
          <p:cNvPr id="636" name="Google Shape;636;p17"/>
          <p:cNvGrpSpPr/>
          <p:nvPr/>
        </p:nvGrpSpPr>
        <p:grpSpPr>
          <a:xfrm>
            <a:off x="-3026400" y="3670550"/>
            <a:ext cx="16607068" cy="2753063"/>
            <a:chOff x="-3026400" y="3670550"/>
            <a:chExt cx="16607068" cy="2753063"/>
          </a:xfrm>
        </p:grpSpPr>
        <p:sp>
          <p:nvSpPr>
            <p:cNvPr id="637" name="Google Shape;637;p17"/>
            <p:cNvSpPr/>
            <p:nvPr/>
          </p:nvSpPr>
          <p:spPr>
            <a:xfrm rot="10800000" flipH="1">
              <a:off x="-125234" y="3670550"/>
              <a:ext cx="9775472" cy="2753063"/>
            </a:xfrm>
            <a:custGeom>
              <a:avLst/>
              <a:gdLst/>
              <a:ahLst/>
              <a:cxnLst/>
              <a:rect l="l" t="t" r="r" b="b"/>
              <a:pathLst>
                <a:path w="48845" h="19469" extrusionOk="0">
                  <a:moveTo>
                    <a:pt x="1" y="1"/>
                  </a:moveTo>
                  <a:lnTo>
                    <a:pt x="1" y="19468"/>
                  </a:lnTo>
                  <a:cubicBezTo>
                    <a:pt x="10707" y="19468"/>
                    <a:pt x="17631" y="12516"/>
                    <a:pt x="23494" y="11816"/>
                  </a:cubicBezTo>
                  <a:cubicBezTo>
                    <a:pt x="23915" y="11766"/>
                    <a:pt x="24307" y="11743"/>
                    <a:pt x="24677" y="11743"/>
                  </a:cubicBezTo>
                  <a:cubicBezTo>
                    <a:pt x="28596" y="11743"/>
                    <a:pt x="29992" y="14283"/>
                    <a:pt x="35127" y="14283"/>
                  </a:cubicBezTo>
                  <a:cubicBezTo>
                    <a:pt x="36260" y="14283"/>
                    <a:pt x="37576" y="14159"/>
                    <a:pt x="39140" y="13858"/>
                  </a:cubicBezTo>
                  <a:cubicBezTo>
                    <a:pt x="48456" y="12049"/>
                    <a:pt x="48845" y="1"/>
                    <a:pt x="4884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17"/>
            <p:cNvGrpSpPr/>
            <p:nvPr/>
          </p:nvGrpSpPr>
          <p:grpSpPr>
            <a:xfrm>
              <a:off x="-3026400" y="3763675"/>
              <a:ext cx="16607068" cy="1509029"/>
              <a:chOff x="-3054975" y="3754150"/>
              <a:chExt cx="16607068" cy="1509029"/>
            </a:xfrm>
          </p:grpSpPr>
          <p:grpSp>
            <p:nvGrpSpPr>
              <p:cNvPr id="639" name="Google Shape;639;p17"/>
              <p:cNvGrpSpPr/>
              <p:nvPr/>
            </p:nvGrpSpPr>
            <p:grpSpPr>
              <a:xfrm>
                <a:off x="-3054975" y="3754150"/>
                <a:ext cx="5325673" cy="1470679"/>
                <a:chOff x="580725" y="2154050"/>
                <a:chExt cx="5325673" cy="1470679"/>
              </a:xfrm>
            </p:grpSpPr>
            <p:sp>
              <p:nvSpPr>
                <p:cNvPr id="640" name="Google Shape;640;p17"/>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7"/>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17"/>
                <p:cNvGrpSpPr/>
                <p:nvPr/>
              </p:nvGrpSpPr>
              <p:grpSpPr>
                <a:xfrm>
                  <a:off x="920778" y="2214247"/>
                  <a:ext cx="3311806" cy="1410482"/>
                  <a:chOff x="1448103" y="1121072"/>
                  <a:chExt cx="3311806" cy="1410482"/>
                </a:xfrm>
              </p:grpSpPr>
              <p:sp>
                <p:nvSpPr>
                  <p:cNvPr id="643" name="Google Shape;643;p17"/>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7"/>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7"/>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7"/>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7"/>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7"/>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 name="Google Shape;649;p17"/>
              <p:cNvGrpSpPr/>
              <p:nvPr/>
            </p:nvGrpSpPr>
            <p:grpSpPr>
              <a:xfrm flipH="1">
                <a:off x="6119288" y="4398901"/>
                <a:ext cx="7432804" cy="864278"/>
                <a:chOff x="4072725" y="5456150"/>
                <a:chExt cx="2925725" cy="340200"/>
              </a:xfrm>
            </p:grpSpPr>
            <p:sp>
              <p:nvSpPr>
                <p:cNvPr id="650" name="Google Shape;650;p17"/>
                <p:cNvSpPr/>
                <p:nvPr/>
              </p:nvSpPr>
              <p:spPr>
                <a:xfrm>
                  <a:off x="4072725" y="5456150"/>
                  <a:ext cx="2925725" cy="340200"/>
                </a:xfrm>
                <a:custGeom>
                  <a:avLst/>
                  <a:gdLst/>
                  <a:ahLst/>
                  <a:cxnLst/>
                  <a:rect l="l" t="t" r="r" b="b"/>
                  <a:pathLst>
                    <a:path w="117029" h="13608" extrusionOk="0">
                      <a:moveTo>
                        <a:pt x="49074" y="0"/>
                      </a:moveTo>
                      <a:cubicBezTo>
                        <a:pt x="48962" y="0"/>
                        <a:pt x="48850" y="1"/>
                        <a:pt x="48737" y="3"/>
                      </a:cubicBezTo>
                      <a:cubicBezTo>
                        <a:pt x="47628" y="23"/>
                        <a:pt x="40540" y="1014"/>
                        <a:pt x="33645" y="5429"/>
                      </a:cubicBezTo>
                      <a:cubicBezTo>
                        <a:pt x="28424" y="8774"/>
                        <a:pt x="19098" y="10670"/>
                        <a:pt x="12797" y="10904"/>
                      </a:cubicBezTo>
                      <a:cubicBezTo>
                        <a:pt x="6496" y="11137"/>
                        <a:pt x="0" y="13607"/>
                        <a:pt x="0" y="13607"/>
                      </a:cubicBezTo>
                      <a:lnTo>
                        <a:pt x="117029" y="13607"/>
                      </a:lnTo>
                      <a:lnTo>
                        <a:pt x="117029" y="12042"/>
                      </a:lnTo>
                      <a:cubicBezTo>
                        <a:pt x="114588" y="11808"/>
                        <a:pt x="111710" y="11653"/>
                        <a:pt x="108442" y="11653"/>
                      </a:cubicBezTo>
                      <a:cubicBezTo>
                        <a:pt x="106430" y="11653"/>
                        <a:pt x="104417" y="11429"/>
                        <a:pt x="102443" y="11001"/>
                      </a:cubicBezTo>
                      <a:cubicBezTo>
                        <a:pt x="98845" y="10204"/>
                        <a:pt x="95801" y="8823"/>
                        <a:pt x="93156" y="7539"/>
                      </a:cubicBezTo>
                      <a:cubicBezTo>
                        <a:pt x="91727" y="6849"/>
                        <a:pt x="90424" y="6178"/>
                        <a:pt x="89208" y="5643"/>
                      </a:cubicBezTo>
                      <a:cubicBezTo>
                        <a:pt x="88819" y="5478"/>
                        <a:pt x="88430" y="5313"/>
                        <a:pt x="88061" y="5176"/>
                      </a:cubicBezTo>
                      <a:cubicBezTo>
                        <a:pt x="87001" y="4778"/>
                        <a:pt x="86019" y="4525"/>
                        <a:pt x="85085" y="4505"/>
                      </a:cubicBezTo>
                      <a:cubicBezTo>
                        <a:pt x="84961" y="4503"/>
                        <a:pt x="84838" y="4502"/>
                        <a:pt x="84715" y="4502"/>
                      </a:cubicBezTo>
                      <a:cubicBezTo>
                        <a:pt x="84317" y="4502"/>
                        <a:pt x="83926" y="4515"/>
                        <a:pt x="83539" y="4544"/>
                      </a:cubicBezTo>
                      <a:cubicBezTo>
                        <a:pt x="82703" y="4603"/>
                        <a:pt x="81867" y="4710"/>
                        <a:pt x="81040" y="4865"/>
                      </a:cubicBezTo>
                      <a:cubicBezTo>
                        <a:pt x="77890" y="5468"/>
                        <a:pt x="74943" y="6577"/>
                        <a:pt x="70548" y="6635"/>
                      </a:cubicBezTo>
                      <a:cubicBezTo>
                        <a:pt x="70518" y="6635"/>
                        <a:pt x="70487" y="6635"/>
                        <a:pt x="70457" y="6635"/>
                      </a:cubicBezTo>
                      <a:cubicBezTo>
                        <a:pt x="64395" y="6635"/>
                        <a:pt x="58309" y="0"/>
                        <a:pt x="49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7"/>
                <p:cNvSpPr/>
                <p:nvPr/>
              </p:nvSpPr>
              <p:spPr>
                <a:xfrm>
                  <a:off x="4694075" y="5585300"/>
                  <a:ext cx="1608625" cy="211050"/>
                </a:xfrm>
                <a:custGeom>
                  <a:avLst/>
                  <a:gdLst/>
                  <a:ahLst/>
                  <a:cxnLst/>
                  <a:rect l="l" t="t" r="r" b="b"/>
                  <a:pathLst>
                    <a:path w="64345" h="8442" extrusionOk="0">
                      <a:moveTo>
                        <a:pt x="63207" y="1"/>
                      </a:moveTo>
                      <a:cubicBezTo>
                        <a:pt x="60766" y="399"/>
                        <a:pt x="58617" y="1323"/>
                        <a:pt x="56458" y="2276"/>
                      </a:cubicBezTo>
                      <a:cubicBezTo>
                        <a:pt x="54105" y="3317"/>
                        <a:pt x="51694" y="4143"/>
                        <a:pt x="49029" y="4571"/>
                      </a:cubicBezTo>
                      <a:cubicBezTo>
                        <a:pt x="47538" y="4806"/>
                        <a:pt x="46032" y="4924"/>
                        <a:pt x="44524" y="4924"/>
                      </a:cubicBezTo>
                      <a:cubicBezTo>
                        <a:pt x="43347" y="4924"/>
                        <a:pt x="42169" y="4852"/>
                        <a:pt x="40997" y="4707"/>
                      </a:cubicBezTo>
                      <a:cubicBezTo>
                        <a:pt x="35775" y="4056"/>
                        <a:pt x="31244" y="1566"/>
                        <a:pt x="25964" y="1090"/>
                      </a:cubicBezTo>
                      <a:cubicBezTo>
                        <a:pt x="25514" y="1050"/>
                        <a:pt x="25071" y="1031"/>
                        <a:pt x="24635" y="1031"/>
                      </a:cubicBezTo>
                      <a:cubicBezTo>
                        <a:pt x="19795" y="1031"/>
                        <a:pt x="15773" y="3370"/>
                        <a:pt x="11563" y="5038"/>
                      </a:cubicBezTo>
                      <a:cubicBezTo>
                        <a:pt x="7819" y="6506"/>
                        <a:pt x="3949" y="7644"/>
                        <a:pt x="1" y="8431"/>
                      </a:cubicBezTo>
                      <a:lnTo>
                        <a:pt x="2869" y="8441"/>
                      </a:lnTo>
                      <a:cubicBezTo>
                        <a:pt x="5135" y="7887"/>
                        <a:pt x="7362" y="7235"/>
                        <a:pt x="9560" y="6467"/>
                      </a:cubicBezTo>
                      <a:cubicBezTo>
                        <a:pt x="12068" y="5582"/>
                        <a:pt x="14422" y="4503"/>
                        <a:pt x="16833" y="3492"/>
                      </a:cubicBezTo>
                      <a:cubicBezTo>
                        <a:pt x="19167" y="2509"/>
                        <a:pt x="21656" y="1673"/>
                        <a:pt x="24369" y="1644"/>
                      </a:cubicBezTo>
                      <a:cubicBezTo>
                        <a:pt x="24399" y="1644"/>
                        <a:pt x="24429" y="1644"/>
                        <a:pt x="24459" y="1644"/>
                      </a:cubicBezTo>
                      <a:cubicBezTo>
                        <a:pt x="29740" y="1644"/>
                        <a:pt x="34326" y="4197"/>
                        <a:pt x="39354" y="5086"/>
                      </a:cubicBezTo>
                      <a:cubicBezTo>
                        <a:pt x="41045" y="5387"/>
                        <a:pt x="42777" y="5536"/>
                        <a:pt x="44508" y="5536"/>
                      </a:cubicBezTo>
                      <a:cubicBezTo>
                        <a:pt x="47984" y="5536"/>
                        <a:pt x="51457" y="4935"/>
                        <a:pt x="54591" y="3754"/>
                      </a:cubicBezTo>
                      <a:cubicBezTo>
                        <a:pt x="57295" y="2733"/>
                        <a:pt x="59745" y="1294"/>
                        <a:pt x="62711" y="710"/>
                      </a:cubicBezTo>
                      <a:cubicBezTo>
                        <a:pt x="63246" y="604"/>
                        <a:pt x="63800" y="526"/>
                        <a:pt x="64345" y="467"/>
                      </a:cubicBezTo>
                      <a:lnTo>
                        <a:pt x="632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7"/>
                <p:cNvSpPr/>
                <p:nvPr/>
              </p:nvSpPr>
              <p:spPr>
                <a:xfrm>
                  <a:off x="6293675" y="5644625"/>
                  <a:ext cx="340125" cy="115000"/>
                </a:xfrm>
                <a:custGeom>
                  <a:avLst/>
                  <a:gdLst/>
                  <a:ahLst/>
                  <a:cxnLst/>
                  <a:rect l="l" t="t" r="r" b="b"/>
                  <a:pathLst>
                    <a:path w="13605" h="4600" extrusionOk="0">
                      <a:moveTo>
                        <a:pt x="4318" y="0"/>
                      </a:moveTo>
                      <a:cubicBezTo>
                        <a:pt x="3900" y="146"/>
                        <a:pt x="3492" y="292"/>
                        <a:pt x="3083" y="457"/>
                      </a:cubicBezTo>
                      <a:cubicBezTo>
                        <a:pt x="2237" y="788"/>
                        <a:pt x="1109" y="1187"/>
                        <a:pt x="623" y="1848"/>
                      </a:cubicBezTo>
                      <a:cubicBezTo>
                        <a:pt x="1" y="2704"/>
                        <a:pt x="555" y="3627"/>
                        <a:pt x="1625" y="4055"/>
                      </a:cubicBezTo>
                      <a:cubicBezTo>
                        <a:pt x="2607" y="4444"/>
                        <a:pt x="3754" y="4590"/>
                        <a:pt x="4853" y="4600"/>
                      </a:cubicBezTo>
                      <a:cubicBezTo>
                        <a:pt x="5942" y="4600"/>
                        <a:pt x="7041" y="4512"/>
                        <a:pt x="8120" y="4347"/>
                      </a:cubicBezTo>
                      <a:cubicBezTo>
                        <a:pt x="9472" y="4279"/>
                        <a:pt x="10824" y="4114"/>
                        <a:pt x="12146" y="3832"/>
                      </a:cubicBezTo>
                      <a:cubicBezTo>
                        <a:pt x="12642" y="3734"/>
                        <a:pt x="13138" y="3608"/>
                        <a:pt x="13605" y="3462"/>
                      </a:cubicBezTo>
                      <a:cubicBezTo>
                        <a:pt x="10007" y="2665"/>
                        <a:pt x="6963" y="1284"/>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7"/>
                <p:cNvSpPr/>
                <p:nvPr/>
              </p:nvSpPr>
              <p:spPr>
                <a:xfrm>
                  <a:off x="6154375" y="5658700"/>
                  <a:ext cx="129600" cy="63600"/>
                </a:xfrm>
                <a:custGeom>
                  <a:avLst/>
                  <a:gdLst/>
                  <a:ahLst/>
                  <a:cxnLst/>
                  <a:rect l="l" t="t" r="r" b="b"/>
                  <a:pathLst>
                    <a:path w="5184" h="2544" extrusionOk="0">
                      <a:moveTo>
                        <a:pt x="3561" y="0"/>
                      </a:moveTo>
                      <a:cubicBezTo>
                        <a:pt x="2986" y="0"/>
                        <a:pt x="2412" y="83"/>
                        <a:pt x="1858" y="244"/>
                      </a:cubicBezTo>
                      <a:cubicBezTo>
                        <a:pt x="1372" y="390"/>
                        <a:pt x="662" y="653"/>
                        <a:pt x="390" y="1051"/>
                      </a:cubicBezTo>
                      <a:cubicBezTo>
                        <a:pt x="137" y="1275"/>
                        <a:pt x="1" y="1606"/>
                        <a:pt x="40" y="1946"/>
                      </a:cubicBezTo>
                      <a:cubicBezTo>
                        <a:pt x="69" y="2228"/>
                        <a:pt x="293" y="2461"/>
                        <a:pt x="575" y="2491"/>
                      </a:cubicBezTo>
                      <a:cubicBezTo>
                        <a:pt x="831" y="2526"/>
                        <a:pt x="1089" y="2544"/>
                        <a:pt x="1344" y="2544"/>
                      </a:cubicBezTo>
                      <a:cubicBezTo>
                        <a:pt x="2830" y="2544"/>
                        <a:pt x="4240" y="1953"/>
                        <a:pt x="4970" y="915"/>
                      </a:cubicBezTo>
                      <a:cubicBezTo>
                        <a:pt x="5184" y="614"/>
                        <a:pt x="5019" y="147"/>
                        <a:pt x="4532" y="79"/>
                      </a:cubicBezTo>
                      <a:cubicBezTo>
                        <a:pt x="4210" y="27"/>
                        <a:pt x="3885" y="0"/>
                        <a:pt x="3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7"/>
                <p:cNvSpPr/>
                <p:nvPr/>
              </p:nvSpPr>
              <p:spPr>
                <a:xfrm>
                  <a:off x="6090700" y="5737225"/>
                  <a:ext cx="65425" cy="36175"/>
                </a:xfrm>
                <a:custGeom>
                  <a:avLst/>
                  <a:gdLst/>
                  <a:ahLst/>
                  <a:cxnLst/>
                  <a:rect l="l" t="t" r="r" b="b"/>
                  <a:pathLst>
                    <a:path w="2617" h="1447" extrusionOk="0">
                      <a:moveTo>
                        <a:pt x="1563" y="1"/>
                      </a:moveTo>
                      <a:cubicBezTo>
                        <a:pt x="957" y="1"/>
                        <a:pt x="356" y="249"/>
                        <a:pt x="88" y="692"/>
                      </a:cubicBezTo>
                      <a:cubicBezTo>
                        <a:pt x="0" y="818"/>
                        <a:pt x="39" y="993"/>
                        <a:pt x="156" y="1090"/>
                      </a:cubicBezTo>
                      <a:cubicBezTo>
                        <a:pt x="214" y="1197"/>
                        <a:pt x="302" y="1285"/>
                        <a:pt x="409" y="1343"/>
                      </a:cubicBezTo>
                      <a:cubicBezTo>
                        <a:pt x="550" y="1418"/>
                        <a:pt x="714" y="1446"/>
                        <a:pt x="882" y="1446"/>
                      </a:cubicBezTo>
                      <a:cubicBezTo>
                        <a:pt x="1108" y="1446"/>
                        <a:pt x="1342" y="1395"/>
                        <a:pt x="1537" y="1333"/>
                      </a:cubicBezTo>
                      <a:cubicBezTo>
                        <a:pt x="1926" y="1217"/>
                        <a:pt x="2276" y="993"/>
                        <a:pt x="2529" y="672"/>
                      </a:cubicBezTo>
                      <a:cubicBezTo>
                        <a:pt x="2597" y="594"/>
                        <a:pt x="2616" y="487"/>
                        <a:pt x="2567" y="400"/>
                      </a:cubicBezTo>
                      <a:cubicBezTo>
                        <a:pt x="2538" y="293"/>
                        <a:pt x="2460" y="205"/>
                        <a:pt x="2353" y="157"/>
                      </a:cubicBezTo>
                      <a:cubicBezTo>
                        <a:pt x="2109" y="51"/>
                        <a:pt x="1835" y="1"/>
                        <a:pt x="15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7"/>
                <p:cNvSpPr/>
                <p:nvPr/>
              </p:nvSpPr>
              <p:spPr>
                <a:xfrm>
                  <a:off x="5187375" y="5494575"/>
                  <a:ext cx="87750" cy="44325"/>
                </a:xfrm>
                <a:custGeom>
                  <a:avLst/>
                  <a:gdLst/>
                  <a:ahLst/>
                  <a:cxnLst/>
                  <a:rect l="l" t="t" r="r" b="b"/>
                  <a:pathLst>
                    <a:path w="3510" h="1773" extrusionOk="0">
                      <a:moveTo>
                        <a:pt x="2963" y="0"/>
                      </a:moveTo>
                      <a:cubicBezTo>
                        <a:pt x="2947" y="0"/>
                        <a:pt x="2931" y="1"/>
                        <a:pt x="2916" y="3"/>
                      </a:cubicBezTo>
                      <a:cubicBezTo>
                        <a:pt x="2829" y="22"/>
                        <a:pt x="2741" y="41"/>
                        <a:pt x="2663" y="51"/>
                      </a:cubicBezTo>
                      <a:cubicBezTo>
                        <a:pt x="1856" y="80"/>
                        <a:pt x="1078" y="382"/>
                        <a:pt x="592" y="878"/>
                      </a:cubicBezTo>
                      <a:cubicBezTo>
                        <a:pt x="563" y="907"/>
                        <a:pt x="534" y="926"/>
                        <a:pt x="504" y="956"/>
                      </a:cubicBezTo>
                      <a:cubicBezTo>
                        <a:pt x="475" y="985"/>
                        <a:pt x="456" y="985"/>
                        <a:pt x="436" y="1004"/>
                      </a:cubicBezTo>
                      <a:cubicBezTo>
                        <a:pt x="398" y="1024"/>
                        <a:pt x="378" y="1053"/>
                        <a:pt x="359" y="1092"/>
                      </a:cubicBezTo>
                      <a:cubicBezTo>
                        <a:pt x="242" y="1208"/>
                        <a:pt x="145" y="1345"/>
                        <a:pt x="67" y="1490"/>
                      </a:cubicBezTo>
                      <a:cubicBezTo>
                        <a:pt x="1" y="1613"/>
                        <a:pt x="155" y="1773"/>
                        <a:pt x="324" y="1773"/>
                      </a:cubicBezTo>
                      <a:cubicBezTo>
                        <a:pt x="329" y="1773"/>
                        <a:pt x="334" y="1773"/>
                        <a:pt x="339" y="1772"/>
                      </a:cubicBezTo>
                      <a:cubicBezTo>
                        <a:pt x="1574" y="1675"/>
                        <a:pt x="2683" y="1179"/>
                        <a:pt x="3402" y="401"/>
                      </a:cubicBezTo>
                      <a:cubicBezTo>
                        <a:pt x="3509" y="294"/>
                        <a:pt x="3402" y="100"/>
                        <a:pt x="3237" y="80"/>
                      </a:cubicBezTo>
                      <a:lnTo>
                        <a:pt x="3198" y="80"/>
                      </a:lnTo>
                      <a:cubicBezTo>
                        <a:pt x="3133" y="23"/>
                        <a:pt x="3046" y="0"/>
                        <a:pt x="2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7"/>
                <p:cNvSpPr/>
                <p:nvPr/>
              </p:nvSpPr>
              <p:spPr>
                <a:xfrm>
                  <a:off x="5025925" y="5537125"/>
                  <a:ext cx="99675" cy="53600"/>
                </a:xfrm>
                <a:custGeom>
                  <a:avLst/>
                  <a:gdLst/>
                  <a:ahLst/>
                  <a:cxnLst/>
                  <a:rect l="l" t="t" r="r" b="b"/>
                  <a:pathLst>
                    <a:path w="3987" h="2144" extrusionOk="0">
                      <a:moveTo>
                        <a:pt x="3237" y="1"/>
                      </a:moveTo>
                      <a:cubicBezTo>
                        <a:pt x="3061" y="1"/>
                        <a:pt x="2880" y="39"/>
                        <a:pt x="2723" y="109"/>
                      </a:cubicBezTo>
                      <a:cubicBezTo>
                        <a:pt x="2616" y="148"/>
                        <a:pt x="2509" y="177"/>
                        <a:pt x="2402" y="216"/>
                      </a:cubicBezTo>
                      <a:cubicBezTo>
                        <a:pt x="2003" y="333"/>
                        <a:pt x="1605" y="479"/>
                        <a:pt x="1216" y="654"/>
                      </a:cubicBezTo>
                      <a:cubicBezTo>
                        <a:pt x="1002" y="751"/>
                        <a:pt x="788" y="858"/>
                        <a:pt x="584" y="984"/>
                      </a:cubicBezTo>
                      <a:cubicBezTo>
                        <a:pt x="389" y="1101"/>
                        <a:pt x="136" y="1228"/>
                        <a:pt x="68" y="1422"/>
                      </a:cubicBezTo>
                      <a:cubicBezTo>
                        <a:pt x="58" y="1461"/>
                        <a:pt x="58" y="1500"/>
                        <a:pt x="58" y="1539"/>
                      </a:cubicBezTo>
                      <a:cubicBezTo>
                        <a:pt x="0" y="1646"/>
                        <a:pt x="20" y="1782"/>
                        <a:pt x="107" y="1869"/>
                      </a:cubicBezTo>
                      <a:cubicBezTo>
                        <a:pt x="117" y="1889"/>
                        <a:pt x="126" y="1908"/>
                        <a:pt x="136" y="1928"/>
                      </a:cubicBezTo>
                      <a:cubicBezTo>
                        <a:pt x="164" y="2038"/>
                        <a:pt x="270" y="2123"/>
                        <a:pt x="398" y="2123"/>
                      </a:cubicBezTo>
                      <a:cubicBezTo>
                        <a:pt x="404" y="2123"/>
                        <a:pt x="411" y="2123"/>
                        <a:pt x="418" y="2122"/>
                      </a:cubicBezTo>
                      <a:lnTo>
                        <a:pt x="496" y="2122"/>
                      </a:lnTo>
                      <a:cubicBezTo>
                        <a:pt x="618" y="2137"/>
                        <a:pt x="737" y="2144"/>
                        <a:pt x="855" y="2144"/>
                      </a:cubicBezTo>
                      <a:cubicBezTo>
                        <a:pt x="972" y="2144"/>
                        <a:pt x="1089" y="2137"/>
                        <a:pt x="1206" y="2122"/>
                      </a:cubicBezTo>
                      <a:cubicBezTo>
                        <a:pt x="1585" y="2064"/>
                        <a:pt x="1945" y="1957"/>
                        <a:pt x="2276" y="1792"/>
                      </a:cubicBezTo>
                      <a:cubicBezTo>
                        <a:pt x="2626" y="1646"/>
                        <a:pt x="2956" y="1451"/>
                        <a:pt x="3238" y="1208"/>
                      </a:cubicBezTo>
                      <a:cubicBezTo>
                        <a:pt x="3481" y="1052"/>
                        <a:pt x="3763" y="868"/>
                        <a:pt x="3831" y="625"/>
                      </a:cubicBezTo>
                      <a:cubicBezTo>
                        <a:pt x="3831" y="615"/>
                        <a:pt x="3831" y="615"/>
                        <a:pt x="3831" y="615"/>
                      </a:cubicBezTo>
                      <a:lnTo>
                        <a:pt x="3880" y="576"/>
                      </a:lnTo>
                      <a:cubicBezTo>
                        <a:pt x="3987" y="498"/>
                        <a:pt x="3987" y="343"/>
                        <a:pt x="3880" y="275"/>
                      </a:cubicBezTo>
                      <a:cubicBezTo>
                        <a:pt x="3880" y="275"/>
                        <a:pt x="3880" y="265"/>
                        <a:pt x="3880" y="255"/>
                      </a:cubicBezTo>
                      <a:cubicBezTo>
                        <a:pt x="3831" y="100"/>
                        <a:pt x="3617" y="12"/>
                        <a:pt x="3413" y="12"/>
                      </a:cubicBezTo>
                      <a:cubicBezTo>
                        <a:pt x="3374" y="12"/>
                        <a:pt x="3335" y="2"/>
                        <a:pt x="3297" y="2"/>
                      </a:cubicBezTo>
                      <a:cubicBezTo>
                        <a:pt x="3277" y="1"/>
                        <a:pt x="3257" y="1"/>
                        <a:pt x="32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7"/>
                <p:cNvSpPr/>
                <p:nvPr/>
              </p:nvSpPr>
              <p:spPr>
                <a:xfrm>
                  <a:off x="5127050" y="5550100"/>
                  <a:ext cx="61025" cy="38750"/>
                </a:xfrm>
                <a:custGeom>
                  <a:avLst/>
                  <a:gdLst/>
                  <a:ahLst/>
                  <a:cxnLst/>
                  <a:rect l="l" t="t" r="r" b="b"/>
                  <a:pathLst>
                    <a:path w="2441" h="1550" extrusionOk="0">
                      <a:moveTo>
                        <a:pt x="1871" y="1"/>
                      </a:moveTo>
                      <a:cubicBezTo>
                        <a:pt x="1717" y="1"/>
                        <a:pt x="1556" y="41"/>
                        <a:pt x="1410" y="86"/>
                      </a:cubicBezTo>
                      <a:cubicBezTo>
                        <a:pt x="1138" y="174"/>
                        <a:pt x="875" y="290"/>
                        <a:pt x="632" y="436"/>
                      </a:cubicBezTo>
                      <a:cubicBezTo>
                        <a:pt x="525" y="504"/>
                        <a:pt x="428" y="582"/>
                        <a:pt x="341" y="660"/>
                      </a:cubicBezTo>
                      <a:cubicBezTo>
                        <a:pt x="224" y="738"/>
                        <a:pt x="127" y="845"/>
                        <a:pt x="49" y="952"/>
                      </a:cubicBezTo>
                      <a:cubicBezTo>
                        <a:pt x="0" y="1049"/>
                        <a:pt x="10" y="1175"/>
                        <a:pt x="78" y="1263"/>
                      </a:cubicBezTo>
                      <a:cubicBezTo>
                        <a:pt x="39" y="1389"/>
                        <a:pt x="136" y="1525"/>
                        <a:pt x="273" y="1535"/>
                      </a:cubicBezTo>
                      <a:cubicBezTo>
                        <a:pt x="369" y="1545"/>
                        <a:pt x="465" y="1550"/>
                        <a:pt x="561" y="1550"/>
                      </a:cubicBezTo>
                      <a:cubicBezTo>
                        <a:pt x="843" y="1550"/>
                        <a:pt x="1122" y="1508"/>
                        <a:pt x="1391" y="1428"/>
                      </a:cubicBezTo>
                      <a:cubicBezTo>
                        <a:pt x="1663" y="1360"/>
                        <a:pt x="1916" y="1224"/>
                        <a:pt x="2130" y="1029"/>
                      </a:cubicBezTo>
                      <a:cubicBezTo>
                        <a:pt x="2227" y="942"/>
                        <a:pt x="2315" y="835"/>
                        <a:pt x="2373" y="709"/>
                      </a:cubicBezTo>
                      <a:cubicBezTo>
                        <a:pt x="2373" y="709"/>
                        <a:pt x="2383" y="699"/>
                        <a:pt x="2383" y="689"/>
                      </a:cubicBezTo>
                      <a:cubicBezTo>
                        <a:pt x="2422" y="621"/>
                        <a:pt x="2441" y="543"/>
                        <a:pt x="2441" y="465"/>
                      </a:cubicBezTo>
                      <a:cubicBezTo>
                        <a:pt x="2441" y="427"/>
                        <a:pt x="2431" y="388"/>
                        <a:pt x="2412" y="349"/>
                      </a:cubicBezTo>
                      <a:cubicBezTo>
                        <a:pt x="2383" y="261"/>
                        <a:pt x="2334" y="183"/>
                        <a:pt x="2266" y="135"/>
                      </a:cubicBezTo>
                      <a:cubicBezTo>
                        <a:pt x="2153" y="36"/>
                        <a:pt x="2015" y="1"/>
                        <a:pt x="1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7"/>
                <p:cNvSpPr/>
                <p:nvPr/>
              </p:nvSpPr>
              <p:spPr>
                <a:xfrm>
                  <a:off x="4985550" y="5610775"/>
                  <a:ext cx="39175" cy="20525"/>
                </a:xfrm>
                <a:custGeom>
                  <a:avLst/>
                  <a:gdLst/>
                  <a:ahLst/>
                  <a:cxnLst/>
                  <a:rect l="l" t="t" r="r" b="b"/>
                  <a:pathLst>
                    <a:path w="1567" h="821" extrusionOk="0">
                      <a:moveTo>
                        <a:pt x="1068" y="1"/>
                      </a:moveTo>
                      <a:cubicBezTo>
                        <a:pt x="1059" y="1"/>
                        <a:pt x="1050" y="1"/>
                        <a:pt x="1041" y="3"/>
                      </a:cubicBezTo>
                      <a:cubicBezTo>
                        <a:pt x="866" y="3"/>
                        <a:pt x="701" y="42"/>
                        <a:pt x="545" y="90"/>
                      </a:cubicBezTo>
                      <a:cubicBezTo>
                        <a:pt x="468" y="119"/>
                        <a:pt x="409" y="149"/>
                        <a:pt x="341" y="187"/>
                      </a:cubicBezTo>
                      <a:cubicBezTo>
                        <a:pt x="323" y="185"/>
                        <a:pt x="305" y="184"/>
                        <a:pt x="287" y="184"/>
                      </a:cubicBezTo>
                      <a:cubicBezTo>
                        <a:pt x="237" y="184"/>
                        <a:pt x="189" y="193"/>
                        <a:pt x="147" y="207"/>
                      </a:cubicBezTo>
                      <a:cubicBezTo>
                        <a:pt x="88" y="236"/>
                        <a:pt x="40" y="285"/>
                        <a:pt x="20" y="343"/>
                      </a:cubicBezTo>
                      <a:cubicBezTo>
                        <a:pt x="1" y="392"/>
                        <a:pt x="11" y="460"/>
                        <a:pt x="50" y="508"/>
                      </a:cubicBezTo>
                      <a:cubicBezTo>
                        <a:pt x="1" y="576"/>
                        <a:pt x="11" y="674"/>
                        <a:pt x="79" y="732"/>
                      </a:cubicBezTo>
                      <a:cubicBezTo>
                        <a:pt x="137" y="790"/>
                        <a:pt x="216" y="821"/>
                        <a:pt x="297" y="821"/>
                      </a:cubicBezTo>
                      <a:cubicBezTo>
                        <a:pt x="325" y="821"/>
                        <a:pt x="353" y="817"/>
                        <a:pt x="380" y="810"/>
                      </a:cubicBezTo>
                      <a:lnTo>
                        <a:pt x="438" y="790"/>
                      </a:lnTo>
                      <a:cubicBezTo>
                        <a:pt x="458" y="800"/>
                        <a:pt x="477" y="800"/>
                        <a:pt x="487" y="800"/>
                      </a:cubicBezTo>
                      <a:cubicBezTo>
                        <a:pt x="550" y="811"/>
                        <a:pt x="613" y="817"/>
                        <a:pt x="676" y="817"/>
                      </a:cubicBezTo>
                      <a:cubicBezTo>
                        <a:pt x="830" y="817"/>
                        <a:pt x="984" y="784"/>
                        <a:pt x="1129" y="722"/>
                      </a:cubicBezTo>
                      <a:cubicBezTo>
                        <a:pt x="1216" y="693"/>
                        <a:pt x="1294" y="644"/>
                        <a:pt x="1362" y="586"/>
                      </a:cubicBezTo>
                      <a:cubicBezTo>
                        <a:pt x="1440" y="518"/>
                        <a:pt x="1508" y="440"/>
                        <a:pt x="1547" y="343"/>
                      </a:cubicBezTo>
                      <a:cubicBezTo>
                        <a:pt x="1566" y="285"/>
                        <a:pt x="1557" y="226"/>
                        <a:pt x="1518" y="178"/>
                      </a:cubicBezTo>
                      <a:cubicBezTo>
                        <a:pt x="1479" y="129"/>
                        <a:pt x="1421" y="90"/>
                        <a:pt x="1353" y="80"/>
                      </a:cubicBezTo>
                      <a:lnTo>
                        <a:pt x="1236" y="71"/>
                      </a:lnTo>
                      <a:cubicBezTo>
                        <a:pt x="1185" y="28"/>
                        <a:pt x="1127"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7"/>
                <p:cNvSpPr/>
                <p:nvPr/>
              </p:nvSpPr>
              <p:spPr>
                <a:xfrm>
                  <a:off x="4914825" y="5627900"/>
                  <a:ext cx="28700" cy="17075"/>
                </a:xfrm>
                <a:custGeom>
                  <a:avLst/>
                  <a:gdLst/>
                  <a:ahLst/>
                  <a:cxnLst/>
                  <a:rect l="l" t="t" r="r" b="b"/>
                  <a:pathLst>
                    <a:path w="1148" h="683" extrusionOk="0">
                      <a:moveTo>
                        <a:pt x="874" y="1"/>
                      </a:moveTo>
                      <a:cubicBezTo>
                        <a:pt x="856" y="1"/>
                        <a:pt x="836" y="3"/>
                        <a:pt x="817" y="8"/>
                      </a:cubicBezTo>
                      <a:cubicBezTo>
                        <a:pt x="759" y="8"/>
                        <a:pt x="700" y="18"/>
                        <a:pt x="642" y="37"/>
                      </a:cubicBezTo>
                      <a:lnTo>
                        <a:pt x="302" y="154"/>
                      </a:lnTo>
                      <a:cubicBezTo>
                        <a:pt x="253" y="183"/>
                        <a:pt x="204" y="222"/>
                        <a:pt x="185" y="280"/>
                      </a:cubicBezTo>
                      <a:lnTo>
                        <a:pt x="175" y="280"/>
                      </a:lnTo>
                      <a:cubicBezTo>
                        <a:pt x="59" y="310"/>
                        <a:pt x="0" y="446"/>
                        <a:pt x="49" y="553"/>
                      </a:cubicBezTo>
                      <a:cubicBezTo>
                        <a:pt x="78" y="601"/>
                        <a:pt x="117" y="640"/>
                        <a:pt x="175" y="660"/>
                      </a:cubicBezTo>
                      <a:cubicBezTo>
                        <a:pt x="225" y="674"/>
                        <a:pt x="280" y="683"/>
                        <a:pt x="333" y="683"/>
                      </a:cubicBezTo>
                      <a:cubicBezTo>
                        <a:pt x="352" y="683"/>
                        <a:pt x="371" y="682"/>
                        <a:pt x="389" y="679"/>
                      </a:cubicBezTo>
                      <a:cubicBezTo>
                        <a:pt x="584" y="650"/>
                        <a:pt x="759" y="572"/>
                        <a:pt x="914" y="455"/>
                      </a:cubicBezTo>
                      <a:lnTo>
                        <a:pt x="1002" y="416"/>
                      </a:lnTo>
                      <a:cubicBezTo>
                        <a:pt x="1060" y="387"/>
                        <a:pt x="1099" y="339"/>
                        <a:pt x="1128" y="280"/>
                      </a:cubicBezTo>
                      <a:cubicBezTo>
                        <a:pt x="1148" y="222"/>
                        <a:pt x="1138" y="154"/>
                        <a:pt x="1099" y="105"/>
                      </a:cubicBezTo>
                      <a:cubicBezTo>
                        <a:pt x="1050" y="57"/>
                        <a:pt x="992" y="18"/>
                        <a:pt x="924" y="8"/>
                      </a:cubicBezTo>
                      <a:cubicBezTo>
                        <a:pt x="909" y="3"/>
                        <a:pt x="892" y="1"/>
                        <a:pt x="8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60" name="Google Shape;660;p17"/>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atin typeface="Livvic"/>
                <a:ea typeface="Livvic"/>
                <a:cs typeface="Livvic"/>
                <a:sym typeface="Livvic"/>
              </a:defRPr>
            </a:lvl2pPr>
            <a:lvl3pPr lvl="2" rtl="0">
              <a:spcBef>
                <a:spcPts val="0"/>
              </a:spcBef>
              <a:spcAft>
                <a:spcPts val="0"/>
              </a:spcAft>
              <a:buSzPts val="3300"/>
              <a:buNone/>
              <a:defRPr>
                <a:latin typeface="Livvic"/>
                <a:ea typeface="Livvic"/>
                <a:cs typeface="Livvic"/>
                <a:sym typeface="Livvic"/>
              </a:defRPr>
            </a:lvl3pPr>
            <a:lvl4pPr lvl="3" rtl="0">
              <a:spcBef>
                <a:spcPts val="0"/>
              </a:spcBef>
              <a:spcAft>
                <a:spcPts val="0"/>
              </a:spcAft>
              <a:buSzPts val="3300"/>
              <a:buNone/>
              <a:defRPr>
                <a:latin typeface="Livvic"/>
                <a:ea typeface="Livvic"/>
                <a:cs typeface="Livvic"/>
                <a:sym typeface="Livvic"/>
              </a:defRPr>
            </a:lvl4pPr>
            <a:lvl5pPr lvl="4" rtl="0">
              <a:spcBef>
                <a:spcPts val="0"/>
              </a:spcBef>
              <a:spcAft>
                <a:spcPts val="0"/>
              </a:spcAft>
              <a:buSzPts val="3300"/>
              <a:buNone/>
              <a:defRPr>
                <a:latin typeface="Livvic"/>
                <a:ea typeface="Livvic"/>
                <a:cs typeface="Livvic"/>
                <a:sym typeface="Livvic"/>
              </a:defRPr>
            </a:lvl5pPr>
            <a:lvl6pPr lvl="5" rtl="0">
              <a:spcBef>
                <a:spcPts val="0"/>
              </a:spcBef>
              <a:spcAft>
                <a:spcPts val="0"/>
              </a:spcAft>
              <a:buSzPts val="3300"/>
              <a:buNone/>
              <a:defRPr>
                <a:latin typeface="Livvic"/>
                <a:ea typeface="Livvic"/>
                <a:cs typeface="Livvic"/>
                <a:sym typeface="Livvic"/>
              </a:defRPr>
            </a:lvl6pPr>
            <a:lvl7pPr lvl="6" rtl="0">
              <a:spcBef>
                <a:spcPts val="0"/>
              </a:spcBef>
              <a:spcAft>
                <a:spcPts val="0"/>
              </a:spcAft>
              <a:buSzPts val="3300"/>
              <a:buNone/>
              <a:defRPr>
                <a:latin typeface="Livvic"/>
                <a:ea typeface="Livvic"/>
                <a:cs typeface="Livvic"/>
                <a:sym typeface="Livvic"/>
              </a:defRPr>
            </a:lvl7pPr>
            <a:lvl8pPr lvl="7" rtl="0">
              <a:spcBef>
                <a:spcPts val="0"/>
              </a:spcBef>
              <a:spcAft>
                <a:spcPts val="0"/>
              </a:spcAft>
              <a:buSzPts val="3300"/>
              <a:buNone/>
              <a:defRPr>
                <a:latin typeface="Livvic"/>
                <a:ea typeface="Livvic"/>
                <a:cs typeface="Livvic"/>
                <a:sym typeface="Livvic"/>
              </a:defRPr>
            </a:lvl8pPr>
            <a:lvl9pPr lvl="8" rtl="0">
              <a:spcBef>
                <a:spcPts val="0"/>
              </a:spcBef>
              <a:spcAft>
                <a:spcPts val="0"/>
              </a:spcAft>
              <a:buSzPts val="3300"/>
              <a:buNone/>
              <a:defRPr>
                <a:latin typeface="Livvic"/>
                <a:ea typeface="Livvic"/>
                <a:cs typeface="Livvic"/>
                <a:sym typeface="Livvic"/>
              </a:defRPr>
            </a:lvl9pPr>
          </a:lstStyle>
          <a:p>
            <a:endParaRPr/>
          </a:p>
        </p:txBody>
      </p:sp>
      <p:sp>
        <p:nvSpPr>
          <p:cNvPr id="661" name="Google Shape;661;p17"/>
          <p:cNvSpPr txBox="1">
            <a:spLocks noGrp="1"/>
          </p:cNvSpPr>
          <p:nvPr>
            <p:ph type="subTitle" idx="1"/>
          </p:nvPr>
        </p:nvSpPr>
        <p:spPr>
          <a:xfrm>
            <a:off x="2215941" y="1591150"/>
            <a:ext cx="21243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2" name="Google Shape;662;p17"/>
          <p:cNvSpPr txBox="1">
            <a:spLocks noGrp="1"/>
          </p:cNvSpPr>
          <p:nvPr>
            <p:ph type="subTitle" idx="2"/>
          </p:nvPr>
        </p:nvSpPr>
        <p:spPr>
          <a:xfrm>
            <a:off x="2215941" y="1970800"/>
            <a:ext cx="212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3" name="Google Shape;663;p17"/>
          <p:cNvSpPr txBox="1">
            <a:spLocks noGrp="1"/>
          </p:cNvSpPr>
          <p:nvPr>
            <p:ph type="subTitle" idx="3"/>
          </p:nvPr>
        </p:nvSpPr>
        <p:spPr>
          <a:xfrm>
            <a:off x="5584771" y="1591150"/>
            <a:ext cx="21243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4" name="Google Shape;664;p17"/>
          <p:cNvSpPr txBox="1">
            <a:spLocks noGrp="1"/>
          </p:cNvSpPr>
          <p:nvPr>
            <p:ph type="subTitle" idx="4"/>
          </p:nvPr>
        </p:nvSpPr>
        <p:spPr>
          <a:xfrm>
            <a:off x="5584771" y="1970800"/>
            <a:ext cx="212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5" name="Google Shape;665;p17"/>
          <p:cNvSpPr txBox="1">
            <a:spLocks noGrp="1"/>
          </p:cNvSpPr>
          <p:nvPr>
            <p:ph type="subTitle" idx="5"/>
          </p:nvPr>
        </p:nvSpPr>
        <p:spPr>
          <a:xfrm>
            <a:off x="2215942" y="2875425"/>
            <a:ext cx="21243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6" name="Google Shape;666;p17"/>
          <p:cNvSpPr txBox="1">
            <a:spLocks noGrp="1"/>
          </p:cNvSpPr>
          <p:nvPr>
            <p:ph type="subTitle" idx="6"/>
          </p:nvPr>
        </p:nvSpPr>
        <p:spPr>
          <a:xfrm>
            <a:off x="2215942" y="3255075"/>
            <a:ext cx="212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7" name="Google Shape;667;p17"/>
          <p:cNvSpPr txBox="1">
            <a:spLocks noGrp="1"/>
          </p:cNvSpPr>
          <p:nvPr>
            <p:ph type="subTitle" idx="7"/>
          </p:nvPr>
        </p:nvSpPr>
        <p:spPr>
          <a:xfrm>
            <a:off x="5584740" y="2875425"/>
            <a:ext cx="21243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8" name="Google Shape;668;p17"/>
          <p:cNvSpPr txBox="1">
            <a:spLocks noGrp="1"/>
          </p:cNvSpPr>
          <p:nvPr>
            <p:ph type="subTitle" idx="8"/>
          </p:nvPr>
        </p:nvSpPr>
        <p:spPr>
          <a:xfrm>
            <a:off x="5584740" y="3255075"/>
            <a:ext cx="212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1">
  <p:cSld name="CUSTOM_4">
    <p:spTree>
      <p:nvGrpSpPr>
        <p:cNvPr id="1" name="Shape 669"/>
        <p:cNvGrpSpPr/>
        <p:nvPr/>
      </p:nvGrpSpPr>
      <p:grpSpPr>
        <a:xfrm>
          <a:off x="0" y="0"/>
          <a:ext cx="0" cy="0"/>
          <a:chOff x="0" y="0"/>
          <a:chExt cx="0" cy="0"/>
        </a:xfrm>
      </p:grpSpPr>
      <p:grpSp>
        <p:nvGrpSpPr>
          <p:cNvPr id="670" name="Google Shape;670;p18"/>
          <p:cNvGrpSpPr/>
          <p:nvPr/>
        </p:nvGrpSpPr>
        <p:grpSpPr>
          <a:xfrm>
            <a:off x="-682888" y="3246078"/>
            <a:ext cx="11484860" cy="3323977"/>
            <a:chOff x="-682888" y="3246078"/>
            <a:chExt cx="11484860" cy="3323977"/>
          </a:xfrm>
        </p:grpSpPr>
        <p:sp>
          <p:nvSpPr>
            <p:cNvPr id="671" name="Google Shape;671;p18"/>
            <p:cNvSpPr/>
            <p:nvPr/>
          </p:nvSpPr>
          <p:spPr>
            <a:xfrm>
              <a:off x="-21125" y="4665963"/>
              <a:ext cx="9186189" cy="1001575"/>
            </a:xfrm>
            <a:custGeom>
              <a:avLst/>
              <a:gdLst/>
              <a:ahLst/>
              <a:cxnLst/>
              <a:rect l="l" t="t" r="r" b="b"/>
              <a:pathLst>
                <a:path w="126414" h="40063" extrusionOk="0">
                  <a:moveTo>
                    <a:pt x="29883" y="0"/>
                  </a:moveTo>
                  <a:cubicBezTo>
                    <a:pt x="21083" y="0"/>
                    <a:pt x="6351" y="17951"/>
                    <a:pt x="1" y="19847"/>
                  </a:cubicBezTo>
                  <a:lnTo>
                    <a:pt x="1" y="40063"/>
                  </a:lnTo>
                  <a:lnTo>
                    <a:pt x="126413" y="40063"/>
                  </a:lnTo>
                  <a:lnTo>
                    <a:pt x="126413" y="16152"/>
                  </a:lnTo>
                  <a:cubicBezTo>
                    <a:pt x="118653" y="10551"/>
                    <a:pt x="105049" y="3753"/>
                    <a:pt x="84726" y="3753"/>
                  </a:cubicBezTo>
                  <a:cubicBezTo>
                    <a:pt x="74954" y="3753"/>
                    <a:pt x="66698" y="6583"/>
                    <a:pt x="59911" y="9471"/>
                  </a:cubicBezTo>
                  <a:cubicBezTo>
                    <a:pt x="58338" y="10140"/>
                    <a:pt x="56618" y="10465"/>
                    <a:pt x="54914" y="10465"/>
                  </a:cubicBezTo>
                  <a:cubicBezTo>
                    <a:pt x="52036" y="10465"/>
                    <a:pt x="49201" y="9538"/>
                    <a:pt x="47192" y="7779"/>
                  </a:cubicBezTo>
                  <a:cubicBezTo>
                    <a:pt x="42971" y="4084"/>
                    <a:pt x="38751" y="0"/>
                    <a:pt x="29883" y="0"/>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 name="Google Shape;672;p18"/>
            <p:cNvGrpSpPr/>
            <p:nvPr/>
          </p:nvGrpSpPr>
          <p:grpSpPr>
            <a:xfrm flipH="1">
              <a:off x="5476300" y="3946025"/>
              <a:ext cx="5325673" cy="1470679"/>
              <a:chOff x="580725" y="2154050"/>
              <a:chExt cx="5325673" cy="1470679"/>
            </a:xfrm>
          </p:grpSpPr>
          <p:sp>
            <p:nvSpPr>
              <p:cNvPr id="673" name="Google Shape;673;p18"/>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8"/>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18"/>
              <p:cNvGrpSpPr/>
              <p:nvPr/>
            </p:nvGrpSpPr>
            <p:grpSpPr>
              <a:xfrm>
                <a:off x="920778" y="2214247"/>
                <a:ext cx="3311806" cy="1410482"/>
                <a:chOff x="1448103" y="1121072"/>
                <a:chExt cx="3311806" cy="1410482"/>
              </a:xfrm>
            </p:grpSpPr>
            <p:sp>
              <p:nvSpPr>
                <p:cNvPr id="676" name="Google Shape;676;p18"/>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8"/>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8"/>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8"/>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8"/>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8"/>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 name="Google Shape;682;p18"/>
            <p:cNvGrpSpPr/>
            <p:nvPr/>
          </p:nvGrpSpPr>
          <p:grpSpPr>
            <a:xfrm rot="-547142" flipH="1">
              <a:off x="8229613" y="4033315"/>
              <a:ext cx="1218664" cy="1467605"/>
              <a:chOff x="-818025" y="3297210"/>
              <a:chExt cx="884751" cy="1065482"/>
            </a:xfrm>
          </p:grpSpPr>
          <p:sp>
            <p:nvSpPr>
              <p:cNvPr id="683" name="Google Shape;683;p18"/>
              <p:cNvSpPr/>
              <p:nvPr/>
            </p:nvSpPr>
            <p:spPr>
              <a:xfrm>
                <a:off x="-818025" y="3297210"/>
                <a:ext cx="498847" cy="931851"/>
              </a:xfrm>
              <a:custGeom>
                <a:avLst/>
                <a:gdLst/>
                <a:ahLst/>
                <a:cxnLst/>
                <a:rect l="l" t="t" r="r" b="b"/>
                <a:pathLst>
                  <a:path w="5256" h="9818" extrusionOk="0">
                    <a:moveTo>
                      <a:pt x="3471" y="1"/>
                    </a:moveTo>
                    <a:cubicBezTo>
                      <a:pt x="3392" y="1"/>
                      <a:pt x="3312" y="21"/>
                      <a:pt x="3233" y="41"/>
                    </a:cubicBezTo>
                    <a:cubicBezTo>
                      <a:pt x="1805" y="616"/>
                      <a:pt x="2083" y="6228"/>
                      <a:pt x="1" y="8866"/>
                    </a:cubicBezTo>
                    <a:lnTo>
                      <a:pt x="1587" y="9817"/>
                    </a:lnTo>
                    <a:cubicBezTo>
                      <a:pt x="2321" y="8548"/>
                      <a:pt x="2995" y="7259"/>
                      <a:pt x="3570" y="5931"/>
                    </a:cubicBezTo>
                    <a:cubicBezTo>
                      <a:pt x="3590" y="5891"/>
                      <a:pt x="3610" y="5851"/>
                      <a:pt x="3630" y="5812"/>
                    </a:cubicBezTo>
                    <a:cubicBezTo>
                      <a:pt x="3669" y="5693"/>
                      <a:pt x="3729" y="5574"/>
                      <a:pt x="3769" y="5455"/>
                    </a:cubicBezTo>
                    <a:cubicBezTo>
                      <a:pt x="4681" y="3253"/>
                      <a:pt x="5256" y="913"/>
                      <a:pt x="4066" y="199"/>
                    </a:cubicBezTo>
                    <a:cubicBezTo>
                      <a:pt x="3987" y="140"/>
                      <a:pt x="3907" y="100"/>
                      <a:pt x="3828" y="80"/>
                    </a:cubicBezTo>
                    <a:cubicBezTo>
                      <a:pt x="3749" y="41"/>
                      <a:pt x="3669" y="1"/>
                      <a:pt x="3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8"/>
              <p:cNvSpPr/>
              <p:nvPr/>
            </p:nvSpPr>
            <p:spPr>
              <a:xfrm>
                <a:off x="-530068" y="3304803"/>
                <a:ext cx="212788" cy="510155"/>
              </a:xfrm>
              <a:custGeom>
                <a:avLst/>
                <a:gdLst/>
                <a:ahLst/>
                <a:cxnLst/>
                <a:rect l="l" t="t" r="r" b="b"/>
                <a:pathLst>
                  <a:path w="2242" h="5375" extrusionOk="0">
                    <a:moveTo>
                      <a:pt x="814" y="0"/>
                    </a:moveTo>
                    <a:cubicBezTo>
                      <a:pt x="774" y="516"/>
                      <a:pt x="735" y="1051"/>
                      <a:pt x="695" y="1567"/>
                    </a:cubicBezTo>
                    <a:cubicBezTo>
                      <a:pt x="655" y="1964"/>
                      <a:pt x="576" y="2360"/>
                      <a:pt x="457" y="2737"/>
                    </a:cubicBezTo>
                    <a:cubicBezTo>
                      <a:pt x="338" y="3094"/>
                      <a:pt x="239" y="3451"/>
                      <a:pt x="159" y="3808"/>
                    </a:cubicBezTo>
                    <a:cubicBezTo>
                      <a:pt x="80" y="4264"/>
                      <a:pt x="1" y="5196"/>
                      <a:pt x="596" y="5355"/>
                    </a:cubicBezTo>
                    <a:cubicBezTo>
                      <a:pt x="635" y="5375"/>
                      <a:pt x="695" y="5375"/>
                      <a:pt x="754" y="5375"/>
                    </a:cubicBezTo>
                    <a:cubicBezTo>
                      <a:pt x="1647" y="3173"/>
                      <a:pt x="2242" y="833"/>
                      <a:pt x="1052" y="119"/>
                    </a:cubicBezTo>
                    <a:cubicBezTo>
                      <a:pt x="973" y="60"/>
                      <a:pt x="893" y="20"/>
                      <a:pt x="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8"/>
              <p:cNvSpPr/>
              <p:nvPr/>
            </p:nvSpPr>
            <p:spPr>
              <a:xfrm>
                <a:off x="-612830" y="3831751"/>
                <a:ext cx="57515" cy="73557"/>
              </a:xfrm>
              <a:custGeom>
                <a:avLst/>
                <a:gdLst/>
                <a:ahLst/>
                <a:cxnLst/>
                <a:rect l="l" t="t" r="r" b="b"/>
                <a:pathLst>
                  <a:path w="606" h="775" extrusionOk="0">
                    <a:moveTo>
                      <a:pt x="328" y="1"/>
                    </a:moveTo>
                    <a:cubicBezTo>
                      <a:pt x="325" y="1"/>
                      <a:pt x="321" y="1"/>
                      <a:pt x="318" y="1"/>
                    </a:cubicBezTo>
                    <a:cubicBezTo>
                      <a:pt x="80" y="41"/>
                      <a:pt x="0" y="755"/>
                      <a:pt x="179" y="775"/>
                    </a:cubicBezTo>
                    <a:cubicBezTo>
                      <a:pt x="181" y="775"/>
                      <a:pt x="184" y="775"/>
                      <a:pt x="186" y="775"/>
                    </a:cubicBezTo>
                    <a:cubicBezTo>
                      <a:pt x="380" y="775"/>
                      <a:pt x="606" y="1"/>
                      <a:pt x="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8"/>
              <p:cNvSpPr/>
              <p:nvPr/>
            </p:nvSpPr>
            <p:spPr>
              <a:xfrm>
                <a:off x="-577049" y="3905117"/>
                <a:ext cx="33029" cy="39768"/>
              </a:xfrm>
              <a:custGeom>
                <a:avLst/>
                <a:gdLst/>
                <a:ahLst/>
                <a:cxnLst/>
                <a:rect l="l" t="t" r="r" b="b"/>
                <a:pathLst>
                  <a:path w="348" h="419" extrusionOk="0">
                    <a:moveTo>
                      <a:pt x="208" y="1"/>
                    </a:moveTo>
                    <a:cubicBezTo>
                      <a:pt x="205" y="1"/>
                      <a:pt x="202" y="1"/>
                      <a:pt x="198" y="2"/>
                    </a:cubicBezTo>
                    <a:cubicBezTo>
                      <a:pt x="60" y="2"/>
                      <a:pt x="0" y="418"/>
                      <a:pt x="119" y="418"/>
                    </a:cubicBezTo>
                    <a:cubicBezTo>
                      <a:pt x="121" y="418"/>
                      <a:pt x="123" y="419"/>
                      <a:pt x="125" y="419"/>
                    </a:cubicBezTo>
                    <a:cubicBezTo>
                      <a:pt x="222" y="419"/>
                      <a:pt x="348" y="1"/>
                      <a:pt x="2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8"/>
              <p:cNvSpPr/>
              <p:nvPr/>
            </p:nvSpPr>
            <p:spPr>
              <a:xfrm>
                <a:off x="-622226" y="3935204"/>
                <a:ext cx="45557" cy="54859"/>
              </a:xfrm>
              <a:custGeom>
                <a:avLst/>
                <a:gdLst/>
                <a:ahLst/>
                <a:cxnLst/>
                <a:rect l="l" t="t" r="r" b="b"/>
                <a:pathLst>
                  <a:path w="480" h="578" extrusionOk="0">
                    <a:moveTo>
                      <a:pt x="260" y="0"/>
                    </a:moveTo>
                    <a:cubicBezTo>
                      <a:pt x="253" y="0"/>
                      <a:pt x="246" y="1"/>
                      <a:pt x="238" y="2"/>
                    </a:cubicBezTo>
                    <a:cubicBezTo>
                      <a:pt x="60" y="22"/>
                      <a:pt x="0" y="577"/>
                      <a:pt x="139" y="577"/>
                    </a:cubicBezTo>
                    <a:cubicBezTo>
                      <a:pt x="141" y="577"/>
                      <a:pt x="143" y="577"/>
                      <a:pt x="145" y="577"/>
                    </a:cubicBezTo>
                    <a:cubicBezTo>
                      <a:pt x="280" y="577"/>
                      <a:pt x="479" y="0"/>
                      <a:pt x="2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8"/>
              <p:cNvSpPr/>
              <p:nvPr/>
            </p:nvSpPr>
            <p:spPr>
              <a:xfrm>
                <a:off x="-595936" y="3989873"/>
                <a:ext cx="26480" cy="32175"/>
              </a:xfrm>
              <a:custGeom>
                <a:avLst/>
                <a:gdLst/>
                <a:ahLst/>
                <a:cxnLst/>
                <a:rect l="l" t="t" r="r" b="b"/>
                <a:pathLst>
                  <a:path w="279" h="339" extrusionOk="0">
                    <a:moveTo>
                      <a:pt x="140" y="1"/>
                    </a:moveTo>
                    <a:cubicBezTo>
                      <a:pt x="40" y="1"/>
                      <a:pt x="1" y="318"/>
                      <a:pt x="80" y="338"/>
                    </a:cubicBezTo>
                    <a:cubicBezTo>
                      <a:pt x="159" y="338"/>
                      <a:pt x="278" y="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8"/>
              <p:cNvSpPr/>
              <p:nvPr/>
            </p:nvSpPr>
            <p:spPr>
              <a:xfrm>
                <a:off x="-573347" y="3297210"/>
                <a:ext cx="99845" cy="562926"/>
              </a:xfrm>
              <a:custGeom>
                <a:avLst/>
                <a:gdLst/>
                <a:ahLst/>
                <a:cxnLst/>
                <a:rect l="l" t="t" r="r" b="b"/>
                <a:pathLst>
                  <a:path w="1052" h="5931" extrusionOk="0">
                    <a:moveTo>
                      <a:pt x="913" y="1"/>
                    </a:moveTo>
                    <a:lnTo>
                      <a:pt x="913" y="160"/>
                    </a:lnTo>
                    <a:cubicBezTo>
                      <a:pt x="913" y="279"/>
                      <a:pt x="913" y="417"/>
                      <a:pt x="893" y="556"/>
                    </a:cubicBezTo>
                    <a:cubicBezTo>
                      <a:pt x="873" y="695"/>
                      <a:pt x="834" y="834"/>
                      <a:pt x="794" y="973"/>
                    </a:cubicBezTo>
                    <a:cubicBezTo>
                      <a:pt x="615" y="1568"/>
                      <a:pt x="437" y="2163"/>
                      <a:pt x="259" y="2758"/>
                    </a:cubicBezTo>
                    <a:lnTo>
                      <a:pt x="120" y="3214"/>
                    </a:lnTo>
                    <a:cubicBezTo>
                      <a:pt x="80" y="3333"/>
                      <a:pt x="40" y="3452"/>
                      <a:pt x="21" y="3571"/>
                    </a:cubicBezTo>
                    <a:cubicBezTo>
                      <a:pt x="1" y="3690"/>
                      <a:pt x="21" y="3789"/>
                      <a:pt x="60" y="3868"/>
                    </a:cubicBezTo>
                    <a:cubicBezTo>
                      <a:pt x="100" y="3908"/>
                      <a:pt x="140" y="3928"/>
                      <a:pt x="179" y="3967"/>
                    </a:cubicBezTo>
                    <a:cubicBezTo>
                      <a:pt x="239" y="4007"/>
                      <a:pt x="219" y="4066"/>
                      <a:pt x="219" y="4126"/>
                    </a:cubicBezTo>
                    <a:cubicBezTo>
                      <a:pt x="159" y="4602"/>
                      <a:pt x="259" y="5098"/>
                      <a:pt x="516" y="5514"/>
                    </a:cubicBezTo>
                    <a:cubicBezTo>
                      <a:pt x="635" y="5693"/>
                      <a:pt x="814" y="5851"/>
                      <a:pt x="992" y="5931"/>
                    </a:cubicBezTo>
                    <a:cubicBezTo>
                      <a:pt x="1012" y="5891"/>
                      <a:pt x="1032" y="5851"/>
                      <a:pt x="1052" y="5812"/>
                    </a:cubicBezTo>
                    <a:cubicBezTo>
                      <a:pt x="893" y="5752"/>
                      <a:pt x="734" y="5633"/>
                      <a:pt x="615" y="5494"/>
                    </a:cubicBezTo>
                    <a:cubicBezTo>
                      <a:pt x="358" y="5098"/>
                      <a:pt x="259" y="4622"/>
                      <a:pt x="318" y="4166"/>
                    </a:cubicBezTo>
                    <a:cubicBezTo>
                      <a:pt x="338" y="4047"/>
                      <a:pt x="318" y="3947"/>
                      <a:pt x="239" y="3848"/>
                    </a:cubicBezTo>
                    <a:cubicBezTo>
                      <a:pt x="199" y="3828"/>
                      <a:pt x="159" y="3809"/>
                      <a:pt x="120" y="3769"/>
                    </a:cubicBezTo>
                    <a:cubicBezTo>
                      <a:pt x="100" y="3729"/>
                      <a:pt x="100" y="3670"/>
                      <a:pt x="100" y="3630"/>
                    </a:cubicBezTo>
                    <a:cubicBezTo>
                      <a:pt x="120" y="3511"/>
                      <a:pt x="159" y="3392"/>
                      <a:pt x="199" y="3273"/>
                    </a:cubicBezTo>
                    <a:cubicBezTo>
                      <a:pt x="239" y="3134"/>
                      <a:pt x="278" y="2996"/>
                      <a:pt x="318" y="2837"/>
                    </a:cubicBezTo>
                    <a:cubicBezTo>
                      <a:pt x="496" y="2282"/>
                      <a:pt x="675" y="1706"/>
                      <a:pt x="853" y="1131"/>
                    </a:cubicBezTo>
                    <a:cubicBezTo>
                      <a:pt x="893" y="973"/>
                      <a:pt x="933" y="814"/>
                      <a:pt x="972" y="675"/>
                    </a:cubicBezTo>
                    <a:cubicBezTo>
                      <a:pt x="992" y="517"/>
                      <a:pt x="1012" y="378"/>
                      <a:pt x="992" y="239"/>
                    </a:cubicBezTo>
                    <a:lnTo>
                      <a:pt x="9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8"/>
              <p:cNvSpPr/>
              <p:nvPr/>
            </p:nvSpPr>
            <p:spPr>
              <a:xfrm>
                <a:off x="-818025" y="3301006"/>
                <a:ext cx="306939" cy="897967"/>
              </a:xfrm>
              <a:custGeom>
                <a:avLst/>
                <a:gdLst/>
                <a:ahLst/>
                <a:cxnLst/>
                <a:rect l="l" t="t" r="r" b="b"/>
                <a:pathLst>
                  <a:path w="3234" h="9461" extrusionOk="0">
                    <a:moveTo>
                      <a:pt x="3233" y="1"/>
                    </a:moveTo>
                    <a:cubicBezTo>
                      <a:pt x="1805" y="576"/>
                      <a:pt x="2083" y="6188"/>
                      <a:pt x="1" y="8826"/>
                    </a:cubicBezTo>
                    <a:lnTo>
                      <a:pt x="1072" y="9460"/>
                    </a:lnTo>
                    <a:cubicBezTo>
                      <a:pt x="1746" y="8350"/>
                      <a:pt x="1924" y="5018"/>
                      <a:pt x="2261" y="2956"/>
                    </a:cubicBezTo>
                    <a:cubicBezTo>
                      <a:pt x="2599" y="873"/>
                      <a:pt x="3233" y="1"/>
                      <a:pt x="3233"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8"/>
              <p:cNvSpPr/>
              <p:nvPr/>
            </p:nvSpPr>
            <p:spPr>
              <a:xfrm>
                <a:off x="-708879" y="3425245"/>
                <a:ext cx="668261" cy="858389"/>
              </a:xfrm>
              <a:custGeom>
                <a:avLst/>
                <a:gdLst/>
                <a:ahLst/>
                <a:cxnLst/>
                <a:rect l="l" t="t" r="r" b="b"/>
                <a:pathLst>
                  <a:path w="7041" h="9044" extrusionOk="0">
                    <a:moveTo>
                      <a:pt x="5970" y="1"/>
                    </a:moveTo>
                    <a:cubicBezTo>
                      <a:pt x="4701" y="278"/>
                      <a:pt x="2559" y="5712"/>
                      <a:pt x="1" y="7834"/>
                    </a:cubicBezTo>
                    <a:lnTo>
                      <a:pt x="735" y="9044"/>
                    </a:lnTo>
                    <a:cubicBezTo>
                      <a:pt x="735" y="9044"/>
                      <a:pt x="2262" y="7536"/>
                      <a:pt x="3769" y="5712"/>
                    </a:cubicBezTo>
                    <a:lnTo>
                      <a:pt x="3848" y="5613"/>
                    </a:lnTo>
                    <a:lnTo>
                      <a:pt x="4106" y="5295"/>
                    </a:lnTo>
                    <a:cubicBezTo>
                      <a:pt x="5653" y="3372"/>
                      <a:pt x="7041" y="1230"/>
                      <a:pt x="6506" y="318"/>
                    </a:cubicBezTo>
                    <a:cubicBezTo>
                      <a:pt x="6466" y="258"/>
                      <a:pt x="6426" y="199"/>
                      <a:pt x="6387" y="159"/>
                    </a:cubicBezTo>
                    <a:cubicBezTo>
                      <a:pt x="6347" y="100"/>
                      <a:pt x="6287" y="60"/>
                      <a:pt x="6228" y="40"/>
                    </a:cubicBezTo>
                    <a:lnTo>
                      <a:pt x="61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8"/>
              <p:cNvSpPr/>
              <p:nvPr/>
            </p:nvSpPr>
            <p:spPr>
              <a:xfrm>
                <a:off x="-362552" y="3440336"/>
                <a:ext cx="321935" cy="489464"/>
              </a:xfrm>
              <a:custGeom>
                <a:avLst/>
                <a:gdLst/>
                <a:ahLst/>
                <a:cxnLst/>
                <a:rect l="l" t="t" r="r" b="b"/>
                <a:pathLst>
                  <a:path w="3392" h="5157" extrusionOk="0">
                    <a:moveTo>
                      <a:pt x="2738" y="0"/>
                    </a:moveTo>
                    <a:lnTo>
                      <a:pt x="2004" y="1488"/>
                    </a:lnTo>
                    <a:cubicBezTo>
                      <a:pt x="1805" y="1864"/>
                      <a:pt x="1587" y="2221"/>
                      <a:pt x="1349" y="2578"/>
                    </a:cubicBezTo>
                    <a:cubicBezTo>
                      <a:pt x="1111" y="2896"/>
                      <a:pt x="893" y="3193"/>
                      <a:pt x="695" y="3530"/>
                    </a:cubicBezTo>
                    <a:cubicBezTo>
                      <a:pt x="437" y="3947"/>
                      <a:pt x="1" y="4839"/>
                      <a:pt x="358" y="5097"/>
                    </a:cubicBezTo>
                    <a:cubicBezTo>
                      <a:pt x="378" y="5117"/>
                      <a:pt x="417" y="5136"/>
                      <a:pt x="457" y="5156"/>
                    </a:cubicBezTo>
                    <a:cubicBezTo>
                      <a:pt x="2004" y="3213"/>
                      <a:pt x="3392" y="1091"/>
                      <a:pt x="2857" y="159"/>
                    </a:cubicBezTo>
                    <a:cubicBezTo>
                      <a:pt x="2817" y="99"/>
                      <a:pt x="2797" y="40"/>
                      <a:pt x="2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8"/>
              <p:cNvSpPr/>
              <p:nvPr/>
            </p:nvSpPr>
            <p:spPr>
              <a:xfrm>
                <a:off x="-467523" y="3922011"/>
                <a:ext cx="72321" cy="66439"/>
              </a:xfrm>
              <a:custGeom>
                <a:avLst/>
                <a:gdLst/>
                <a:ahLst/>
                <a:cxnLst/>
                <a:rect l="l" t="t" r="r" b="b"/>
                <a:pathLst>
                  <a:path w="762" h="700" extrusionOk="0">
                    <a:moveTo>
                      <a:pt x="534" y="0"/>
                    </a:moveTo>
                    <a:cubicBezTo>
                      <a:pt x="333" y="0"/>
                      <a:pt x="0" y="638"/>
                      <a:pt x="135" y="696"/>
                    </a:cubicBezTo>
                    <a:cubicBezTo>
                      <a:pt x="140" y="698"/>
                      <a:pt x="145" y="700"/>
                      <a:pt x="151" y="700"/>
                    </a:cubicBezTo>
                    <a:cubicBezTo>
                      <a:pt x="293" y="700"/>
                      <a:pt x="761" y="21"/>
                      <a:pt x="552" y="2"/>
                    </a:cubicBezTo>
                    <a:cubicBezTo>
                      <a:pt x="546" y="1"/>
                      <a:pt x="540"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8"/>
              <p:cNvSpPr/>
              <p:nvPr/>
            </p:nvSpPr>
            <p:spPr>
              <a:xfrm>
                <a:off x="-456513" y="3995473"/>
                <a:ext cx="39008" cy="36162"/>
              </a:xfrm>
              <a:custGeom>
                <a:avLst/>
                <a:gdLst/>
                <a:ahLst/>
                <a:cxnLst/>
                <a:rect l="l" t="t" r="r" b="b"/>
                <a:pathLst>
                  <a:path w="411" h="381" extrusionOk="0">
                    <a:moveTo>
                      <a:pt x="289" y="1"/>
                    </a:moveTo>
                    <a:cubicBezTo>
                      <a:pt x="188" y="1"/>
                      <a:pt x="1" y="359"/>
                      <a:pt x="59" y="378"/>
                    </a:cubicBezTo>
                    <a:cubicBezTo>
                      <a:pt x="63" y="380"/>
                      <a:pt x="67" y="381"/>
                      <a:pt x="71" y="381"/>
                    </a:cubicBezTo>
                    <a:cubicBezTo>
                      <a:pt x="164" y="381"/>
                      <a:pt x="410" y="20"/>
                      <a:pt x="297" y="1"/>
                    </a:cubicBezTo>
                    <a:cubicBezTo>
                      <a:pt x="294" y="1"/>
                      <a:pt x="292" y="1"/>
                      <a:pt x="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8"/>
              <p:cNvSpPr/>
              <p:nvPr/>
            </p:nvSpPr>
            <p:spPr>
              <a:xfrm>
                <a:off x="-509188" y="4016164"/>
                <a:ext cx="57705" cy="53056"/>
              </a:xfrm>
              <a:custGeom>
                <a:avLst/>
                <a:gdLst/>
                <a:ahLst/>
                <a:cxnLst/>
                <a:rect l="l" t="t" r="r" b="b"/>
                <a:pathLst>
                  <a:path w="608" h="559" extrusionOk="0">
                    <a:moveTo>
                      <a:pt x="407" y="1"/>
                    </a:moveTo>
                    <a:cubicBezTo>
                      <a:pt x="266" y="1"/>
                      <a:pt x="1" y="498"/>
                      <a:pt x="98" y="557"/>
                    </a:cubicBezTo>
                    <a:cubicBezTo>
                      <a:pt x="101" y="558"/>
                      <a:pt x="105" y="559"/>
                      <a:pt x="109" y="559"/>
                    </a:cubicBezTo>
                    <a:cubicBezTo>
                      <a:pt x="224" y="559"/>
                      <a:pt x="607" y="21"/>
                      <a:pt x="415" y="2"/>
                    </a:cubicBezTo>
                    <a:cubicBezTo>
                      <a:pt x="413" y="1"/>
                      <a:pt x="410" y="1"/>
                      <a:pt x="4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8"/>
              <p:cNvSpPr/>
              <p:nvPr/>
            </p:nvSpPr>
            <p:spPr>
              <a:xfrm>
                <a:off x="-503683" y="4072731"/>
                <a:ext cx="31510" cy="28664"/>
              </a:xfrm>
              <a:custGeom>
                <a:avLst/>
                <a:gdLst/>
                <a:ahLst/>
                <a:cxnLst/>
                <a:rect l="l" t="t" r="r" b="b"/>
                <a:pathLst>
                  <a:path w="332" h="302" extrusionOk="0">
                    <a:moveTo>
                      <a:pt x="238" y="0"/>
                    </a:moveTo>
                    <a:cubicBezTo>
                      <a:pt x="159" y="0"/>
                      <a:pt x="0" y="278"/>
                      <a:pt x="60" y="298"/>
                    </a:cubicBezTo>
                    <a:cubicBezTo>
                      <a:pt x="63" y="300"/>
                      <a:pt x="67" y="301"/>
                      <a:pt x="72" y="301"/>
                    </a:cubicBezTo>
                    <a:cubicBezTo>
                      <a:pt x="144" y="301"/>
                      <a:pt x="332" y="19"/>
                      <a:pt x="238" y="0"/>
                    </a:cubicBezTo>
                    <a:close/>
                  </a:path>
                </a:pathLst>
              </a:custGeom>
              <a:solidFill>
                <a:srgbClr val="A29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8"/>
              <p:cNvSpPr/>
              <p:nvPr/>
            </p:nvSpPr>
            <p:spPr>
              <a:xfrm>
                <a:off x="-368152" y="3425245"/>
                <a:ext cx="250373" cy="544038"/>
              </a:xfrm>
              <a:custGeom>
                <a:avLst/>
                <a:gdLst/>
                <a:ahLst/>
                <a:cxnLst/>
                <a:rect l="l" t="t" r="r" b="b"/>
                <a:pathLst>
                  <a:path w="2638" h="5732" extrusionOk="0">
                    <a:moveTo>
                      <a:pt x="2578" y="1"/>
                    </a:moveTo>
                    <a:lnTo>
                      <a:pt x="2519" y="159"/>
                    </a:lnTo>
                    <a:cubicBezTo>
                      <a:pt x="2459" y="278"/>
                      <a:pt x="2400" y="417"/>
                      <a:pt x="2340" y="536"/>
                    </a:cubicBezTo>
                    <a:cubicBezTo>
                      <a:pt x="2261" y="675"/>
                      <a:pt x="2182" y="794"/>
                      <a:pt x="2083" y="913"/>
                    </a:cubicBezTo>
                    <a:cubicBezTo>
                      <a:pt x="1706" y="1448"/>
                      <a:pt x="1349" y="1984"/>
                      <a:pt x="972" y="2519"/>
                    </a:cubicBezTo>
                    <a:lnTo>
                      <a:pt x="675" y="2936"/>
                    </a:lnTo>
                    <a:cubicBezTo>
                      <a:pt x="595" y="3035"/>
                      <a:pt x="516" y="3154"/>
                      <a:pt x="456" y="3273"/>
                    </a:cubicBezTo>
                    <a:cubicBezTo>
                      <a:pt x="397" y="3352"/>
                      <a:pt x="357" y="3451"/>
                      <a:pt x="357" y="3550"/>
                    </a:cubicBezTo>
                    <a:cubicBezTo>
                      <a:pt x="377" y="3610"/>
                      <a:pt x="397" y="3630"/>
                      <a:pt x="417" y="3669"/>
                    </a:cubicBezTo>
                    <a:cubicBezTo>
                      <a:pt x="437" y="3709"/>
                      <a:pt x="397" y="3768"/>
                      <a:pt x="377" y="3828"/>
                    </a:cubicBezTo>
                    <a:cubicBezTo>
                      <a:pt x="139" y="4244"/>
                      <a:pt x="0" y="4740"/>
                      <a:pt x="0" y="5236"/>
                    </a:cubicBezTo>
                    <a:cubicBezTo>
                      <a:pt x="0" y="5395"/>
                      <a:pt x="60" y="5573"/>
                      <a:pt x="159" y="5732"/>
                    </a:cubicBezTo>
                    <a:lnTo>
                      <a:pt x="258" y="5613"/>
                    </a:lnTo>
                    <a:cubicBezTo>
                      <a:pt x="159" y="5514"/>
                      <a:pt x="99" y="5375"/>
                      <a:pt x="99" y="5216"/>
                    </a:cubicBezTo>
                    <a:cubicBezTo>
                      <a:pt x="80" y="4760"/>
                      <a:pt x="199" y="4284"/>
                      <a:pt x="417" y="3887"/>
                    </a:cubicBezTo>
                    <a:cubicBezTo>
                      <a:pt x="476" y="3788"/>
                      <a:pt x="516" y="3689"/>
                      <a:pt x="496" y="3570"/>
                    </a:cubicBezTo>
                    <a:cubicBezTo>
                      <a:pt x="476" y="3550"/>
                      <a:pt x="456" y="3511"/>
                      <a:pt x="456" y="3471"/>
                    </a:cubicBezTo>
                    <a:cubicBezTo>
                      <a:pt x="456" y="3431"/>
                      <a:pt x="476" y="3372"/>
                      <a:pt x="496" y="3332"/>
                    </a:cubicBezTo>
                    <a:cubicBezTo>
                      <a:pt x="556" y="3233"/>
                      <a:pt x="635" y="3114"/>
                      <a:pt x="714" y="3015"/>
                    </a:cubicBezTo>
                    <a:lnTo>
                      <a:pt x="972" y="2618"/>
                    </a:lnTo>
                    <a:cubicBezTo>
                      <a:pt x="1349" y="2122"/>
                      <a:pt x="1706" y="1607"/>
                      <a:pt x="2063" y="1091"/>
                    </a:cubicBezTo>
                    <a:cubicBezTo>
                      <a:pt x="2162" y="952"/>
                      <a:pt x="2261" y="814"/>
                      <a:pt x="2340" y="655"/>
                    </a:cubicBezTo>
                    <a:cubicBezTo>
                      <a:pt x="2420" y="536"/>
                      <a:pt x="2479" y="397"/>
                      <a:pt x="2539" y="258"/>
                    </a:cubicBezTo>
                    <a:cubicBezTo>
                      <a:pt x="2578" y="179"/>
                      <a:pt x="2598" y="120"/>
                      <a:pt x="2638" y="40"/>
                    </a:cubicBezTo>
                    <a:lnTo>
                      <a:pt x="2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8"/>
              <p:cNvSpPr/>
              <p:nvPr/>
            </p:nvSpPr>
            <p:spPr>
              <a:xfrm>
                <a:off x="-708879" y="3427144"/>
                <a:ext cx="566708" cy="820708"/>
              </a:xfrm>
              <a:custGeom>
                <a:avLst/>
                <a:gdLst/>
                <a:ahLst/>
                <a:cxnLst/>
                <a:rect l="l" t="t" r="r" b="b"/>
                <a:pathLst>
                  <a:path w="5971" h="8647" extrusionOk="0">
                    <a:moveTo>
                      <a:pt x="5970" y="0"/>
                    </a:moveTo>
                    <a:lnTo>
                      <a:pt x="5970" y="0"/>
                    </a:lnTo>
                    <a:cubicBezTo>
                      <a:pt x="4701" y="258"/>
                      <a:pt x="2579" y="5692"/>
                      <a:pt x="1" y="7814"/>
                    </a:cubicBezTo>
                    <a:lnTo>
                      <a:pt x="497" y="8647"/>
                    </a:lnTo>
                    <a:cubicBezTo>
                      <a:pt x="1429" y="7695"/>
                      <a:pt x="2956" y="4542"/>
                      <a:pt x="4046" y="2638"/>
                    </a:cubicBezTo>
                    <a:cubicBezTo>
                      <a:pt x="5157" y="714"/>
                      <a:pt x="5970" y="0"/>
                      <a:pt x="597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8"/>
              <p:cNvSpPr/>
              <p:nvPr/>
            </p:nvSpPr>
            <p:spPr>
              <a:xfrm>
                <a:off x="-789742" y="3757435"/>
                <a:ext cx="856468" cy="605257"/>
              </a:xfrm>
              <a:custGeom>
                <a:avLst/>
                <a:gdLst/>
                <a:ahLst/>
                <a:cxnLst/>
                <a:rect l="l" t="t" r="r" b="b"/>
                <a:pathLst>
                  <a:path w="9024" h="6377" extrusionOk="0">
                    <a:moveTo>
                      <a:pt x="8397" y="1"/>
                    </a:moveTo>
                    <a:cubicBezTo>
                      <a:pt x="7017" y="1"/>
                      <a:pt x="3105" y="4004"/>
                      <a:pt x="0" y="4968"/>
                    </a:cubicBezTo>
                    <a:lnTo>
                      <a:pt x="218" y="6377"/>
                    </a:lnTo>
                    <a:cubicBezTo>
                      <a:pt x="218" y="6377"/>
                      <a:pt x="2201" y="5544"/>
                      <a:pt x="4284" y="4453"/>
                    </a:cubicBezTo>
                    <a:lnTo>
                      <a:pt x="4403" y="4393"/>
                    </a:lnTo>
                    <a:lnTo>
                      <a:pt x="4760" y="4195"/>
                    </a:lnTo>
                    <a:cubicBezTo>
                      <a:pt x="6941" y="3005"/>
                      <a:pt x="9023" y="1558"/>
                      <a:pt x="8885" y="506"/>
                    </a:cubicBezTo>
                    <a:cubicBezTo>
                      <a:pt x="8865" y="447"/>
                      <a:pt x="8845" y="368"/>
                      <a:pt x="8825" y="308"/>
                    </a:cubicBezTo>
                    <a:cubicBezTo>
                      <a:pt x="8805" y="249"/>
                      <a:pt x="8766" y="189"/>
                      <a:pt x="8726" y="130"/>
                    </a:cubicBezTo>
                    <a:cubicBezTo>
                      <a:pt x="8706" y="110"/>
                      <a:pt x="8686" y="110"/>
                      <a:pt x="8686" y="90"/>
                    </a:cubicBezTo>
                    <a:cubicBezTo>
                      <a:pt x="8627" y="50"/>
                      <a:pt x="8567" y="30"/>
                      <a:pt x="8508" y="11"/>
                    </a:cubicBezTo>
                    <a:cubicBezTo>
                      <a:pt x="8473" y="4"/>
                      <a:pt x="8436" y="1"/>
                      <a:pt x="8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8"/>
              <p:cNvSpPr/>
              <p:nvPr/>
            </p:nvSpPr>
            <p:spPr>
              <a:xfrm>
                <a:off x="-366254" y="3786668"/>
                <a:ext cx="432979" cy="369020"/>
              </a:xfrm>
              <a:custGeom>
                <a:avLst/>
                <a:gdLst/>
                <a:ahLst/>
                <a:cxnLst/>
                <a:rect l="l" t="t" r="r" b="b"/>
                <a:pathLst>
                  <a:path w="4562" h="3888" extrusionOk="0">
                    <a:moveTo>
                      <a:pt x="4363" y="0"/>
                    </a:moveTo>
                    <a:cubicBezTo>
                      <a:pt x="3947" y="377"/>
                      <a:pt x="3550" y="734"/>
                      <a:pt x="3114" y="1091"/>
                    </a:cubicBezTo>
                    <a:cubicBezTo>
                      <a:pt x="2796" y="1368"/>
                      <a:pt x="2459" y="1626"/>
                      <a:pt x="2102" y="1844"/>
                    </a:cubicBezTo>
                    <a:cubicBezTo>
                      <a:pt x="1785" y="2043"/>
                      <a:pt x="1448" y="2241"/>
                      <a:pt x="1131" y="2479"/>
                    </a:cubicBezTo>
                    <a:cubicBezTo>
                      <a:pt x="734" y="2777"/>
                      <a:pt x="0" y="3431"/>
                      <a:pt x="218" y="3808"/>
                    </a:cubicBezTo>
                    <a:cubicBezTo>
                      <a:pt x="238" y="3828"/>
                      <a:pt x="258" y="3867"/>
                      <a:pt x="298" y="3887"/>
                    </a:cubicBezTo>
                    <a:cubicBezTo>
                      <a:pt x="2479" y="2697"/>
                      <a:pt x="4561" y="1250"/>
                      <a:pt x="4403" y="198"/>
                    </a:cubicBezTo>
                    <a:cubicBezTo>
                      <a:pt x="4403" y="139"/>
                      <a:pt x="4383" y="60"/>
                      <a:pt x="4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8"/>
              <p:cNvSpPr/>
              <p:nvPr/>
            </p:nvSpPr>
            <p:spPr>
              <a:xfrm>
                <a:off x="-493433" y="4110980"/>
                <a:ext cx="87887" cy="49734"/>
              </a:xfrm>
              <a:custGeom>
                <a:avLst/>
                <a:gdLst/>
                <a:ahLst/>
                <a:cxnLst/>
                <a:rect l="l" t="t" r="r" b="b"/>
                <a:pathLst>
                  <a:path w="926" h="524" extrusionOk="0">
                    <a:moveTo>
                      <a:pt x="688" y="1"/>
                    </a:moveTo>
                    <a:cubicBezTo>
                      <a:pt x="469" y="1"/>
                      <a:pt x="1" y="420"/>
                      <a:pt x="91" y="510"/>
                    </a:cubicBezTo>
                    <a:cubicBezTo>
                      <a:pt x="98" y="519"/>
                      <a:pt x="112" y="523"/>
                      <a:pt x="130" y="523"/>
                    </a:cubicBezTo>
                    <a:cubicBezTo>
                      <a:pt x="306" y="523"/>
                      <a:pt x="925" y="122"/>
                      <a:pt x="745" y="14"/>
                    </a:cubicBezTo>
                    <a:cubicBezTo>
                      <a:pt x="729" y="5"/>
                      <a:pt x="710" y="1"/>
                      <a:pt x="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8"/>
              <p:cNvSpPr/>
              <p:nvPr/>
            </p:nvSpPr>
            <p:spPr>
              <a:xfrm>
                <a:off x="-503304" y="4175425"/>
                <a:ext cx="49353" cy="26196"/>
              </a:xfrm>
              <a:custGeom>
                <a:avLst/>
                <a:gdLst/>
                <a:ahLst/>
                <a:cxnLst/>
                <a:rect l="l" t="t" r="r" b="b"/>
                <a:pathLst>
                  <a:path w="520" h="276" extrusionOk="0">
                    <a:moveTo>
                      <a:pt x="379" y="1"/>
                    </a:moveTo>
                    <a:cubicBezTo>
                      <a:pt x="256" y="1"/>
                      <a:pt x="0" y="231"/>
                      <a:pt x="36" y="267"/>
                    </a:cubicBezTo>
                    <a:cubicBezTo>
                      <a:pt x="42" y="273"/>
                      <a:pt x="52" y="276"/>
                      <a:pt x="65" y="276"/>
                    </a:cubicBezTo>
                    <a:cubicBezTo>
                      <a:pt x="179" y="276"/>
                      <a:pt x="520" y="63"/>
                      <a:pt x="413" y="9"/>
                    </a:cubicBezTo>
                    <a:cubicBezTo>
                      <a:pt x="403" y="3"/>
                      <a:pt x="392" y="1"/>
                      <a:pt x="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8"/>
              <p:cNvSpPr/>
              <p:nvPr/>
            </p:nvSpPr>
            <p:spPr>
              <a:xfrm>
                <a:off x="-563192" y="4178937"/>
                <a:ext cx="67576" cy="37965"/>
              </a:xfrm>
              <a:custGeom>
                <a:avLst/>
                <a:gdLst/>
                <a:ahLst/>
                <a:cxnLst/>
                <a:rect l="l" t="t" r="r" b="b"/>
                <a:pathLst>
                  <a:path w="712" h="400" extrusionOk="0">
                    <a:moveTo>
                      <a:pt x="526" y="1"/>
                    </a:moveTo>
                    <a:cubicBezTo>
                      <a:pt x="368" y="1"/>
                      <a:pt x="0" y="317"/>
                      <a:pt x="72" y="389"/>
                    </a:cubicBezTo>
                    <a:cubicBezTo>
                      <a:pt x="82" y="396"/>
                      <a:pt x="95" y="400"/>
                      <a:pt x="111" y="400"/>
                    </a:cubicBezTo>
                    <a:cubicBezTo>
                      <a:pt x="270" y="400"/>
                      <a:pt x="712" y="84"/>
                      <a:pt x="568" y="12"/>
                    </a:cubicBezTo>
                    <a:cubicBezTo>
                      <a:pt x="557" y="4"/>
                      <a:pt x="543"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8"/>
              <p:cNvSpPr/>
              <p:nvPr/>
            </p:nvSpPr>
            <p:spPr>
              <a:xfrm>
                <a:off x="-571164" y="4226582"/>
                <a:ext cx="36825" cy="21735"/>
              </a:xfrm>
              <a:custGeom>
                <a:avLst/>
                <a:gdLst/>
                <a:ahLst/>
                <a:cxnLst/>
                <a:rect l="l" t="t" r="r" b="b"/>
                <a:pathLst>
                  <a:path w="388" h="229" extrusionOk="0">
                    <a:moveTo>
                      <a:pt x="292" y="1"/>
                    </a:moveTo>
                    <a:cubicBezTo>
                      <a:pt x="198" y="1"/>
                      <a:pt x="1" y="187"/>
                      <a:pt x="37" y="224"/>
                    </a:cubicBezTo>
                    <a:cubicBezTo>
                      <a:pt x="41" y="227"/>
                      <a:pt x="47" y="229"/>
                      <a:pt x="54" y="229"/>
                    </a:cubicBezTo>
                    <a:cubicBezTo>
                      <a:pt x="131" y="229"/>
                      <a:pt x="387" y="60"/>
                      <a:pt x="315" y="6"/>
                    </a:cubicBezTo>
                    <a:cubicBezTo>
                      <a:pt x="308" y="2"/>
                      <a:pt x="301"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8"/>
              <p:cNvSpPr/>
              <p:nvPr/>
            </p:nvSpPr>
            <p:spPr>
              <a:xfrm>
                <a:off x="-386944" y="3764079"/>
                <a:ext cx="425387" cy="416001"/>
              </a:xfrm>
              <a:custGeom>
                <a:avLst/>
                <a:gdLst/>
                <a:ahLst/>
                <a:cxnLst/>
                <a:rect l="l" t="t" r="r" b="b"/>
                <a:pathLst>
                  <a:path w="4482" h="4383" extrusionOk="0">
                    <a:moveTo>
                      <a:pt x="4442" y="0"/>
                    </a:moveTo>
                    <a:lnTo>
                      <a:pt x="4323" y="119"/>
                    </a:lnTo>
                    <a:cubicBezTo>
                      <a:pt x="4224" y="218"/>
                      <a:pt x="4125" y="298"/>
                      <a:pt x="4026" y="397"/>
                    </a:cubicBezTo>
                    <a:cubicBezTo>
                      <a:pt x="3907" y="496"/>
                      <a:pt x="3768" y="575"/>
                      <a:pt x="3649" y="655"/>
                    </a:cubicBezTo>
                    <a:cubicBezTo>
                      <a:pt x="3094" y="1012"/>
                      <a:pt x="2538" y="1349"/>
                      <a:pt x="2003" y="1706"/>
                    </a:cubicBezTo>
                    <a:lnTo>
                      <a:pt x="1567" y="1983"/>
                    </a:lnTo>
                    <a:cubicBezTo>
                      <a:pt x="1448" y="2043"/>
                      <a:pt x="1349" y="2122"/>
                      <a:pt x="1230" y="2201"/>
                    </a:cubicBezTo>
                    <a:cubicBezTo>
                      <a:pt x="1150" y="2261"/>
                      <a:pt x="1091" y="2360"/>
                      <a:pt x="1051" y="2459"/>
                    </a:cubicBezTo>
                    <a:cubicBezTo>
                      <a:pt x="1031" y="2499"/>
                      <a:pt x="1031" y="2539"/>
                      <a:pt x="1051" y="2578"/>
                    </a:cubicBezTo>
                    <a:cubicBezTo>
                      <a:pt x="1051" y="2618"/>
                      <a:pt x="992" y="2658"/>
                      <a:pt x="952" y="2697"/>
                    </a:cubicBezTo>
                    <a:cubicBezTo>
                      <a:pt x="575" y="3015"/>
                      <a:pt x="258" y="3411"/>
                      <a:pt x="79" y="3847"/>
                    </a:cubicBezTo>
                    <a:cubicBezTo>
                      <a:pt x="20" y="4026"/>
                      <a:pt x="0" y="4204"/>
                      <a:pt x="40" y="4383"/>
                    </a:cubicBezTo>
                    <a:lnTo>
                      <a:pt x="159" y="4304"/>
                    </a:lnTo>
                    <a:cubicBezTo>
                      <a:pt x="119" y="4165"/>
                      <a:pt x="119" y="4006"/>
                      <a:pt x="159" y="3867"/>
                    </a:cubicBezTo>
                    <a:cubicBezTo>
                      <a:pt x="317" y="3431"/>
                      <a:pt x="595" y="3054"/>
                      <a:pt x="972" y="2757"/>
                    </a:cubicBezTo>
                    <a:cubicBezTo>
                      <a:pt x="1051" y="2677"/>
                      <a:pt x="1150" y="2598"/>
                      <a:pt x="1150" y="2519"/>
                    </a:cubicBezTo>
                    <a:cubicBezTo>
                      <a:pt x="1150" y="2459"/>
                      <a:pt x="1150" y="2439"/>
                      <a:pt x="1150" y="2400"/>
                    </a:cubicBezTo>
                    <a:cubicBezTo>
                      <a:pt x="1170" y="2340"/>
                      <a:pt x="1210" y="2320"/>
                      <a:pt x="1249" y="2281"/>
                    </a:cubicBezTo>
                    <a:cubicBezTo>
                      <a:pt x="1349" y="2201"/>
                      <a:pt x="1448" y="2122"/>
                      <a:pt x="1567" y="2063"/>
                    </a:cubicBezTo>
                    <a:lnTo>
                      <a:pt x="1963" y="1825"/>
                    </a:lnTo>
                    <a:lnTo>
                      <a:pt x="3570" y="813"/>
                    </a:lnTo>
                    <a:cubicBezTo>
                      <a:pt x="3708" y="714"/>
                      <a:pt x="3847" y="615"/>
                      <a:pt x="3966" y="516"/>
                    </a:cubicBezTo>
                    <a:cubicBezTo>
                      <a:pt x="4085" y="436"/>
                      <a:pt x="4204" y="317"/>
                      <a:pt x="4323" y="218"/>
                    </a:cubicBezTo>
                    <a:cubicBezTo>
                      <a:pt x="4363" y="159"/>
                      <a:pt x="4422" y="99"/>
                      <a:pt x="4482" y="40"/>
                    </a:cubicBezTo>
                    <a:cubicBezTo>
                      <a:pt x="4462" y="20"/>
                      <a:pt x="4442" y="20"/>
                      <a:pt x="4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8"/>
              <p:cNvSpPr/>
              <p:nvPr/>
            </p:nvSpPr>
            <p:spPr>
              <a:xfrm>
                <a:off x="-789742" y="3757435"/>
                <a:ext cx="807494" cy="563875"/>
              </a:xfrm>
              <a:custGeom>
                <a:avLst/>
                <a:gdLst/>
                <a:ahLst/>
                <a:cxnLst/>
                <a:rect l="l" t="t" r="r" b="b"/>
                <a:pathLst>
                  <a:path w="8508" h="5941" extrusionOk="0">
                    <a:moveTo>
                      <a:pt x="8397" y="1"/>
                    </a:moveTo>
                    <a:cubicBezTo>
                      <a:pt x="7017" y="1"/>
                      <a:pt x="3105" y="4004"/>
                      <a:pt x="0" y="4968"/>
                    </a:cubicBezTo>
                    <a:lnTo>
                      <a:pt x="139" y="5940"/>
                    </a:lnTo>
                    <a:cubicBezTo>
                      <a:pt x="1368" y="5425"/>
                      <a:pt x="3986" y="3085"/>
                      <a:pt x="5731" y="1736"/>
                    </a:cubicBezTo>
                    <a:cubicBezTo>
                      <a:pt x="7477" y="368"/>
                      <a:pt x="8508" y="11"/>
                      <a:pt x="8508" y="11"/>
                    </a:cubicBezTo>
                    <a:cubicBezTo>
                      <a:pt x="8473" y="4"/>
                      <a:pt x="8436" y="1"/>
                      <a:pt x="8397"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8"/>
            <p:cNvGrpSpPr/>
            <p:nvPr/>
          </p:nvGrpSpPr>
          <p:grpSpPr>
            <a:xfrm flipH="1">
              <a:off x="86063" y="3763457"/>
              <a:ext cx="933176" cy="2806598"/>
              <a:chOff x="10049200" y="1706944"/>
              <a:chExt cx="933176" cy="2806598"/>
            </a:xfrm>
          </p:grpSpPr>
          <p:sp>
            <p:nvSpPr>
              <p:cNvPr id="708" name="Google Shape;708;p18"/>
              <p:cNvSpPr/>
              <p:nvPr/>
            </p:nvSpPr>
            <p:spPr>
              <a:xfrm>
                <a:off x="10467928" y="1795467"/>
                <a:ext cx="95782" cy="2718076"/>
              </a:xfrm>
              <a:custGeom>
                <a:avLst/>
                <a:gdLst/>
                <a:ahLst/>
                <a:cxnLst/>
                <a:rect l="l" t="t" r="r" b="b"/>
                <a:pathLst>
                  <a:path w="1504" h="42680" extrusionOk="0">
                    <a:moveTo>
                      <a:pt x="752" y="1"/>
                    </a:moveTo>
                    <a:lnTo>
                      <a:pt x="1" y="42679"/>
                    </a:lnTo>
                    <a:lnTo>
                      <a:pt x="1503" y="42679"/>
                    </a:lnTo>
                    <a:lnTo>
                      <a:pt x="7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a:off x="10299227" y="1706944"/>
                <a:ext cx="433122" cy="448661"/>
              </a:xfrm>
              <a:custGeom>
                <a:avLst/>
                <a:gdLst/>
                <a:ahLst/>
                <a:cxnLst/>
                <a:rect l="l" t="t" r="r" b="b"/>
                <a:pathLst>
                  <a:path w="6801" h="7045" extrusionOk="0">
                    <a:moveTo>
                      <a:pt x="3401" y="1"/>
                    </a:moveTo>
                    <a:cubicBezTo>
                      <a:pt x="3401" y="1"/>
                      <a:pt x="1" y="5129"/>
                      <a:pt x="283" y="5335"/>
                    </a:cubicBezTo>
                    <a:cubicBezTo>
                      <a:pt x="303" y="5350"/>
                      <a:pt x="327" y="5357"/>
                      <a:pt x="356" y="5357"/>
                    </a:cubicBezTo>
                    <a:cubicBezTo>
                      <a:pt x="693" y="5357"/>
                      <a:pt x="1541" y="4396"/>
                      <a:pt x="1541" y="4396"/>
                    </a:cubicBezTo>
                    <a:lnTo>
                      <a:pt x="1541" y="4396"/>
                    </a:lnTo>
                    <a:cubicBezTo>
                      <a:pt x="1541" y="4397"/>
                      <a:pt x="1034" y="6068"/>
                      <a:pt x="1372" y="6293"/>
                    </a:cubicBezTo>
                    <a:cubicBezTo>
                      <a:pt x="1393" y="6307"/>
                      <a:pt x="1414" y="6313"/>
                      <a:pt x="1435" y="6313"/>
                    </a:cubicBezTo>
                    <a:cubicBezTo>
                      <a:pt x="1743" y="6313"/>
                      <a:pt x="2105" y="4997"/>
                      <a:pt x="2105" y="4997"/>
                    </a:cubicBezTo>
                    <a:cubicBezTo>
                      <a:pt x="2105" y="4997"/>
                      <a:pt x="2180" y="7007"/>
                      <a:pt x="2631" y="7026"/>
                    </a:cubicBezTo>
                    <a:cubicBezTo>
                      <a:pt x="2633" y="7026"/>
                      <a:pt x="2635" y="7026"/>
                      <a:pt x="2637" y="7026"/>
                    </a:cubicBezTo>
                    <a:cubicBezTo>
                      <a:pt x="3085" y="7026"/>
                      <a:pt x="3401" y="5166"/>
                      <a:pt x="3401" y="5166"/>
                    </a:cubicBezTo>
                    <a:cubicBezTo>
                      <a:pt x="3401" y="5166"/>
                      <a:pt x="3739" y="7045"/>
                      <a:pt x="4171" y="7045"/>
                    </a:cubicBezTo>
                    <a:cubicBezTo>
                      <a:pt x="4622" y="7045"/>
                      <a:pt x="4697" y="4997"/>
                      <a:pt x="4697" y="4997"/>
                    </a:cubicBezTo>
                    <a:cubicBezTo>
                      <a:pt x="4697" y="4997"/>
                      <a:pt x="5059" y="6313"/>
                      <a:pt x="5382" y="6313"/>
                    </a:cubicBezTo>
                    <a:cubicBezTo>
                      <a:pt x="5405" y="6313"/>
                      <a:pt x="5427" y="6307"/>
                      <a:pt x="5448" y="6293"/>
                    </a:cubicBezTo>
                    <a:cubicBezTo>
                      <a:pt x="5786" y="6068"/>
                      <a:pt x="5261" y="4397"/>
                      <a:pt x="5261" y="4396"/>
                    </a:cubicBezTo>
                    <a:lnTo>
                      <a:pt x="5261" y="4396"/>
                    </a:lnTo>
                    <a:cubicBezTo>
                      <a:pt x="5261" y="4396"/>
                      <a:pt x="6114" y="5360"/>
                      <a:pt x="6458" y="5360"/>
                    </a:cubicBezTo>
                    <a:cubicBezTo>
                      <a:pt x="6489" y="5360"/>
                      <a:pt x="6516" y="5353"/>
                      <a:pt x="6538" y="5335"/>
                    </a:cubicBezTo>
                    <a:cubicBezTo>
                      <a:pt x="6801" y="5129"/>
                      <a:pt x="3401" y="1"/>
                      <a:pt x="3401"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a:off x="10216691" y="2154395"/>
                <a:ext cx="598193" cy="424715"/>
              </a:xfrm>
              <a:custGeom>
                <a:avLst/>
                <a:gdLst/>
                <a:ahLst/>
                <a:cxnLst/>
                <a:rect l="l" t="t" r="r" b="b"/>
                <a:pathLst>
                  <a:path w="9393" h="6669" extrusionOk="0">
                    <a:moveTo>
                      <a:pt x="4697" y="0"/>
                    </a:moveTo>
                    <a:cubicBezTo>
                      <a:pt x="4697" y="0"/>
                      <a:pt x="1" y="4865"/>
                      <a:pt x="376" y="5053"/>
                    </a:cubicBezTo>
                    <a:cubicBezTo>
                      <a:pt x="406" y="5068"/>
                      <a:pt x="442" y="5075"/>
                      <a:pt x="484" y="5075"/>
                    </a:cubicBezTo>
                    <a:cubicBezTo>
                      <a:pt x="964" y="5075"/>
                      <a:pt x="2142" y="4152"/>
                      <a:pt x="2142" y="4151"/>
                    </a:cubicBezTo>
                    <a:lnTo>
                      <a:pt x="2142" y="4151"/>
                    </a:lnTo>
                    <a:cubicBezTo>
                      <a:pt x="2142" y="4152"/>
                      <a:pt x="1410" y="5748"/>
                      <a:pt x="1879" y="5955"/>
                    </a:cubicBezTo>
                    <a:cubicBezTo>
                      <a:pt x="1911" y="5969"/>
                      <a:pt x="1943" y="5975"/>
                      <a:pt x="1975" y="5975"/>
                    </a:cubicBezTo>
                    <a:cubicBezTo>
                      <a:pt x="2422" y="5975"/>
                      <a:pt x="2912" y="4734"/>
                      <a:pt x="2912" y="4734"/>
                    </a:cubicBezTo>
                    <a:cubicBezTo>
                      <a:pt x="2912" y="4734"/>
                      <a:pt x="3006" y="6631"/>
                      <a:pt x="3626" y="6650"/>
                    </a:cubicBezTo>
                    <a:cubicBezTo>
                      <a:pt x="3629" y="6650"/>
                      <a:pt x="3633" y="6650"/>
                      <a:pt x="3636" y="6650"/>
                    </a:cubicBezTo>
                    <a:cubicBezTo>
                      <a:pt x="4251" y="6650"/>
                      <a:pt x="4697" y="4884"/>
                      <a:pt x="4697" y="4884"/>
                    </a:cubicBezTo>
                    <a:cubicBezTo>
                      <a:pt x="4697" y="4884"/>
                      <a:pt x="5148" y="6669"/>
                      <a:pt x="5768" y="6669"/>
                    </a:cubicBezTo>
                    <a:cubicBezTo>
                      <a:pt x="6388" y="6669"/>
                      <a:pt x="6500" y="4753"/>
                      <a:pt x="6500" y="4753"/>
                    </a:cubicBezTo>
                    <a:cubicBezTo>
                      <a:pt x="6500" y="4753"/>
                      <a:pt x="6990" y="5994"/>
                      <a:pt x="7422" y="5994"/>
                    </a:cubicBezTo>
                    <a:cubicBezTo>
                      <a:pt x="7453" y="5994"/>
                      <a:pt x="7484" y="5987"/>
                      <a:pt x="7515" y="5974"/>
                    </a:cubicBezTo>
                    <a:cubicBezTo>
                      <a:pt x="7984" y="5767"/>
                      <a:pt x="7270" y="4170"/>
                      <a:pt x="7270" y="4170"/>
                    </a:cubicBezTo>
                    <a:lnTo>
                      <a:pt x="7270" y="4170"/>
                    </a:lnTo>
                    <a:cubicBezTo>
                      <a:pt x="7271" y="4170"/>
                      <a:pt x="8445" y="5075"/>
                      <a:pt x="8927" y="5075"/>
                    </a:cubicBezTo>
                    <a:cubicBezTo>
                      <a:pt x="8969" y="5075"/>
                      <a:pt x="9006" y="5068"/>
                      <a:pt x="9036" y="5053"/>
                    </a:cubicBezTo>
                    <a:cubicBezTo>
                      <a:pt x="9393" y="4865"/>
                      <a:pt x="4697" y="0"/>
                      <a:pt x="4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8"/>
              <p:cNvSpPr/>
              <p:nvPr/>
            </p:nvSpPr>
            <p:spPr>
              <a:xfrm>
                <a:off x="10115050" y="2570705"/>
                <a:ext cx="800329" cy="534763"/>
              </a:xfrm>
              <a:custGeom>
                <a:avLst/>
                <a:gdLst/>
                <a:ahLst/>
                <a:cxnLst/>
                <a:rect l="l" t="t" r="r" b="b"/>
                <a:pathLst>
                  <a:path w="12567" h="8397" extrusionOk="0">
                    <a:moveTo>
                      <a:pt x="6293" y="0"/>
                    </a:moveTo>
                    <a:cubicBezTo>
                      <a:pt x="6293" y="0"/>
                      <a:pt x="0" y="6124"/>
                      <a:pt x="507" y="6368"/>
                    </a:cubicBezTo>
                    <a:cubicBezTo>
                      <a:pt x="545" y="6385"/>
                      <a:pt x="591" y="6393"/>
                      <a:pt x="643" y="6393"/>
                    </a:cubicBezTo>
                    <a:cubicBezTo>
                      <a:pt x="1271" y="6393"/>
                      <a:pt x="2855" y="5241"/>
                      <a:pt x="2855" y="5241"/>
                    </a:cubicBezTo>
                    <a:lnTo>
                      <a:pt x="2855" y="5241"/>
                    </a:lnTo>
                    <a:cubicBezTo>
                      <a:pt x="2855" y="5241"/>
                      <a:pt x="1879" y="7251"/>
                      <a:pt x="2498" y="7514"/>
                    </a:cubicBezTo>
                    <a:cubicBezTo>
                      <a:pt x="2539" y="7529"/>
                      <a:pt x="2581" y="7537"/>
                      <a:pt x="2622" y="7537"/>
                    </a:cubicBezTo>
                    <a:cubicBezTo>
                      <a:pt x="3230" y="7537"/>
                      <a:pt x="3888" y="5974"/>
                      <a:pt x="3888" y="5974"/>
                    </a:cubicBezTo>
                    <a:cubicBezTo>
                      <a:pt x="3888" y="5974"/>
                      <a:pt x="4020" y="8359"/>
                      <a:pt x="4865" y="8397"/>
                    </a:cubicBezTo>
                    <a:cubicBezTo>
                      <a:pt x="4869" y="8397"/>
                      <a:pt x="4872" y="8397"/>
                      <a:pt x="4876" y="8397"/>
                    </a:cubicBezTo>
                    <a:cubicBezTo>
                      <a:pt x="5697" y="8397"/>
                      <a:pt x="6293" y="6161"/>
                      <a:pt x="6293" y="6161"/>
                    </a:cubicBezTo>
                    <a:cubicBezTo>
                      <a:pt x="6293" y="6161"/>
                      <a:pt x="6889" y="8397"/>
                      <a:pt x="7710" y="8397"/>
                    </a:cubicBezTo>
                    <a:cubicBezTo>
                      <a:pt x="7714" y="8397"/>
                      <a:pt x="7717" y="8397"/>
                      <a:pt x="7721" y="8397"/>
                    </a:cubicBezTo>
                    <a:cubicBezTo>
                      <a:pt x="8547" y="8359"/>
                      <a:pt x="8679" y="5974"/>
                      <a:pt x="8679" y="5974"/>
                    </a:cubicBezTo>
                    <a:cubicBezTo>
                      <a:pt x="8679" y="5974"/>
                      <a:pt x="9353" y="7537"/>
                      <a:pt x="9948" y="7537"/>
                    </a:cubicBezTo>
                    <a:cubicBezTo>
                      <a:pt x="9989" y="7537"/>
                      <a:pt x="10029" y="7529"/>
                      <a:pt x="10069" y="7514"/>
                    </a:cubicBezTo>
                    <a:cubicBezTo>
                      <a:pt x="10688" y="7251"/>
                      <a:pt x="9731" y="5241"/>
                      <a:pt x="9730" y="5241"/>
                    </a:cubicBezTo>
                    <a:lnTo>
                      <a:pt x="9730" y="5241"/>
                    </a:lnTo>
                    <a:cubicBezTo>
                      <a:pt x="9731" y="5241"/>
                      <a:pt x="11331" y="6393"/>
                      <a:pt x="11947" y="6393"/>
                    </a:cubicBezTo>
                    <a:cubicBezTo>
                      <a:pt x="11998" y="6393"/>
                      <a:pt x="12042" y="6385"/>
                      <a:pt x="12079" y="6368"/>
                    </a:cubicBezTo>
                    <a:cubicBezTo>
                      <a:pt x="12567" y="6124"/>
                      <a:pt x="6293" y="0"/>
                      <a:pt x="6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8"/>
              <p:cNvSpPr/>
              <p:nvPr/>
            </p:nvSpPr>
            <p:spPr>
              <a:xfrm>
                <a:off x="10049200" y="3122153"/>
                <a:ext cx="933176" cy="620992"/>
              </a:xfrm>
              <a:custGeom>
                <a:avLst/>
                <a:gdLst/>
                <a:ahLst/>
                <a:cxnLst/>
                <a:rect l="l" t="t" r="r" b="b"/>
                <a:pathLst>
                  <a:path w="14653" h="9751" extrusionOk="0">
                    <a:moveTo>
                      <a:pt x="7327" y="1"/>
                    </a:moveTo>
                    <a:cubicBezTo>
                      <a:pt x="7327" y="1"/>
                      <a:pt x="1" y="7120"/>
                      <a:pt x="583" y="7402"/>
                    </a:cubicBezTo>
                    <a:cubicBezTo>
                      <a:pt x="631" y="7425"/>
                      <a:pt x="689" y="7435"/>
                      <a:pt x="756" y="7435"/>
                    </a:cubicBezTo>
                    <a:cubicBezTo>
                      <a:pt x="1505" y="7435"/>
                      <a:pt x="3325" y="6106"/>
                      <a:pt x="3326" y="6106"/>
                    </a:cubicBezTo>
                    <a:lnTo>
                      <a:pt x="3326" y="6106"/>
                    </a:lnTo>
                    <a:cubicBezTo>
                      <a:pt x="3326" y="6106"/>
                      <a:pt x="2199" y="8454"/>
                      <a:pt x="2931" y="8735"/>
                    </a:cubicBezTo>
                    <a:cubicBezTo>
                      <a:pt x="2977" y="8753"/>
                      <a:pt x="3022" y="8762"/>
                      <a:pt x="3069" y="8762"/>
                    </a:cubicBezTo>
                    <a:cubicBezTo>
                      <a:pt x="3753" y="8762"/>
                      <a:pt x="4528" y="6932"/>
                      <a:pt x="4528" y="6932"/>
                    </a:cubicBezTo>
                    <a:cubicBezTo>
                      <a:pt x="4528" y="6932"/>
                      <a:pt x="4697" y="9731"/>
                      <a:pt x="5655" y="9750"/>
                    </a:cubicBezTo>
                    <a:cubicBezTo>
                      <a:pt x="5662" y="9750"/>
                      <a:pt x="5669" y="9750"/>
                      <a:pt x="5676" y="9750"/>
                    </a:cubicBezTo>
                    <a:cubicBezTo>
                      <a:pt x="6642" y="9750"/>
                      <a:pt x="7327" y="7158"/>
                      <a:pt x="7327" y="7158"/>
                    </a:cubicBezTo>
                    <a:cubicBezTo>
                      <a:pt x="7327" y="7158"/>
                      <a:pt x="8031" y="9750"/>
                      <a:pt x="8978" y="9750"/>
                    </a:cubicBezTo>
                    <a:cubicBezTo>
                      <a:pt x="8985" y="9750"/>
                      <a:pt x="8992" y="9750"/>
                      <a:pt x="8999" y="9750"/>
                    </a:cubicBezTo>
                    <a:cubicBezTo>
                      <a:pt x="9957" y="9731"/>
                      <a:pt x="10126" y="6932"/>
                      <a:pt x="10126" y="6932"/>
                    </a:cubicBezTo>
                    <a:cubicBezTo>
                      <a:pt x="10126" y="6932"/>
                      <a:pt x="10895" y="8765"/>
                      <a:pt x="11593" y="8765"/>
                    </a:cubicBezTo>
                    <a:cubicBezTo>
                      <a:pt x="11643" y="8765"/>
                      <a:pt x="11692" y="8756"/>
                      <a:pt x="11741" y="8735"/>
                    </a:cubicBezTo>
                    <a:cubicBezTo>
                      <a:pt x="12455" y="8435"/>
                      <a:pt x="11328" y="6106"/>
                      <a:pt x="11328" y="6106"/>
                    </a:cubicBezTo>
                    <a:lnTo>
                      <a:pt x="11328" y="6106"/>
                    </a:lnTo>
                    <a:cubicBezTo>
                      <a:pt x="11328" y="6106"/>
                      <a:pt x="13181" y="7432"/>
                      <a:pt x="13926" y="7432"/>
                    </a:cubicBezTo>
                    <a:cubicBezTo>
                      <a:pt x="13989" y="7432"/>
                      <a:pt x="14044" y="7422"/>
                      <a:pt x="14089" y="7402"/>
                    </a:cubicBezTo>
                    <a:cubicBezTo>
                      <a:pt x="14653" y="7139"/>
                      <a:pt x="7327" y="1"/>
                      <a:pt x="7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8"/>
              <p:cNvSpPr/>
              <p:nvPr/>
            </p:nvSpPr>
            <p:spPr>
              <a:xfrm>
                <a:off x="10312410" y="1706944"/>
                <a:ext cx="406820" cy="351796"/>
              </a:xfrm>
              <a:custGeom>
                <a:avLst/>
                <a:gdLst/>
                <a:ahLst/>
                <a:cxnLst/>
                <a:rect l="l" t="t" r="r" b="b"/>
                <a:pathLst>
                  <a:path w="6388" h="5524" extrusionOk="0">
                    <a:moveTo>
                      <a:pt x="3213" y="19"/>
                    </a:moveTo>
                    <a:lnTo>
                      <a:pt x="3231" y="38"/>
                    </a:lnTo>
                    <a:lnTo>
                      <a:pt x="3269" y="76"/>
                    </a:lnTo>
                    <a:lnTo>
                      <a:pt x="3316" y="123"/>
                    </a:lnTo>
                    <a:lnTo>
                      <a:pt x="3288" y="76"/>
                    </a:lnTo>
                    <a:lnTo>
                      <a:pt x="3250" y="38"/>
                    </a:lnTo>
                    <a:lnTo>
                      <a:pt x="3231" y="19"/>
                    </a:lnTo>
                    <a:close/>
                    <a:moveTo>
                      <a:pt x="3316" y="123"/>
                    </a:moveTo>
                    <a:lnTo>
                      <a:pt x="3344" y="170"/>
                    </a:lnTo>
                    <a:lnTo>
                      <a:pt x="3476" y="339"/>
                    </a:lnTo>
                    <a:lnTo>
                      <a:pt x="3708" y="602"/>
                    </a:lnTo>
                    <a:lnTo>
                      <a:pt x="3708" y="602"/>
                    </a:lnTo>
                    <a:lnTo>
                      <a:pt x="3476" y="320"/>
                    </a:lnTo>
                    <a:lnTo>
                      <a:pt x="3344" y="151"/>
                    </a:lnTo>
                    <a:lnTo>
                      <a:pt x="3316" y="123"/>
                    </a:lnTo>
                    <a:close/>
                    <a:moveTo>
                      <a:pt x="3708" y="602"/>
                    </a:moveTo>
                    <a:lnTo>
                      <a:pt x="3739" y="639"/>
                    </a:lnTo>
                    <a:cubicBezTo>
                      <a:pt x="3764" y="670"/>
                      <a:pt x="3789" y="699"/>
                      <a:pt x="3814" y="729"/>
                    </a:cubicBezTo>
                    <a:lnTo>
                      <a:pt x="3814" y="729"/>
                    </a:lnTo>
                    <a:lnTo>
                      <a:pt x="3757" y="658"/>
                    </a:lnTo>
                    <a:lnTo>
                      <a:pt x="3708" y="602"/>
                    </a:lnTo>
                    <a:close/>
                    <a:moveTo>
                      <a:pt x="3194" y="1"/>
                    </a:moveTo>
                    <a:lnTo>
                      <a:pt x="3175" y="19"/>
                    </a:lnTo>
                    <a:lnTo>
                      <a:pt x="3156" y="38"/>
                    </a:lnTo>
                    <a:lnTo>
                      <a:pt x="3119" y="76"/>
                    </a:lnTo>
                    <a:lnTo>
                      <a:pt x="3062" y="151"/>
                    </a:lnTo>
                    <a:lnTo>
                      <a:pt x="2912" y="320"/>
                    </a:lnTo>
                    <a:lnTo>
                      <a:pt x="2649" y="639"/>
                    </a:lnTo>
                    <a:cubicBezTo>
                      <a:pt x="2461" y="846"/>
                      <a:pt x="2273" y="1071"/>
                      <a:pt x="2104" y="1278"/>
                    </a:cubicBezTo>
                    <a:cubicBezTo>
                      <a:pt x="1729" y="1710"/>
                      <a:pt x="1372" y="2142"/>
                      <a:pt x="1034" y="2593"/>
                    </a:cubicBezTo>
                    <a:cubicBezTo>
                      <a:pt x="865" y="2818"/>
                      <a:pt x="696" y="3025"/>
                      <a:pt x="527" y="3250"/>
                    </a:cubicBezTo>
                    <a:cubicBezTo>
                      <a:pt x="451" y="3363"/>
                      <a:pt x="376" y="3495"/>
                      <a:pt x="282" y="3607"/>
                    </a:cubicBezTo>
                    <a:cubicBezTo>
                      <a:pt x="207" y="3720"/>
                      <a:pt x="132" y="3833"/>
                      <a:pt x="57" y="3964"/>
                    </a:cubicBezTo>
                    <a:cubicBezTo>
                      <a:pt x="38" y="4002"/>
                      <a:pt x="19" y="4039"/>
                      <a:pt x="19" y="4077"/>
                    </a:cubicBezTo>
                    <a:lnTo>
                      <a:pt x="19" y="4114"/>
                    </a:lnTo>
                    <a:cubicBezTo>
                      <a:pt x="1" y="4133"/>
                      <a:pt x="1" y="4152"/>
                      <a:pt x="19" y="4171"/>
                    </a:cubicBezTo>
                    <a:cubicBezTo>
                      <a:pt x="19" y="4171"/>
                      <a:pt x="19" y="4190"/>
                      <a:pt x="38" y="4190"/>
                    </a:cubicBezTo>
                    <a:cubicBezTo>
                      <a:pt x="38" y="4190"/>
                      <a:pt x="57" y="4208"/>
                      <a:pt x="57" y="4208"/>
                    </a:cubicBezTo>
                    <a:lnTo>
                      <a:pt x="94" y="4208"/>
                    </a:lnTo>
                    <a:cubicBezTo>
                      <a:pt x="113" y="4218"/>
                      <a:pt x="132" y="4222"/>
                      <a:pt x="151" y="4222"/>
                    </a:cubicBezTo>
                    <a:cubicBezTo>
                      <a:pt x="170" y="4222"/>
                      <a:pt x="188" y="4218"/>
                      <a:pt x="207" y="4208"/>
                    </a:cubicBezTo>
                    <a:cubicBezTo>
                      <a:pt x="264" y="4208"/>
                      <a:pt x="282" y="4190"/>
                      <a:pt x="320" y="4190"/>
                    </a:cubicBezTo>
                    <a:cubicBezTo>
                      <a:pt x="470" y="4133"/>
                      <a:pt x="583" y="4058"/>
                      <a:pt x="714" y="3983"/>
                    </a:cubicBezTo>
                    <a:cubicBezTo>
                      <a:pt x="893" y="3849"/>
                      <a:pt x="1071" y="3715"/>
                      <a:pt x="1240" y="3572"/>
                    </a:cubicBezTo>
                    <a:lnTo>
                      <a:pt x="1240" y="3572"/>
                    </a:lnTo>
                    <a:cubicBezTo>
                      <a:pt x="1221" y="3631"/>
                      <a:pt x="1203" y="3692"/>
                      <a:pt x="1184" y="3758"/>
                    </a:cubicBezTo>
                    <a:cubicBezTo>
                      <a:pt x="1146" y="3870"/>
                      <a:pt x="1109" y="3983"/>
                      <a:pt x="1090" y="4096"/>
                    </a:cubicBezTo>
                    <a:cubicBezTo>
                      <a:pt x="1052" y="4227"/>
                      <a:pt x="1034" y="4340"/>
                      <a:pt x="1015" y="4453"/>
                    </a:cubicBezTo>
                    <a:cubicBezTo>
                      <a:pt x="1015" y="4528"/>
                      <a:pt x="1015" y="4584"/>
                      <a:pt x="1015" y="4640"/>
                    </a:cubicBezTo>
                    <a:cubicBezTo>
                      <a:pt x="1015" y="4716"/>
                      <a:pt x="1034" y="4772"/>
                      <a:pt x="1071" y="4828"/>
                    </a:cubicBezTo>
                    <a:cubicBezTo>
                      <a:pt x="1071" y="4866"/>
                      <a:pt x="1109" y="4903"/>
                      <a:pt x="1128" y="4922"/>
                    </a:cubicBezTo>
                    <a:cubicBezTo>
                      <a:pt x="1165" y="4941"/>
                      <a:pt x="1203" y="4941"/>
                      <a:pt x="1240" y="4941"/>
                    </a:cubicBezTo>
                    <a:cubicBezTo>
                      <a:pt x="1278" y="4941"/>
                      <a:pt x="1297" y="4941"/>
                      <a:pt x="1334" y="4922"/>
                    </a:cubicBezTo>
                    <a:cubicBezTo>
                      <a:pt x="1372" y="4903"/>
                      <a:pt x="1391" y="4885"/>
                      <a:pt x="1409" y="4866"/>
                    </a:cubicBezTo>
                    <a:cubicBezTo>
                      <a:pt x="1466" y="4828"/>
                      <a:pt x="1503" y="4772"/>
                      <a:pt x="1541" y="4716"/>
                    </a:cubicBezTo>
                    <a:cubicBezTo>
                      <a:pt x="1578" y="4678"/>
                      <a:pt x="1616" y="4622"/>
                      <a:pt x="1635" y="4565"/>
                    </a:cubicBezTo>
                    <a:cubicBezTo>
                      <a:pt x="1691" y="4453"/>
                      <a:pt x="1747" y="4359"/>
                      <a:pt x="1804" y="4246"/>
                    </a:cubicBezTo>
                    <a:cubicBezTo>
                      <a:pt x="1832" y="4162"/>
                      <a:pt x="1871" y="4077"/>
                      <a:pt x="1904" y="3993"/>
                    </a:cubicBezTo>
                    <a:lnTo>
                      <a:pt x="1904" y="3993"/>
                    </a:lnTo>
                    <a:cubicBezTo>
                      <a:pt x="1924" y="4246"/>
                      <a:pt x="1960" y="4502"/>
                      <a:pt x="2010" y="4772"/>
                    </a:cubicBezTo>
                    <a:cubicBezTo>
                      <a:pt x="2029" y="4903"/>
                      <a:pt x="2067" y="5054"/>
                      <a:pt x="2123" y="5185"/>
                    </a:cubicBezTo>
                    <a:cubicBezTo>
                      <a:pt x="2161" y="5242"/>
                      <a:pt x="2180" y="5317"/>
                      <a:pt x="2236" y="5373"/>
                    </a:cubicBezTo>
                    <a:cubicBezTo>
                      <a:pt x="2255" y="5411"/>
                      <a:pt x="2273" y="5429"/>
                      <a:pt x="2311" y="5448"/>
                    </a:cubicBezTo>
                    <a:cubicBezTo>
                      <a:pt x="2349" y="5486"/>
                      <a:pt x="2386" y="5486"/>
                      <a:pt x="2424" y="5504"/>
                    </a:cubicBezTo>
                    <a:cubicBezTo>
                      <a:pt x="2461" y="5504"/>
                      <a:pt x="2499" y="5504"/>
                      <a:pt x="2536" y="5486"/>
                    </a:cubicBezTo>
                    <a:cubicBezTo>
                      <a:pt x="2574" y="5467"/>
                      <a:pt x="2612" y="5448"/>
                      <a:pt x="2630" y="5429"/>
                    </a:cubicBezTo>
                    <a:cubicBezTo>
                      <a:pt x="2687" y="5373"/>
                      <a:pt x="2743" y="5317"/>
                      <a:pt x="2781" y="5260"/>
                    </a:cubicBezTo>
                    <a:cubicBezTo>
                      <a:pt x="2856" y="5129"/>
                      <a:pt x="2912" y="4997"/>
                      <a:pt x="2968" y="4866"/>
                    </a:cubicBezTo>
                    <a:cubicBezTo>
                      <a:pt x="3025" y="4734"/>
                      <a:pt x="3081" y="4584"/>
                      <a:pt x="3119" y="4453"/>
                    </a:cubicBezTo>
                    <a:cubicBezTo>
                      <a:pt x="3156" y="4366"/>
                      <a:pt x="3185" y="4271"/>
                      <a:pt x="3206" y="4178"/>
                    </a:cubicBezTo>
                    <a:lnTo>
                      <a:pt x="3206" y="4178"/>
                    </a:lnTo>
                    <a:cubicBezTo>
                      <a:pt x="3262" y="4413"/>
                      <a:pt x="3341" y="4646"/>
                      <a:pt x="3419" y="4866"/>
                    </a:cubicBezTo>
                    <a:cubicBezTo>
                      <a:pt x="3476" y="4997"/>
                      <a:pt x="3551" y="5129"/>
                      <a:pt x="3626" y="5260"/>
                    </a:cubicBezTo>
                    <a:cubicBezTo>
                      <a:pt x="3664" y="5335"/>
                      <a:pt x="3720" y="5392"/>
                      <a:pt x="3776" y="5448"/>
                    </a:cubicBezTo>
                    <a:cubicBezTo>
                      <a:pt x="3795" y="5467"/>
                      <a:pt x="3833" y="5486"/>
                      <a:pt x="3870" y="5504"/>
                    </a:cubicBezTo>
                    <a:cubicBezTo>
                      <a:pt x="3908" y="5523"/>
                      <a:pt x="3964" y="5523"/>
                      <a:pt x="4002" y="5523"/>
                    </a:cubicBezTo>
                    <a:cubicBezTo>
                      <a:pt x="4039" y="5523"/>
                      <a:pt x="4077" y="5504"/>
                      <a:pt x="4114" y="5486"/>
                    </a:cubicBezTo>
                    <a:cubicBezTo>
                      <a:pt x="4152" y="5448"/>
                      <a:pt x="4189" y="5429"/>
                      <a:pt x="4208" y="5392"/>
                    </a:cubicBezTo>
                    <a:cubicBezTo>
                      <a:pt x="4246" y="5335"/>
                      <a:pt x="4283" y="5260"/>
                      <a:pt x="4321" y="5204"/>
                    </a:cubicBezTo>
                    <a:cubicBezTo>
                      <a:pt x="4377" y="5054"/>
                      <a:pt x="4415" y="4922"/>
                      <a:pt x="4452" y="4772"/>
                    </a:cubicBezTo>
                    <a:cubicBezTo>
                      <a:pt x="4479" y="4572"/>
                      <a:pt x="4506" y="4362"/>
                      <a:pt x="4526" y="4156"/>
                    </a:cubicBezTo>
                    <a:lnTo>
                      <a:pt x="4526" y="4156"/>
                    </a:lnTo>
                    <a:cubicBezTo>
                      <a:pt x="4540" y="4193"/>
                      <a:pt x="4553" y="4230"/>
                      <a:pt x="4565" y="4265"/>
                    </a:cubicBezTo>
                    <a:cubicBezTo>
                      <a:pt x="4622" y="4377"/>
                      <a:pt x="4678" y="4490"/>
                      <a:pt x="4734" y="4584"/>
                    </a:cubicBezTo>
                    <a:cubicBezTo>
                      <a:pt x="4772" y="4640"/>
                      <a:pt x="4791" y="4697"/>
                      <a:pt x="4828" y="4753"/>
                    </a:cubicBezTo>
                    <a:cubicBezTo>
                      <a:pt x="4866" y="4791"/>
                      <a:pt x="4922" y="4847"/>
                      <a:pt x="4960" y="4885"/>
                    </a:cubicBezTo>
                    <a:cubicBezTo>
                      <a:pt x="4997" y="4922"/>
                      <a:pt x="5016" y="4941"/>
                      <a:pt x="5054" y="4960"/>
                    </a:cubicBezTo>
                    <a:cubicBezTo>
                      <a:pt x="5091" y="4979"/>
                      <a:pt x="5129" y="4979"/>
                      <a:pt x="5166" y="4979"/>
                    </a:cubicBezTo>
                    <a:lnTo>
                      <a:pt x="5223" y="4979"/>
                    </a:lnTo>
                    <a:cubicBezTo>
                      <a:pt x="5241" y="4979"/>
                      <a:pt x="5260" y="4960"/>
                      <a:pt x="5279" y="4960"/>
                    </a:cubicBezTo>
                    <a:cubicBezTo>
                      <a:pt x="5317" y="4941"/>
                      <a:pt x="5335" y="4903"/>
                      <a:pt x="5354" y="4866"/>
                    </a:cubicBezTo>
                    <a:cubicBezTo>
                      <a:pt x="5392" y="4809"/>
                      <a:pt x="5410" y="4734"/>
                      <a:pt x="5410" y="4659"/>
                    </a:cubicBezTo>
                    <a:cubicBezTo>
                      <a:pt x="5410" y="4603"/>
                      <a:pt x="5410" y="4528"/>
                      <a:pt x="5410" y="4471"/>
                    </a:cubicBezTo>
                    <a:cubicBezTo>
                      <a:pt x="5392" y="4359"/>
                      <a:pt x="5373" y="4227"/>
                      <a:pt x="5335" y="4114"/>
                    </a:cubicBezTo>
                    <a:cubicBezTo>
                      <a:pt x="5298" y="3955"/>
                      <a:pt x="5253" y="3795"/>
                      <a:pt x="5200" y="3640"/>
                    </a:cubicBezTo>
                    <a:lnTo>
                      <a:pt x="5200" y="3640"/>
                    </a:lnTo>
                    <a:cubicBezTo>
                      <a:pt x="5358" y="3764"/>
                      <a:pt x="5516" y="3878"/>
                      <a:pt x="5673" y="3983"/>
                    </a:cubicBezTo>
                    <a:cubicBezTo>
                      <a:pt x="5805" y="4077"/>
                      <a:pt x="5936" y="4133"/>
                      <a:pt x="6068" y="4190"/>
                    </a:cubicBezTo>
                    <a:cubicBezTo>
                      <a:pt x="6106" y="4208"/>
                      <a:pt x="6143" y="4227"/>
                      <a:pt x="6181" y="4227"/>
                    </a:cubicBezTo>
                    <a:cubicBezTo>
                      <a:pt x="6199" y="4237"/>
                      <a:pt x="6218" y="4241"/>
                      <a:pt x="6239" y="4241"/>
                    </a:cubicBezTo>
                    <a:cubicBezTo>
                      <a:pt x="6260" y="4241"/>
                      <a:pt x="6284" y="4237"/>
                      <a:pt x="6312" y="4227"/>
                    </a:cubicBezTo>
                    <a:lnTo>
                      <a:pt x="6331" y="4208"/>
                    </a:lnTo>
                    <a:lnTo>
                      <a:pt x="6368" y="4208"/>
                    </a:lnTo>
                    <a:cubicBezTo>
                      <a:pt x="6368" y="4190"/>
                      <a:pt x="6368" y="4171"/>
                      <a:pt x="6387" y="4171"/>
                    </a:cubicBezTo>
                    <a:cubicBezTo>
                      <a:pt x="6387" y="4152"/>
                      <a:pt x="6387" y="4133"/>
                      <a:pt x="6387" y="4114"/>
                    </a:cubicBezTo>
                    <a:cubicBezTo>
                      <a:pt x="6387" y="4114"/>
                      <a:pt x="6387" y="4096"/>
                      <a:pt x="6387" y="4077"/>
                    </a:cubicBezTo>
                    <a:cubicBezTo>
                      <a:pt x="6368" y="4039"/>
                      <a:pt x="6350" y="4002"/>
                      <a:pt x="6350" y="3964"/>
                    </a:cubicBezTo>
                    <a:cubicBezTo>
                      <a:pt x="6275" y="3851"/>
                      <a:pt x="6199" y="3720"/>
                      <a:pt x="6106" y="3607"/>
                    </a:cubicBezTo>
                    <a:cubicBezTo>
                      <a:pt x="6030" y="3495"/>
                      <a:pt x="5955" y="3382"/>
                      <a:pt x="5880" y="3269"/>
                    </a:cubicBezTo>
                    <a:cubicBezTo>
                      <a:pt x="5711" y="3044"/>
                      <a:pt x="5523" y="2818"/>
                      <a:pt x="5354" y="2593"/>
                    </a:cubicBezTo>
                    <a:cubicBezTo>
                      <a:pt x="5016" y="2142"/>
                      <a:pt x="4659" y="1710"/>
                      <a:pt x="4283" y="1278"/>
                    </a:cubicBezTo>
                    <a:cubicBezTo>
                      <a:pt x="4137" y="1099"/>
                      <a:pt x="3977" y="920"/>
                      <a:pt x="3814" y="729"/>
                    </a:cubicBezTo>
                    <a:lnTo>
                      <a:pt x="3814" y="729"/>
                    </a:lnTo>
                    <a:lnTo>
                      <a:pt x="4283" y="1316"/>
                    </a:lnTo>
                    <a:cubicBezTo>
                      <a:pt x="4640" y="1748"/>
                      <a:pt x="4978" y="2198"/>
                      <a:pt x="5317" y="2630"/>
                    </a:cubicBezTo>
                    <a:cubicBezTo>
                      <a:pt x="5486" y="2856"/>
                      <a:pt x="5655" y="3081"/>
                      <a:pt x="5824" y="3307"/>
                    </a:cubicBezTo>
                    <a:cubicBezTo>
                      <a:pt x="5899" y="3419"/>
                      <a:pt x="5993" y="3532"/>
                      <a:pt x="6068" y="3664"/>
                    </a:cubicBezTo>
                    <a:cubicBezTo>
                      <a:pt x="6143" y="3776"/>
                      <a:pt x="6218" y="3889"/>
                      <a:pt x="6275" y="4002"/>
                    </a:cubicBezTo>
                    <a:cubicBezTo>
                      <a:pt x="6293" y="4039"/>
                      <a:pt x="6293" y="4058"/>
                      <a:pt x="6312" y="4096"/>
                    </a:cubicBezTo>
                    <a:cubicBezTo>
                      <a:pt x="6312" y="4096"/>
                      <a:pt x="6312" y="4114"/>
                      <a:pt x="6312" y="4114"/>
                    </a:cubicBezTo>
                    <a:lnTo>
                      <a:pt x="6218" y="4114"/>
                    </a:lnTo>
                    <a:cubicBezTo>
                      <a:pt x="6181" y="4114"/>
                      <a:pt x="6143" y="4096"/>
                      <a:pt x="6124" y="4096"/>
                    </a:cubicBezTo>
                    <a:cubicBezTo>
                      <a:pt x="5993" y="4039"/>
                      <a:pt x="5880" y="3964"/>
                      <a:pt x="5767" y="3889"/>
                    </a:cubicBezTo>
                    <a:cubicBezTo>
                      <a:pt x="5523" y="3739"/>
                      <a:pt x="5317" y="3570"/>
                      <a:pt x="5110" y="3382"/>
                    </a:cubicBezTo>
                    <a:lnTo>
                      <a:pt x="4922" y="3213"/>
                    </a:lnTo>
                    <a:lnTo>
                      <a:pt x="4997" y="3457"/>
                    </a:lnTo>
                    <a:cubicBezTo>
                      <a:pt x="4999" y="3462"/>
                      <a:pt x="5001" y="3467"/>
                      <a:pt x="5003" y="3472"/>
                    </a:cubicBezTo>
                    <a:lnTo>
                      <a:pt x="5003" y="3472"/>
                    </a:lnTo>
                    <a:lnTo>
                      <a:pt x="4997" y="3476"/>
                    </a:lnTo>
                    <a:cubicBezTo>
                      <a:pt x="5001" y="3479"/>
                      <a:pt x="5005" y="3482"/>
                      <a:pt x="5009" y="3486"/>
                    </a:cubicBezTo>
                    <a:lnTo>
                      <a:pt x="5009" y="3486"/>
                    </a:lnTo>
                    <a:cubicBezTo>
                      <a:pt x="5097" y="3701"/>
                      <a:pt x="5169" y="3917"/>
                      <a:pt x="5223" y="4133"/>
                    </a:cubicBezTo>
                    <a:cubicBezTo>
                      <a:pt x="5260" y="4246"/>
                      <a:pt x="5279" y="4359"/>
                      <a:pt x="5298" y="4490"/>
                    </a:cubicBezTo>
                    <a:cubicBezTo>
                      <a:pt x="5298" y="4546"/>
                      <a:pt x="5298" y="4603"/>
                      <a:pt x="5298" y="4659"/>
                    </a:cubicBezTo>
                    <a:cubicBezTo>
                      <a:pt x="5298" y="4697"/>
                      <a:pt x="5279" y="4753"/>
                      <a:pt x="5260" y="4809"/>
                    </a:cubicBezTo>
                    <a:cubicBezTo>
                      <a:pt x="5260" y="4828"/>
                      <a:pt x="5241" y="4847"/>
                      <a:pt x="5223" y="4847"/>
                    </a:cubicBezTo>
                    <a:cubicBezTo>
                      <a:pt x="5204" y="4866"/>
                      <a:pt x="5185" y="4866"/>
                      <a:pt x="5166" y="4866"/>
                    </a:cubicBezTo>
                    <a:cubicBezTo>
                      <a:pt x="5129" y="4866"/>
                      <a:pt x="5072" y="4847"/>
                      <a:pt x="5054" y="4809"/>
                    </a:cubicBezTo>
                    <a:cubicBezTo>
                      <a:pt x="5016" y="4772"/>
                      <a:pt x="4978" y="4734"/>
                      <a:pt x="4941" y="4678"/>
                    </a:cubicBezTo>
                    <a:cubicBezTo>
                      <a:pt x="4903" y="4640"/>
                      <a:pt x="4866" y="4584"/>
                      <a:pt x="4847" y="4528"/>
                    </a:cubicBezTo>
                    <a:cubicBezTo>
                      <a:pt x="4723" y="4351"/>
                      <a:pt x="4633" y="4142"/>
                      <a:pt x="4545" y="3930"/>
                    </a:cubicBezTo>
                    <a:lnTo>
                      <a:pt x="4545" y="3930"/>
                    </a:lnTo>
                    <a:cubicBezTo>
                      <a:pt x="4545" y="3923"/>
                      <a:pt x="4546" y="3915"/>
                      <a:pt x="4546" y="3908"/>
                    </a:cubicBezTo>
                    <a:lnTo>
                      <a:pt x="4546" y="3908"/>
                    </a:lnTo>
                    <a:lnTo>
                      <a:pt x="4536" y="3910"/>
                    </a:lnTo>
                    <a:lnTo>
                      <a:pt x="4536" y="3910"/>
                    </a:lnTo>
                    <a:cubicBezTo>
                      <a:pt x="4533" y="3903"/>
                      <a:pt x="4530" y="3896"/>
                      <a:pt x="4528" y="3889"/>
                    </a:cubicBezTo>
                    <a:lnTo>
                      <a:pt x="4434" y="3645"/>
                    </a:lnTo>
                    <a:lnTo>
                      <a:pt x="4434" y="3908"/>
                    </a:lnTo>
                    <a:cubicBezTo>
                      <a:pt x="4415" y="4190"/>
                      <a:pt x="4377" y="4490"/>
                      <a:pt x="4321" y="4772"/>
                    </a:cubicBezTo>
                    <a:cubicBezTo>
                      <a:pt x="4302" y="4903"/>
                      <a:pt x="4265" y="5035"/>
                      <a:pt x="4208" y="5166"/>
                    </a:cubicBezTo>
                    <a:cubicBezTo>
                      <a:pt x="4189" y="5242"/>
                      <a:pt x="4152" y="5298"/>
                      <a:pt x="4114" y="5354"/>
                    </a:cubicBezTo>
                    <a:cubicBezTo>
                      <a:pt x="4077" y="5392"/>
                      <a:pt x="4020" y="5429"/>
                      <a:pt x="3964" y="5448"/>
                    </a:cubicBezTo>
                    <a:cubicBezTo>
                      <a:pt x="3908" y="5448"/>
                      <a:pt x="3851" y="5429"/>
                      <a:pt x="3795" y="5392"/>
                    </a:cubicBezTo>
                    <a:cubicBezTo>
                      <a:pt x="3757" y="5335"/>
                      <a:pt x="3701" y="5279"/>
                      <a:pt x="3664" y="5223"/>
                    </a:cubicBezTo>
                    <a:cubicBezTo>
                      <a:pt x="3588" y="5110"/>
                      <a:pt x="3532" y="4979"/>
                      <a:pt x="3476" y="4847"/>
                    </a:cubicBezTo>
                    <a:cubicBezTo>
                      <a:pt x="3369" y="4598"/>
                      <a:pt x="3296" y="4333"/>
                      <a:pt x="3225" y="4082"/>
                    </a:cubicBezTo>
                    <a:lnTo>
                      <a:pt x="3225" y="4082"/>
                    </a:lnTo>
                    <a:cubicBezTo>
                      <a:pt x="3227" y="4068"/>
                      <a:pt x="3229" y="4053"/>
                      <a:pt x="3231" y="4039"/>
                    </a:cubicBezTo>
                    <a:lnTo>
                      <a:pt x="3213" y="4039"/>
                    </a:lnTo>
                    <a:lnTo>
                      <a:pt x="3194" y="3908"/>
                    </a:lnTo>
                    <a:lnTo>
                      <a:pt x="3156" y="4039"/>
                    </a:lnTo>
                    <a:cubicBezTo>
                      <a:pt x="3100" y="4321"/>
                      <a:pt x="3025" y="4584"/>
                      <a:pt x="2912" y="4866"/>
                    </a:cubicBezTo>
                    <a:cubicBezTo>
                      <a:pt x="2875" y="4997"/>
                      <a:pt x="2799" y="5129"/>
                      <a:pt x="2724" y="5242"/>
                    </a:cubicBezTo>
                    <a:cubicBezTo>
                      <a:pt x="2687" y="5298"/>
                      <a:pt x="2649" y="5354"/>
                      <a:pt x="2593" y="5411"/>
                    </a:cubicBezTo>
                    <a:cubicBezTo>
                      <a:pt x="2562" y="5441"/>
                      <a:pt x="2506" y="5472"/>
                      <a:pt x="2446" y="5472"/>
                    </a:cubicBezTo>
                    <a:cubicBezTo>
                      <a:pt x="2433" y="5472"/>
                      <a:pt x="2419" y="5470"/>
                      <a:pt x="2405" y="5467"/>
                    </a:cubicBezTo>
                    <a:cubicBezTo>
                      <a:pt x="2349" y="5467"/>
                      <a:pt x="2292" y="5429"/>
                      <a:pt x="2255" y="5373"/>
                    </a:cubicBezTo>
                    <a:cubicBezTo>
                      <a:pt x="2198" y="5317"/>
                      <a:pt x="2180" y="5242"/>
                      <a:pt x="2142" y="5185"/>
                    </a:cubicBezTo>
                    <a:cubicBezTo>
                      <a:pt x="2104" y="5054"/>
                      <a:pt x="2048" y="4903"/>
                      <a:pt x="2029" y="4772"/>
                    </a:cubicBezTo>
                    <a:cubicBezTo>
                      <a:pt x="1992" y="4622"/>
                      <a:pt x="1973" y="4490"/>
                      <a:pt x="1954" y="4340"/>
                    </a:cubicBezTo>
                    <a:cubicBezTo>
                      <a:pt x="1937" y="4223"/>
                      <a:pt x="1921" y="4092"/>
                      <a:pt x="1917" y="3959"/>
                    </a:cubicBezTo>
                    <a:lnTo>
                      <a:pt x="1917" y="3959"/>
                    </a:lnTo>
                    <a:cubicBezTo>
                      <a:pt x="1924" y="3942"/>
                      <a:pt x="1930" y="3925"/>
                      <a:pt x="1935" y="3908"/>
                    </a:cubicBezTo>
                    <a:lnTo>
                      <a:pt x="1917" y="3908"/>
                    </a:lnTo>
                    <a:lnTo>
                      <a:pt x="1917" y="3814"/>
                    </a:lnTo>
                    <a:lnTo>
                      <a:pt x="1898" y="3908"/>
                    </a:lnTo>
                    <a:cubicBezTo>
                      <a:pt x="1804" y="4133"/>
                      <a:pt x="1710" y="4359"/>
                      <a:pt x="1578" y="4565"/>
                    </a:cubicBezTo>
                    <a:cubicBezTo>
                      <a:pt x="1522" y="4659"/>
                      <a:pt x="1447" y="4753"/>
                      <a:pt x="1372" y="4828"/>
                    </a:cubicBezTo>
                    <a:cubicBezTo>
                      <a:pt x="1334" y="4866"/>
                      <a:pt x="1278" y="4903"/>
                      <a:pt x="1222" y="4903"/>
                    </a:cubicBezTo>
                    <a:cubicBezTo>
                      <a:pt x="1203" y="4903"/>
                      <a:pt x="1184" y="4903"/>
                      <a:pt x="1165" y="4885"/>
                    </a:cubicBezTo>
                    <a:cubicBezTo>
                      <a:pt x="1146" y="4866"/>
                      <a:pt x="1128" y="4847"/>
                      <a:pt x="1109" y="4828"/>
                    </a:cubicBezTo>
                    <a:cubicBezTo>
                      <a:pt x="1090" y="4772"/>
                      <a:pt x="1090" y="4716"/>
                      <a:pt x="1090" y="4659"/>
                    </a:cubicBezTo>
                    <a:cubicBezTo>
                      <a:pt x="1090" y="4603"/>
                      <a:pt x="1090" y="4546"/>
                      <a:pt x="1090" y="4490"/>
                    </a:cubicBezTo>
                    <a:cubicBezTo>
                      <a:pt x="1109" y="4377"/>
                      <a:pt x="1128" y="4246"/>
                      <a:pt x="1165" y="4133"/>
                    </a:cubicBezTo>
                    <a:cubicBezTo>
                      <a:pt x="1222" y="3908"/>
                      <a:pt x="1315" y="3682"/>
                      <a:pt x="1409" y="3457"/>
                    </a:cubicBezTo>
                    <a:lnTo>
                      <a:pt x="1466" y="3269"/>
                    </a:lnTo>
                    <a:lnTo>
                      <a:pt x="1315" y="3401"/>
                    </a:lnTo>
                    <a:cubicBezTo>
                      <a:pt x="1313" y="3403"/>
                      <a:pt x="1310" y="3406"/>
                      <a:pt x="1307" y="3409"/>
                    </a:cubicBezTo>
                    <a:lnTo>
                      <a:pt x="1307" y="3409"/>
                    </a:lnTo>
                    <a:lnTo>
                      <a:pt x="1297" y="3401"/>
                    </a:lnTo>
                    <a:cubicBezTo>
                      <a:pt x="1294" y="3410"/>
                      <a:pt x="1291" y="3419"/>
                      <a:pt x="1288" y="3428"/>
                    </a:cubicBezTo>
                    <a:lnTo>
                      <a:pt x="1288" y="3428"/>
                    </a:lnTo>
                    <a:cubicBezTo>
                      <a:pt x="1200" y="3513"/>
                      <a:pt x="1098" y="3596"/>
                      <a:pt x="996" y="3664"/>
                    </a:cubicBezTo>
                    <a:cubicBezTo>
                      <a:pt x="902" y="3739"/>
                      <a:pt x="771" y="3833"/>
                      <a:pt x="658" y="3908"/>
                    </a:cubicBezTo>
                    <a:cubicBezTo>
                      <a:pt x="545" y="3983"/>
                      <a:pt x="433" y="4039"/>
                      <a:pt x="301" y="4096"/>
                    </a:cubicBezTo>
                    <a:cubicBezTo>
                      <a:pt x="264" y="4114"/>
                      <a:pt x="245" y="4114"/>
                      <a:pt x="207" y="4133"/>
                    </a:cubicBezTo>
                    <a:lnTo>
                      <a:pt x="113" y="4133"/>
                    </a:lnTo>
                    <a:lnTo>
                      <a:pt x="113" y="4114"/>
                    </a:lnTo>
                    <a:cubicBezTo>
                      <a:pt x="113" y="4077"/>
                      <a:pt x="132" y="4039"/>
                      <a:pt x="151" y="4021"/>
                    </a:cubicBezTo>
                    <a:cubicBezTo>
                      <a:pt x="207" y="3889"/>
                      <a:pt x="282" y="3776"/>
                      <a:pt x="357" y="3664"/>
                    </a:cubicBezTo>
                    <a:cubicBezTo>
                      <a:pt x="433" y="3551"/>
                      <a:pt x="508" y="3438"/>
                      <a:pt x="602" y="3325"/>
                    </a:cubicBezTo>
                    <a:cubicBezTo>
                      <a:pt x="752" y="3100"/>
                      <a:pt x="921" y="2875"/>
                      <a:pt x="1090" y="2649"/>
                    </a:cubicBezTo>
                    <a:cubicBezTo>
                      <a:pt x="1447" y="2198"/>
                      <a:pt x="1785" y="1766"/>
                      <a:pt x="2142" y="1316"/>
                    </a:cubicBezTo>
                    <a:lnTo>
                      <a:pt x="3194" y="19"/>
                    </a:lnTo>
                    <a:lnTo>
                      <a:pt x="31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a:off x="10235860" y="2154395"/>
                <a:ext cx="562339" cy="350522"/>
              </a:xfrm>
              <a:custGeom>
                <a:avLst/>
                <a:gdLst/>
                <a:ahLst/>
                <a:cxnLst/>
                <a:rect l="l" t="t" r="r" b="b"/>
                <a:pathLst>
                  <a:path w="8830" h="5504" extrusionOk="0">
                    <a:moveTo>
                      <a:pt x="4377" y="38"/>
                    </a:moveTo>
                    <a:lnTo>
                      <a:pt x="4340" y="56"/>
                    </a:lnTo>
                    <a:lnTo>
                      <a:pt x="4302" y="94"/>
                    </a:lnTo>
                    <a:lnTo>
                      <a:pt x="4358" y="56"/>
                    </a:lnTo>
                    <a:lnTo>
                      <a:pt x="4377" y="38"/>
                    </a:lnTo>
                    <a:close/>
                    <a:moveTo>
                      <a:pt x="4396" y="0"/>
                    </a:moveTo>
                    <a:cubicBezTo>
                      <a:pt x="4377" y="0"/>
                      <a:pt x="4377" y="19"/>
                      <a:pt x="4377" y="38"/>
                    </a:cubicBezTo>
                    <a:lnTo>
                      <a:pt x="4396" y="19"/>
                    </a:lnTo>
                    <a:lnTo>
                      <a:pt x="5147" y="676"/>
                    </a:lnTo>
                    <a:lnTo>
                      <a:pt x="5880" y="1334"/>
                    </a:lnTo>
                    <a:cubicBezTo>
                      <a:pt x="6387" y="1785"/>
                      <a:pt x="6875" y="2217"/>
                      <a:pt x="7383" y="2667"/>
                    </a:cubicBezTo>
                    <a:lnTo>
                      <a:pt x="8078" y="3381"/>
                    </a:lnTo>
                    <a:cubicBezTo>
                      <a:pt x="8190" y="3494"/>
                      <a:pt x="8322" y="3607"/>
                      <a:pt x="8435" y="3738"/>
                    </a:cubicBezTo>
                    <a:cubicBezTo>
                      <a:pt x="8491" y="3795"/>
                      <a:pt x="8566" y="3888"/>
                      <a:pt x="8585" y="3926"/>
                    </a:cubicBezTo>
                    <a:cubicBezTo>
                      <a:pt x="8604" y="3964"/>
                      <a:pt x="8641" y="3982"/>
                      <a:pt x="8660" y="4020"/>
                    </a:cubicBezTo>
                    <a:cubicBezTo>
                      <a:pt x="8660" y="4039"/>
                      <a:pt x="8679" y="4057"/>
                      <a:pt x="8679" y="4076"/>
                    </a:cubicBezTo>
                    <a:cubicBezTo>
                      <a:pt x="8698" y="4076"/>
                      <a:pt x="8698" y="4095"/>
                      <a:pt x="8698" y="4114"/>
                    </a:cubicBezTo>
                    <a:lnTo>
                      <a:pt x="8547" y="4114"/>
                    </a:lnTo>
                    <a:cubicBezTo>
                      <a:pt x="8472" y="4095"/>
                      <a:pt x="8378" y="4076"/>
                      <a:pt x="8303" y="4057"/>
                    </a:cubicBezTo>
                    <a:cubicBezTo>
                      <a:pt x="8153" y="4001"/>
                      <a:pt x="8003" y="3926"/>
                      <a:pt x="7852" y="3870"/>
                    </a:cubicBezTo>
                    <a:cubicBezTo>
                      <a:pt x="7702" y="3795"/>
                      <a:pt x="7570" y="3701"/>
                      <a:pt x="7420" y="3625"/>
                    </a:cubicBezTo>
                    <a:cubicBezTo>
                      <a:pt x="7299" y="3565"/>
                      <a:pt x="7190" y="3492"/>
                      <a:pt x="7074" y="3427"/>
                    </a:cubicBezTo>
                    <a:lnTo>
                      <a:pt x="7074" y="3427"/>
                    </a:lnTo>
                    <a:cubicBezTo>
                      <a:pt x="7064" y="3412"/>
                      <a:pt x="7055" y="3396"/>
                      <a:pt x="7045" y="3381"/>
                    </a:cubicBezTo>
                    <a:lnTo>
                      <a:pt x="7022" y="3399"/>
                    </a:lnTo>
                    <a:lnTo>
                      <a:pt x="7022" y="3399"/>
                    </a:lnTo>
                    <a:cubicBezTo>
                      <a:pt x="7011" y="3393"/>
                      <a:pt x="7000" y="3387"/>
                      <a:pt x="6988" y="3381"/>
                    </a:cubicBezTo>
                    <a:lnTo>
                      <a:pt x="6800" y="3250"/>
                    </a:lnTo>
                    <a:lnTo>
                      <a:pt x="6913" y="3456"/>
                    </a:lnTo>
                    <a:cubicBezTo>
                      <a:pt x="7026" y="3682"/>
                      <a:pt x="7138" y="3907"/>
                      <a:pt x="7214" y="4151"/>
                    </a:cubicBezTo>
                    <a:cubicBezTo>
                      <a:pt x="7270" y="4283"/>
                      <a:pt x="7289" y="4396"/>
                      <a:pt x="7308" y="4527"/>
                    </a:cubicBezTo>
                    <a:cubicBezTo>
                      <a:pt x="7326" y="4583"/>
                      <a:pt x="7326" y="4640"/>
                      <a:pt x="7308" y="4715"/>
                    </a:cubicBezTo>
                    <a:cubicBezTo>
                      <a:pt x="7308" y="4753"/>
                      <a:pt x="7270" y="4790"/>
                      <a:pt x="7232" y="4828"/>
                    </a:cubicBezTo>
                    <a:cubicBezTo>
                      <a:pt x="7214" y="4846"/>
                      <a:pt x="7195" y="4846"/>
                      <a:pt x="7157" y="4846"/>
                    </a:cubicBezTo>
                    <a:lnTo>
                      <a:pt x="7082" y="4846"/>
                    </a:lnTo>
                    <a:cubicBezTo>
                      <a:pt x="7026" y="4846"/>
                      <a:pt x="6969" y="4809"/>
                      <a:pt x="6932" y="4790"/>
                    </a:cubicBezTo>
                    <a:cubicBezTo>
                      <a:pt x="6819" y="4715"/>
                      <a:pt x="6725" y="4621"/>
                      <a:pt x="6650" y="4527"/>
                    </a:cubicBezTo>
                    <a:cubicBezTo>
                      <a:pt x="6575" y="4433"/>
                      <a:pt x="6500" y="4320"/>
                      <a:pt x="6425" y="4208"/>
                    </a:cubicBezTo>
                    <a:cubicBezTo>
                      <a:pt x="6378" y="4131"/>
                      <a:pt x="6320" y="4029"/>
                      <a:pt x="6269" y="3932"/>
                    </a:cubicBezTo>
                    <a:lnTo>
                      <a:pt x="6269" y="3932"/>
                    </a:lnTo>
                    <a:cubicBezTo>
                      <a:pt x="6271" y="3917"/>
                      <a:pt x="6273" y="3903"/>
                      <a:pt x="6274" y="3888"/>
                    </a:cubicBezTo>
                    <a:lnTo>
                      <a:pt x="6274" y="3888"/>
                    </a:lnTo>
                    <a:lnTo>
                      <a:pt x="6248" y="3893"/>
                    </a:lnTo>
                    <a:lnTo>
                      <a:pt x="6248" y="3893"/>
                    </a:lnTo>
                    <a:cubicBezTo>
                      <a:pt x="6244" y="3885"/>
                      <a:pt x="6241" y="3877"/>
                      <a:pt x="6237" y="3870"/>
                    </a:cubicBezTo>
                    <a:lnTo>
                      <a:pt x="6162" y="3701"/>
                    </a:lnTo>
                    <a:lnTo>
                      <a:pt x="6143" y="3888"/>
                    </a:lnTo>
                    <a:cubicBezTo>
                      <a:pt x="6124" y="4039"/>
                      <a:pt x="6105" y="4208"/>
                      <a:pt x="6087" y="4358"/>
                    </a:cubicBezTo>
                    <a:cubicBezTo>
                      <a:pt x="6049" y="4508"/>
                      <a:pt x="6011" y="4659"/>
                      <a:pt x="5974" y="4809"/>
                    </a:cubicBezTo>
                    <a:cubicBezTo>
                      <a:pt x="5936" y="4940"/>
                      <a:pt x="5880" y="5091"/>
                      <a:pt x="5786" y="5222"/>
                    </a:cubicBezTo>
                    <a:cubicBezTo>
                      <a:pt x="5748" y="5278"/>
                      <a:pt x="5692" y="5335"/>
                      <a:pt x="5636" y="5372"/>
                    </a:cubicBezTo>
                    <a:cubicBezTo>
                      <a:pt x="5579" y="5410"/>
                      <a:pt x="5523" y="5429"/>
                      <a:pt x="5448" y="5429"/>
                    </a:cubicBezTo>
                    <a:cubicBezTo>
                      <a:pt x="5373" y="5429"/>
                      <a:pt x="5316" y="5410"/>
                      <a:pt x="5241" y="5372"/>
                    </a:cubicBezTo>
                    <a:cubicBezTo>
                      <a:pt x="5185" y="5335"/>
                      <a:pt x="5128" y="5278"/>
                      <a:pt x="5072" y="5222"/>
                    </a:cubicBezTo>
                    <a:cubicBezTo>
                      <a:pt x="4978" y="5109"/>
                      <a:pt x="4884" y="4997"/>
                      <a:pt x="4809" y="4865"/>
                    </a:cubicBezTo>
                    <a:cubicBezTo>
                      <a:pt x="4734" y="4734"/>
                      <a:pt x="4659" y="4583"/>
                      <a:pt x="4603" y="4452"/>
                    </a:cubicBezTo>
                    <a:cubicBezTo>
                      <a:pt x="4538" y="4323"/>
                      <a:pt x="4501" y="4193"/>
                      <a:pt x="4456" y="4076"/>
                    </a:cubicBezTo>
                    <a:lnTo>
                      <a:pt x="4456" y="4076"/>
                    </a:lnTo>
                    <a:cubicBezTo>
                      <a:pt x="4461" y="4057"/>
                      <a:pt x="4466" y="4039"/>
                      <a:pt x="4471" y="4020"/>
                    </a:cubicBezTo>
                    <a:lnTo>
                      <a:pt x="4433" y="4020"/>
                    </a:lnTo>
                    <a:lnTo>
                      <a:pt x="4396" y="3926"/>
                    </a:lnTo>
                    <a:lnTo>
                      <a:pt x="4377" y="4020"/>
                    </a:lnTo>
                    <a:cubicBezTo>
                      <a:pt x="4321" y="4151"/>
                      <a:pt x="4264" y="4302"/>
                      <a:pt x="4208" y="4452"/>
                    </a:cubicBezTo>
                    <a:cubicBezTo>
                      <a:pt x="4152" y="4583"/>
                      <a:pt x="4077" y="4734"/>
                      <a:pt x="4001" y="4865"/>
                    </a:cubicBezTo>
                    <a:cubicBezTo>
                      <a:pt x="3926" y="4997"/>
                      <a:pt x="3851" y="5128"/>
                      <a:pt x="3738" y="5241"/>
                    </a:cubicBezTo>
                    <a:cubicBezTo>
                      <a:pt x="3682" y="5297"/>
                      <a:pt x="3626" y="5354"/>
                      <a:pt x="3569" y="5391"/>
                    </a:cubicBezTo>
                    <a:cubicBezTo>
                      <a:pt x="3494" y="5429"/>
                      <a:pt x="3419" y="5448"/>
                      <a:pt x="3344" y="5448"/>
                    </a:cubicBezTo>
                    <a:cubicBezTo>
                      <a:pt x="3288" y="5448"/>
                      <a:pt x="3212" y="5429"/>
                      <a:pt x="3137" y="5391"/>
                    </a:cubicBezTo>
                    <a:cubicBezTo>
                      <a:pt x="3081" y="5354"/>
                      <a:pt x="3025" y="5297"/>
                      <a:pt x="2987" y="5222"/>
                    </a:cubicBezTo>
                    <a:cubicBezTo>
                      <a:pt x="2912" y="5091"/>
                      <a:pt x="2837" y="4959"/>
                      <a:pt x="2799" y="4809"/>
                    </a:cubicBezTo>
                    <a:cubicBezTo>
                      <a:pt x="2743" y="4659"/>
                      <a:pt x="2705" y="4508"/>
                      <a:pt x="2687" y="4358"/>
                    </a:cubicBezTo>
                    <a:cubicBezTo>
                      <a:pt x="2668" y="4189"/>
                      <a:pt x="2630" y="4039"/>
                      <a:pt x="2630" y="3888"/>
                    </a:cubicBezTo>
                    <a:lnTo>
                      <a:pt x="2630" y="3813"/>
                    </a:lnTo>
                    <a:lnTo>
                      <a:pt x="2602" y="3870"/>
                    </a:lnTo>
                    <a:lnTo>
                      <a:pt x="2574" y="3870"/>
                    </a:lnTo>
                    <a:cubicBezTo>
                      <a:pt x="2575" y="3884"/>
                      <a:pt x="2577" y="3898"/>
                      <a:pt x="2579" y="3912"/>
                    </a:cubicBezTo>
                    <a:lnTo>
                      <a:pt x="2579" y="3912"/>
                    </a:lnTo>
                    <a:cubicBezTo>
                      <a:pt x="2527" y="4001"/>
                      <a:pt x="2475" y="4104"/>
                      <a:pt x="2424" y="4208"/>
                    </a:cubicBezTo>
                    <a:cubicBezTo>
                      <a:pt x="2348" y="4302"/>
                      <a:pt x="2273" y="4414"/>
                      <a:pt x="2179" y="4527"/>
                    </a:cubicBezTo>
                    <a:cubicBezTo>
                      <a:pt x="2104" y="4621"/>
                      <a:pt x="2010" y="4715"/>
                      <a:pt x="1898" y="4790"/>
                    </a:cubicBezTo>
                    <a:cubicBezTo>
                      <a:pt x="1841" y="4809"/>
                      <a:pt x="1785" y="4846"/>
                      <a:pt x="1729" y="4846"/>
                    </a:cubicBezTo>
                    <a:cubicBezTo>
                      <a:pt x="1712" y="4852"/>
                      <a:pt x="1695" y="4854"/>
                      <a:pt x="1679" y="4854"/>
                    </a:cubicBezTo>
                    <a:cubicBezTo>
                      <a:pt x="1639" y="4854"/>
                      <a:pt x="1599" y="4841"/>
                      <a:pt x="1559" y="4828"/>
                    </a:cubicBezTo>
                    <a:cubicBezTo>
                      <a:pt x="1503" y="4790"/>
                      <a:pt x="1484" y="4734"/>
                      <a:pt x="1466" y="4677"/>
                    </a:cubicBezTo>
                    <a:cubicBezTo>
                      <a:pt x="1466" y="4621"/>
                      <a:pt x="1466" y="4565"/>
                      <a:pt x="1466" y="4508"/>
                    </a:cubicBezTo>
                    <a:cubicBezTo>
                      <a:pt x="1484" y="4377"/>
                      <a:pt x="1522" y="4245"/>
                      <a:pt x="1559" y="4133"/>
                    </a:cubicBezTo>
                    <a:cubicBezTo>
                      <a:pt x="1653" y="3888"/>
                      <a:pt x="1766" y="3644"/>
                      <a:pt x="1879" y="3419"/>
                    </a:cubicBezTo>
                    <a:lnTo>
                      <a:pt x="1973" y="3269"/>
                    </a:lnTo>
                    <a:lnTo>
                      <a:pt x="1822" y="3362"/>
                    </a:lnTo>
                    <a:cubicBezTo>
                      <a:pt x="1691" y="3456"/>
                      <a:pt x="1541" y="3532"/>
                      <a:pt x="1390" y="3607"/>
                    </a:cubicBezTo>
                    <a:cubicBezTo>
                      <a:pt x="1240" y="3701"/>
                      <a:pt x="1109" y="3776"/>
                      <a:pt x="958" y="3851"/>
                    </a:cubicBezTo>
                    <a:cubicBezTo>
                      <a:pt x="808" y="3926"/>
                      <a:pt x="658" y="4001"/>
                      <a:pt x="489" y="4057"/>
                    </a:cubicBezTo>
                    <a:cubicBezTo>
                      <a:pt x="414" y="4076"/>
                      <a:pt x="338" y="4095"/>
                      <a:pt x="263" y="4114"/>
                    </a:cubicBezTo>
                    <a:lnTo>
                      <a:pt x="94" y="4114"/>
                    </a:lnTo>
                    <a:cubicBezTo>
                      <a:pt x="113" y="4095"/>
                      <a:pt x="113" y="4076"/>
                      <a:pt x="113" y="4076"/>
                    </a:cubicBezTo>
                    <a:cubicBezTo>
                      <a:pt x="132" y="4057"/>
                      <a:pt x="132" y="4039"/>
                      <a:pt x="151" y="4020"/>
                    </a:cubicBezTo>
                    <a:cubicBezTo>
                      <a:pt x="169" y="3982"/>
                      <a:pt x="188" y="3964"/>
                      <a:pt x="226" y="3926"/>
                    </a:cubicBezTo>
                    <a:cubicBezTo>
                      <a:pt x="263" y="3870"/>
                      <a:pt x="320" y="3795"/>
                      <a:pt x="376" y="3738"/>
                    </a:cubicBezTo>
                    <a:cubicBezTo>
                      <a:pt x="489" y="3607"/>
                      <a:pt x="601" y="3494"/>
                      <a:pt x="714" y="3381"/>
                    </a:cubicBezTo>
                    <a:cubicBezTo>
                      <a:pt x="958" y="3137"/>
                      <a:pt x="1184" y="2912"/>
                      <a:pt x="1447" y="2667"/>
                    </a:cubicBezTo>
                    <a:cubicBezTo>
                      <a:pt x="1935" y="2217"/>
                      <a:pt x="2424" y="1785"/>
                      <a:pt x="2912" y="1334"/>
                    </a:cubicBezTo>
                    <a:lnTo>
                      <a:pt x="3663" y="676"/>
                    </a:lnTo>
                    <a:lnTo>
                      <a:pt x="4039" y="338"/>
                    </a:lnTo>
                    <a:lnTo>
                      <a:pt x="4208" y="169"/>
                    </a:lnTo>
                    <a:lnTo>
                      <a:pt x="4001" y="319"/>
                    </a:lnTo>
                    <a:lnTo>
                      <a:pt x="3626" y="639"/>
                    </a:lnTo>
                    <a:lnTo>
                      <a:pt x="3250" y="958"/>
                    </a:lnTo>
                    <a:lnTo>
                      <a:pt x="2874" y="1296"/>
                    </a:lnTo>
                    <a:cubicBezTo>
                      <a:pt x="2367" y="1728"/>
                      <a:pt x="1860" y="2160"/>
                      <a:pt x="1390" y="2611"/>
                    </a:cubicBezTo>
                    <a:cubicBezTo>
                      <a:pt x="1127" y="2818"/>
                      <a:pt x="902" y="3062"/>
                      <a:pt x="658" y="3287"/>
                    </a:cubicBezTo>
                    <a:cubicBezTo>
                      <a:pt x="545" y="3419"/>
                      <a:pt x="432" y="3532"/>
                      <a:pt x="320" y="3663"/>
                    </a:cubicBezTo>
                    <a:cubicBezTo>
                      <a:pt x="263" y="3719"/>
                      <a:pt x="207" y="3776"/>
                      <a:pt x="151" y="3851"/>
                    </a:cubicBezTo>
                    <a:cubicBezTo>
                      <a:pt x="132" y="3888"/>
                      <a:pt x="94" y="3907"/>
                      <a:pt x="75" y="3945"/>
                    </a:cubicBezTo>
                    <a:lnTo>
                      <a:pt x="38" y="4020"/>
                    </a:lnTo>
                    <a:cubicBezTo>
                      <a:pt x="19" y="4039"/>
                      <a:pt x="19" y="4057"/>
                      <a:pt x="19" y="4076"/>
                    </a:cubicBezTo>
                    <a:cubicBezTo>
                      <a:pt x="0" y="4114"/>
                      <a:pt x="19" y="4133"/>
                      <a:pt x="19" y="4151"/>
                    </a:cubicBezTo>
                    <a:lnTo>
                      <a:pt x="19" y="4170"/>
                    </a:lnTo>
                    <a:lnTo>
                      <a:pt x="38" y="4189"/>
                    </a:lnTo>
                    <a:lnTo>
                      <a:pt x="263" y="4189"/>
                    </a:lnTo>
                    <a:cubicBezTo>
                      <a:pt x="357" y="4170"/>
                      <a:pt x="432" y="4151"/>
                      <a:pt x="508" y="4133"/>
                    </a:cubicBezTo>
                    <a:cubicBezTo>
                      <a:pt x="677" y="4076"/>
                      <a:pt x="827" y="4001"/>
                      <a:pt x="977" y="3926"/>
                    </a:cubicBezTo>
                    <a:cubicBezTo>
                      <a:pt x="1228" y="3800"/>
                      <a:pt x="1479" y="3662"/>
                      <a:pt x="1720" y="3521"/>
                    </a:cubicBezTo>
                    <a:lnTo>
                      <a:pt x="1720" y="3521"/>
                    </a:lnTo>
                    <a:cubicBezTo>
                      <a:pt x="1682" y="3589"/>
                      <a:pt x="1649" y="3660"/>
                      <a:pt x="1616" y="3738"/>
                    </a:cubicBezTo>
                    <a:cubicBezTo>
                      <a:pt x="1559" y="3851"/>
                      <a:pt x="1522" y="3982"/>
                      <a:pt x="1484" y="4095"/>
                    </a:cubicBezTo>
                    <a:cubicBezTo>
                      <a:pt x="1428" y="4227"/>
                      <a:pt x="1409" y="4358"/>
                      <a:pt x="1390" y="4490"/>
                    </a:cubicBezTo>
                    <a:cubicBezTo>
                      <a:pt x="1372" y="4565"/>
                      <a:pt x="1372" y="4621"/>
                      <a:pt x="1390" y="4696"/>
                    </a:cubicBezTo>
                    <a:cubicBezTo>
                      <a:pt x="1390" y="4734"/>
                      <a:pt x="1409" y="4771"/>
                      <a:pt x="1428" y="4809"/>
                    </a:cubicBezTo>
                    <a:cubicBezTo>
                      <a:pt x="1447" y="4828"/>
                      <a:pt x="1484" y="4865"/>
                      <a:pt x="1503" y="4884"/>
                    </a:cubicBezTo>
                    <a:cubicBezTo>
                      <a:pt x="1547" y="4906"/>
                      <a:pt x="1591" y="4915"/>
                      <a:pt x="1635" y="4915"/>
                    </a:cubicBezTo>
                    <a:cubicBezTo>
                      <a:pt x="1666" y="4915"/>
                      <a:pt x="1697" y="4911"/>
                      <a:pt x="1729" y="4903"/>
                    </a:cubicBezTo>
                    <a:cubicBezTo>
                      <a:pt x="1785" y="4884"/>
                      <a:pt x="1860" y="4865"/>
                      <a:pt x="1916" y="4828"/>
                    </a:cubicBezTo>
                    <a:cubicBezTo>
                      <a:pt x="2010" y="4753"/>
                      <a:pt x="2123" y="4659"/>
                      <a:pt x="2198" y="4546"/>
                    </a:cubicBezTo>
                    <a:cubicBezTo>
                      <a:pt x="2273" y="4433"/>
                      <a:pt x="2367" y="4339"/>
                      <a:pt x="2424" y="4227"/>
                    </a:cubicBezTo>
                    <a:cubicBezTo>
                      <a:pt x="2482" y="4138"/>
                      <a:pt x="2530" y="4050"/>
                      <a:pt x="2583" y="3953"/>
                    </a:cubicBezTo>
                    <a:lnTo>
                      <a:pt x="2583" y="3953"/>
                    </a:lnTo>
                    <a:cubicBezTo>
                      <a:pt x="2599" y="4089"/>
                      <a:pt x="2618" y="4214"/>
                      <a:pt x="2649" y="4339"/>
                    </a:cubicBezTo>
                    <a:cubicBezTo>
                      <a:pt x="2668" y="4508"/>
                      <a:pt x="2705" y="4659"/>
                      <a:pt x="2762" y="4809"/>
                    </a:cubicBezTo>
                    <a:cubicBezTo>
                      <a:pt x="2799" y="4959"/>
                      <a:pt x="2856" y="5109"/>
                      <a:pt x="2949" y="5241"/>
                    </a:cubicBezTo>
                    <a:cubicBezTo>
                      <a:pt x="2987" y="5297"/>
                      <a:pt x="3043" y="5354"/>
                      <a:pt x="3119" y="5410"/>
                    </a:cubicBezTo>
                    <a:cubicBezTo>
                      <a:pt x="3194" y="5448"/>
                      <a:pt x="3269" y="5485"/>
                      <a:pt x="3344" y="5485"/>
                    </a:cubicBezTo>
                    <a:cubicBezTo>
                      <a:pt x="3438" y="5466"/>
                      <a:pt x="3513" y="5448"/>
                      <a:pt x="3588" y="5410"/>
                    </a:cubicBezTo>
                    <a:cubicBezTo>
                      <a:pt x="3663" y="5372"/>
                      <a:pt x="3720" y="5316"/>
                      <a:pt x="3776" y="5260"/>
                    </a:cubicBezTo>
                    <a:cubicBezTo>
                      <a:pt x="3889" y="5147"/>
                      <a:pt x="4001" y="5015"/>
                      <a:pt x="4095" y="4884"/>
                    </a:cubicBezTo>
                    <a:cubicBezTo>
                      <a:pt x="4170" y="4753"/>
                      <a:pt x="4246" y="4602"/>
                      <a:pt x="4321" y="4471"/>
                    </a:cubicBezTo>
                    <a:cubicBezTo>
                      <a:pt x="4366" y="4349"/>
                      <a:pt x="4412" y="4228"/>
                      <a:pt x="4447" y="4107"/>
                    </a:cubicBezTo>
                    <a:lnTo>
                      <a:pt x="4447" y="4107"/>
                    </a:lnTo>
                    <a:cubicBezTo>
                      <a:pt x="4493" y="4228"/>
                      <a:pt x="4538" y="4349"/>
                      <a:pt x="4584" y="4471"/>
                    </a:cubicBezTo>
                    <a:cubicBezTo>
                      <a:pt x="4640" y="4621"/>
                      <a:pt x="4715" y="4753"/>
                      <a:pt x="4790" y="4884"/>
                    </a:cubicBezTo>
                    <a:cubicBezTo>
                      <a:pt x="4866" y="5034"/>
                      <a:pt x="4959" y="5166"/>
                      <a:pt x="5072" y="5278"/>
                    </a:cubicBezTo>
                    <a:cubicBezTo>
                      <a:pt x="5110" y="5335"/>
                      <a:pt x="5185" y="5391"/>
                      <a:pt x="5260" y="5429"/>
                    </a:cubicBezTo>
                    <a:cubicBezTo>
                      <a:pt x="5316" y="5485"/>
                      <a:pt x="5410" y="5504"/>
                      <a:pt x="5485" y="5504"/>
                    </a:cubicBezTo>
                    <a:cubicBezTo>
                      <a:pt x="5579" y="5504"/>
                      <a:pt x="5654" y="5485"/>
                      <a:pt x="5730" y="5448"/>
                    </a:cubicBezTo>
                    <a:cubicBezTo>
                      <a:pt x="5786" y="5391"/>
                      <a:pt x="5861" y="5335"/>
                      <a:pt x="5899" y="5260"/>
                    </a:cubicBezTo>
                    <a:cubicBezTo>
                      <a:pt x="5993" y="5128"/>
                      <a:pt x="6049" y="4978"/>
                      <a:pt x="6105" y="4828"/>
                    </a:cubicBezTo>
                    <a:cubicBezTo>
                      <a:pt x="6143" y="4677"/>
                      <a:pt x="6180" y="4508"/>
                      <a:pt x="6218" y="4358"/>
                    </a:cubicBezTo>
                    <a:cubicBezTo>
                      <a:pt x="6230" y="4262"/>
                      <a:pt x="6242" y="4159"/>
                      <a:pt x="6254" y="4057"/>
                    </a:cubicBezTo>
                    <a:lnTo>
                      <a:pt x="6254" y="4057"/>
                    </a:lnTo>
                    <a:cubicBezTo>
                      <a:pt x="6291" y="4120"/>
                      <a:pt x="6327" y="4183"/>
                      <a:pt x="6368" y="4245"/>
                    </a:cubicBezTo>
                    <a:cubicBezTo>
                      <a:pt x="6443" y="4358"/>
                      <a:pt x="6519" y="4471"/>
                      <a:pt x="6594" y="4583"/>
                    </a:cubicBezTo>
                    <a:cubicBezTo>
                      <a:pt x="6688" y="4696"/>
                      <a:pt x="6782" y="4790"/>
                      <a:pt x="6894" y="4865"/>
                    </a:cubicBezTo>
                    <a:cubicBezTo>
                      <a:pt x="6951" y="4903"/>
                      <a:pt x="7026" y="4940"/>
                      <a:pt x="7101" y="4959"/>
                    </a:cubicBezTo>
                    <a:lnTo>
                      <a:pt x="7214" y="4959"/>
                    </a:lnTo>
                    <a:cubicBezTo>
                      <a:pt x="7251" y="4940"/>
                      <a:pt x="7289" y="4922"/>
                      <a:pt x="7326" y="4903"/>
                    </a:cubicBezTo>
                    <a:cubicBezTo>
                      <a:pt x="7364" y="4884"/>
                      <a:pt x="7401" y="4865"/>
                      <a:pt x="7420" y="4828"/>
                    </a:cubicBezTo>
                    <a:cubicBezTo>
                      <a:pt x="7439" y="4790"/>
                      <a:pt x="7458" y="4753"/>
                      <a:pt x="7458" y="4715"/>
                    </a:cubicBezTo>
                    <a:cubicBezTo>
                      <a:pt x="7477" y="4640"/>
                      <a:pt x="7477" y="4565"/>
                      <a:pt x="7458" y="4490"/>
                    </a:cubicBezTo>
                    <a:cubicBezTo>
                      <a:pt x="7439" y="4358"/>
                      <a:pt x="7420" y="4227"/>
                      <a:pt x="7364" y="4095"/>
                    </a:cubicBezTo>
                    <a:cubicBezTo>
                      <a:pt x="7326" y="3982"/>
                      <a:pt x="7270" y="3851"/>
                      <a:pt x="7214" y="3738"/>
                    </a:cubicBezTo>
                    <a:cubicBezTo>
                      <a:pt x="7197" y="3681"/>
                      <a:pt x="7178" y="3628"/>
                      <a:pt x="7154" y="3577"/>
                    </a:cubicBezTo>
                    <a:lnTo>
                      <a:pt x="7154" y="3577"/>
                    </a:lnTo>
                    <a:cubicBezTo>
                      <a:pt x="7375" y="3705"/>
                      <a:pt x="7604" y="3830"/>
                      <a:pt x="7833" y="3945"/>
                    </a:cubicBezTo>
                    <a:cubicBezTo>
                      <a:pt x="7984" y="4020"/>
                      <a:pt x="8153" y="4076"/>
                      <a:pt x="8303" y="4133"/>
                    </a:cubicBezTo>
                    <a:cubicBezTo>
                      <a:pt x="8378" y="4170"/>
                      <a:pt x="8472" y="4189"/>
                      <a:pt x="8566" y="4208"/>
                    </a:cubicBezTo>
                    <a:lnTo>
                      <a:pt x="8735" y="4208"/>
                    </a:lnTo>
                    <a:lnTo>
                      <a:pt x="8773" y="4189"/>
                    </a:lnTo>
                    <a:lnTo>
                      <a:pt x="8791" y="4189"/>
                    </a:lnTo>
                    <a:lnTo>
                      <a:pt x="8810" y="4170"/>
                    </a:lnTo>
                    <a:lnTo>
                      <a:pt x="8810" y="4151"/>
                    </a:lnTo>
                    <a:cubicBezTo>
                      <a:pt x="8829" y="4133"/>
                      <a:pt x="8829" y="4114"/>
                      <a:pt x="8810" y="4095"/>
                    </a:cubicBezTo>
                    <a:cubicBezTo>
                      <a:pt x="8810" y="4057"/>
                      <a:pt x="8791" y="4039"/>
                      <a:pt x="8791" y="4020"/>
                    </a:cubicBezTo>
                    <a:lnTo>
                      <a:pt x="8754" y="3964"/>
                    </a:lnTo>
                    <a:lnTo>
                      <a:pt x="8679" y="3851"/>
                    </a:lnTo>
                    <a:cubicBezTo>
                      <a:pt x="8622" y="3795"/>
                      <a:pt x="8566" y="3719"/>
                      <a:pt x="8510" y="3663"/>
                    </a:cubicBezTo>
                    <a:cubicBezTo>
                      <a:pt x="8397" y="3532"/>
                      <a:pt x="8284" y="3419"/>
                      <a:pt x="8153" y="3306"/>
                    </a:cubicBezTo>
                    <a:cubicBezTo>
                      <a:pt x="7927" y="3062"/>
                      <a:pt x="7664" y="2855"/>
                      <a:pt x="7439" y="2611"/>
                    </a:cubicBezTo>
                    <a:cubicBezTo>
                      <a:pt x="6951" y="2160"/>
                      <a:pt x="6443" y="1728"/>
                      <a:pt x="5936" y="1296"/>
                    </a:cubicBezTo>
                    <a:cubicBezTo>
                      <a:pt x="5692" y="1071"/>
                      <a:pt x="5429" y="845"/>
                      <a:pt x="5185" y="639"/>
                    </a:cubicBezTo>
                    <a:lnTo>
                      <a:pt x="4772" y="301"/>
                    </a:lnTo>
                    <a:lnTo>
                      <a:pt x="4584" y="132"/>
                    </a:lnTo>
                    <a:lnTo>
                      <a:pt x="4490" y="56"/>
                    </a:lnTo>
                    <a:lnTo>
                      <a:pt x="4433" y="19"/>
                    </a:lnTo>
                    <a:lnTo>
                      <a:pt x="4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a:off x="10142562" y="2570705"/>
                <a:ext cx="747726" cy="453437"/>
              </a:xfrm>
              <a:custGeom>
                <a:avLst/>
                <a:gdLst/>
                <a:ahLst/>
                <a:cxnLst/>
                <a:rect l="l" t="t" r="r" b="b"/>
                <a:pathLst>
                  <a:path w="11741" h="7120" extrusionOk="0">
                    <a:moveTo>
                      <a:pt x="5861" y="0"/>
                    </a:moveTo>
                    <a:lnTo>
                      <a:pt x="6838" y="883"/>
                    </a:lnTo>
                    <a:lnTo>
                      <a:pt x="7852" y="1747"/>
                    </a:lnTo>
                    <a:cubicBezTo>
                      <a:pt x="8510" y="2329"/>
                      <a:pt x="9167" y="2912"/>
                      <a:pt x="9824" y="3494"/>
                    </a:cubicBezTo>
                    <a:cubicBezTo>
                      <a:pt x="10144" y="3795"/>
                      <a:pt x="10482" y="4095"/>
                      <a:pt x="10782" y="4396"/>
                    </a:cubicBezTo>
                    <a:cubicBezTo>
                      <a:pt x="10952" y="4546"/>
                      <a:pt x="11102" y="4696"/>
                      <a:pt x="11252" y="4865"/>
                    </a:cubicBezTo>
                    <a:cubicBezTo>
                      <a:pt x="11327" y="4940"/>
                      <a:pt x="11402" y="5015"/>
                      <a:pt x="11477" y="5109"/>
                    </a:cubicBezTo>
                    <a:cubicBezTo>
                      <a:pt x="11496" y="5147"/>
                      <a:pt x="11534" y="5185"/>
                      <a:pt x="11571" y="5222"/>
                    </a:cubicBezTo>
                    <a:cubicBezTo>
                      <a:pt x="11571" y="5241"/>
                      <a:pt x="11590" y="5278"/>
                      <a:pt x="11609" y="5297"/>
                    </a:cubicBezTo>
                    <a:cubicBezTo>
                      <a:pt x="11609" y="5297"/>
                      <a:pt x="11609" y="5316"/>
                      <a:pt x="11609" y="5335"/>
                    </a:cubicBezTo>
                    <a:cubicBezTo>
                      <a:pt x="11609" y="5335"/>
                      <a:pt x="11609" y="5335"/>
                      <a:pt x="11609" y="5354"/>
                    </a:cubicBezTo>
                    <a:lnTo>
                      <a:pt x="11384" y="5354"/>
                    </a:lnTo>
                    <a:cubicBezTo>
                      <a:pt x="11271" y="5335"/>
                      <a:pt x="11177" y="5297"/>
                      <a:pt x="11064" y="5278"/>
                    </a:cubicBezTo>
                    <a:cubicBezTo>
                      <a:pt x="10858" y="5203"/>
                      <a:pt x="10670" y="5109"/>
                      <a:pt x="10463" y="5015"/>
                    </a:cubicBezTo>
                    <a:cubicBezTo>
                      <a:pt x="10275" y="4922"/>
                      <a:pt x="10069" y="4809"/>
                      <a:pt x="9881" y="4715"/>
                    </a:cubicBezTo>
                    <a:cubicBezTo>
                      <a:pt x="9715" y="4632"/>
                      <a:pt x="9549" y="4535"/>
                      <a:pt x="9384" y="4435"/>
                    </a:cubicBezTo>
                    <a:lnTo>
                      <a:pt x="9384" y="4435"/>
                    </a:lnTo>
                    <a:cubicBezTo>
                      <a:pt x="9374" y="4416"/>
                      <a:pt x="9364" y="4396"/>
                      <a:pt x="9355" y="4377"/>
                    </a:cubicBezTo>
                    <a:lnTo>
                      <a:pt x="9329" y="4403"/>
                    </a:lnTo>
                    <a:lnTo>
                      <a:pt x="9329" y="4403"/>
                    </a:lnTo>
                    <a:cubicBezTo>
                      <a:pt x="9325" y="4400"/>
                      <a:pt x="9321" y="4398"/>
                      <a:pt x="9317" y="4396"/>
                    </a:cubicBezTo>
                    <a:lnTo>
                      <a:pt x="9111" y="4283"/>
                    </a:lnTo>
                    <a:lnTo>
                      <a:pt x="9223" y="4471"/>
                    </a:lnTo>
                    <a:cubicBezTo>
                      <a:pt x="9317" y="4621"/>
                      <a:pt x="9392" y="4771"/>
                      <a:pt x="9468" y="4940"/>
                    </a:cubicBezTo>
                    <a:cubicBezTo>
                      <a:pt x="9543" y="5091"/>
                      <a:pt x="9599" y="5241"/>
                      <a:pt x="9655" y="5410"/>
                    </a:cubicBezTo>
                    <a:cubicBezTo>
                      <a:pt x="9712" y="5560"/>
                      <a:pt x="9749" y="5729"/>
                      <a:pt x="9768" y="5880"/>
                    </a:cubicBezTo>
                    <a:cubicBezTo>
                      <a:pt x="9787" y="5974"/>
                      <a:pt x="9787" y="6049"/>
                      <a:pt x="9768" y="6124"/>
                    </a:cubicBezTo>
                    <a:cubicBezTo>
                      <a:pt x="9768" y="6199"/>
                      <a:pt x="9712" y="6255"/>
                      <a:pt x="9655" y="6293"/>
                    </a:cubicBezTo>
                    <a:lnTo>
                      <a:pt x="9449" y="6293"/>
                    </a:lnTo>
                    <a:cubicBezTo>
                      <a:pt x="9374" y="6274"/>
                      <a:pt x="9298" y="6236"/>
                      <a:pt x="9223" y="6199"/>
                    </a:cubicBezTo>
                    <a:cubicBezTo>
                      <a:pt x="9092" y="6105"/>
                      <a:pt x="8979" y="5992"/>
                      <a:pt x="8885" y="5880"/>
                    </a:cubicBezTo>
                    <a:cubicBezTo>
                      <a:pt x="8773" y="5748"/>
                      <a:pt x="8679" y="5598"/>
                      <a:pt x="8585" y="5466"/>
                    </a:cubicBezTo>
                    <a:cubicBezTo>
                      <a:pt x="8491" y="5316"/>
                      <a:pt x="8416" y="5185"/>
                      <a:pt x="8322" y="5034"/>
                    </a:cubicBezTo>
                    <a:lnTo>
                      <a:pt x="8247" y="4865"/>
                    </a:lnTo>
                    <a:lnTo>
                      <a:pt x="8228" y="5049"/>
                    </a:lnTo>
                    <a:lnTo>
                      <a:pt x="8209" y="5053"/>
                    </a:lnTo>
                    <a:cubicBezTo>
                      <a:pt x="8214" y="5063"/>
                      <a:pt x="8219" y="5074"/>
                      <a:pt x="8225" y="5084"/>
                    </a:cubicBezTo>
                    <a:lnTo>
                      <a:pt x="8225" y="5084"/>
                    </a:lnTo>
                    <a:cubicBezTo>
                      <a:pt x="8207" y="5263"/>
                      <a:pt x="8188" y="5459"/>
                      <a:pt x="8153" y="5654"/>
                    </a:cubicBezTo>
                    <a:cubicBezTo>
                      <a:pt x="8115" y="5842"/>
                      <a:pt x="8059" y="6049"/>
                      <a:pt x="8002" y="6236"/>
                    </a:cubicBezTo>
                    <a:cubicBezTo>
                      <a:pt x="7946" y="6424"/>
                      <a:pt x="7852" y="6612"/>
                      <a:pt x="7739" y="6781"/>
                    </a:cubicBezTo>
                    <a:cubicBezTo>
                      <a:pt x="7702" y="6856"/>
                      <a:pt x="7627" y="6913"/>
                      <a:pt x="7552" y="6969"/>
                    </a:cubicBezTo>
                    <a:cubicBezTo>
                      <a:pt x="7476" y="7025"/>
                      <a:pt x="7382" y="7044"/>
                      <a:pt x="7289" y="7044"/>
                    </a:cubicBezTo>
                    <a:cubicBezTo>
                      <a:pt x="7195" y="7044"/>
                      <a:pt x="7101" y="7007"/>
                      <a:pt x="7007" y="6969"/>
                    </a:cubicBezTo>
                    <a:cubicBezTo>
                      <a:pt x="6932" y="6913"/>
                      <a:pt x="6838" y="6856"/>
                      <a:pt x="6781" y="6781"/>
                    </a:cubicBezTo>
                    <a:cubicBezTo>
                      <a:pt x="6706" y="6706"/>
                      <a:pt x="6631" y="6631"/>
                      <a:pt x="6575" y="6556"/>
                    </a:cubicBezTo>
                    <a:cubicBezTo>
                      <a:pt x="6518" y="6481"/>
                      <a:pt x="6462" y="6387"/>
                      <a:pt x="6406" y="6293"/>
                    </a:cubicBezTo>
                    <a:cubicBezTo>
                      <a:pt x="6312" y="6124"/>
                      <a:pt x="6218" y="5955"/>
                      <a:pt x="6124" y="5767"/>
                    </a:cubicBezTo>
                    <a:cubicBezTo>
                      <a:pt x="6030" y="5579"/>
                      <a:pt x="5955" y="5391"/>
                      <a:pt x="5898" y="5203"/>
                    </a:cubicBezTo>
                    <a:lnTo>
                      <a:pt x="5861" y="5109"/>
                    </a:lnTo>
                    <a:lnTo>
                      <a:pt x="5842" y="5203"/>
                    </a:lnTo>
                    <a:lnTo>
                      <a:pt x="5823" y="5203"/>
                    </a:lnTo>
                    <a:cubicBezTo>
                      <a:pt x="5826" y="5213"/>
                      <a:pt x="5828" y="5222"/>
                      <a:pt x="5831" y="5231"/>
                    </a:cubicBezTo>
                    <a:lnTo>
                      <a:pt x="5831" y="5231"/>
                    </a:lnTo>
                    <a:cubicBezTo>
                      <a:pt x="5760" y="5410"/>
                      <a:pt x="5688" y="5588"/>
                      <a:pt x="5617" y="5767"/>
                    </a:cubicBezTo>
                    <a:cubicBezTo>
                      <a:pt x="5542" y="5955"/>
                      <a:pt x="5448" y="6124"/>
                      <a:pt x="5335" y="6312"/>
                    </a:cubicBezTo>
                    <a:cubicBezTo>
                      <a:pt x="5297" y="6387"/>
                      <a:pt x="5241" y="6481"/>
                      <a:pt x="5185" y="6556"/>
                    </a:cubicBezTo>
                    <a:cubicBezTo>
                      <a:pt x="5110" y="6631"/>
                      <a:pt x="5053" y="6725"/>
                      <a:pt x="4978" y="6800"/>
                    </a:cubicBezTo>
                    <a:cubicBezTo>
                      <a:pt x="4903" y="6856"/>
                      <a:pt x="4828" y="6932"/>
                      <a:pt x="4753" y="6969"/>
                    </a:cubicBezTo>
                    <a:cubicBezTo>
                      <a:pt x="4659" y="7025"/>
                      <a:pt x="4565" y="7063"/>
                      <a:pt x="4471" y="7063"/>
                    </a:cubicBezTo>
                    <a:cubicBezTo>
                      <a:pt x="4358" y="7063"/>
                      <a:pt x="4264" y="7044"/>
                      <a:pt x="4189" y="6988"/>
                    </a:cubicBezTo>
                    <a:cubicBezTo>
                      <a:pt x="4095" y="6932"/>
                      <a:pt x="4039" y="6856"/>
                      <a:pt x="3982" y="6781"/>
                    </a:cubicBezTo>
                    <a:cubicBezTo>
                      <a:pt x="3851" y="6612"/>
                      <a:pt x="3776" y="6424"/>
                      <a:pt x="3719" y="6236"/>
                    </a:cubicBezTo>
                    <a:cubicBezTo>
                      <a:pt x="3644" y="6030"/>
                      <a:pt x="3588" y="5842"/>
                      <a:pt x="3569" y="5635"/>
                    </a:cubicBezTo>
                    <a:cubicBezTo>
                      <a:pt x="3532" y="5429"/>
                      <a:pt x="3494" y="5241"/>
                      <a:pt x="3475" y="5034"/>
                    </a:cubicBezTo>
                    <a:lnTo>
                      <a:pt x="3475" y="4959"/>
                    </a:lnTo>
                    <a:lnTo>
                      <a:pt x="3456" y="5015"/>
                    </a:lnTo>
                    <a:cubicBezTo>
                      <a:pt x="3453" y="5022"/>
                      <a:pt x="3449" y="5028"/>
                      <a:pt x="3445" y="5034"/>
                    </a:cubicBezTo>
                    <a:lnTo>
                      <a:pt x="3438" y="5034"/>
                    </a:lnTo>
                    <a:cubicBezTo>
                      <a:pt x="3438" y="5038"/>
                      <a:pt x="3438" y="5041"/>
                      <a:pt x="3439" y="5044"/>
                    </a:cubicBezTo>
                    <a:lnTo>
                      <a:pt x="3439" y="5044"/>
                    </a:lnTo>
                    <a:cubicBezTo>
                      <a:pt x="3353" y="5185"/>
                      <a:pt x="3281" y="5326"/>
                      <a:pt x="3194" y="5466"/>
                    </a:cubicBezTo>
                    <a:cubicBezTo>
                      <a:pt x="3100" y="5598"/>
                      <a:pt x="3006" y="5748"/>
                      <a:pt x="2893" y="5880"/>
                    </a:cubicBezTo>
                    <a:cubicBezTo>
                      <a:pt x="2780" y="6011"/>
                      <a:pt x="2649" y="6124"/>
                      <a:pt x="2498" y="6218"/>
                    </a:cubicBezTo>
                    <a:cubicBezTo>
                      <a:pt x="2442" y="6255"/>
                      <a:pt x="2348" y="6293"/>
                      <a:pt x="2273" y="6312"/>
                    </a:cubicBezTo>
                    <a:cubicBezTo>
                      <a:pt x="2251" y="6317"/>
                      <a:pt x="2227" y="6319"/>
                      <a:pt x="2203" y="6319"/>
                    </a:cubicBezTo>
                    <a:cubicBezTo>
                      <a:pt x="2145" y="6319"/>
                      <a:pt x="2082" y="6306"/>
                      <a:pt x="2029" y="6293"/>
                    </a:cubicBezTo>
                    <a:cubicBezTo>
                      <a:pt x="1973" y="6236"/>
                      <a:pt x="1916" y="6180"/>
                      <a:pt x="1897" y="6105"/>
                    </a:cubicBezTo>
                    <a:cubicBezTo>
                      <a:pt x="1897" y="6030"/>
                      <a:pt x="1897" y="5936"/>
                      <a:pt x="1897" y="5861"/>
                    </a:cubicBezTo>
                    <a:cubicBezTo>
                      <a:pt x="1935" y="5692"/>
                      <a:pt x="1973" y="5523"/>
                      <a:pt x="2029" y="5372"/>
                    </a:cubicBezTo>
                    <a:cubicBezTo>
                      <a:pt x="2085" y="5222"/>
                      <a:pt x="2160" y="5053"/>
                      <a:pt x="2217" y="4903"/>
                    </a:cubicBezTo>
                    <a:cubicBezTo>
                      <a:pt x="2292" y="4753"/>
                      <a:pt x="2367" y="4602"/>
                      <a:pt x="2461" y="4452"/>
                    </a:cubicBezTo>
                    <a:lnTo>
                      <a:pt x="2536" y="4302"/>
                    </a:lnTo>
                    <a:lnTo>
                      <a:pt x="2416" y="4388"/>
                    </a:lnTo>
                    <a:lnTo>
                      <a:pt x="2405" y="4377"/>
                    </a:lnTo>
                    <a:cubicBezTo>
                      <a:pt x="2399" y="4386"/>
                      <a:pt x="2394" y="4396"/>
                      <a:pt x="2389" y="4405"/>
                    </a:cubicBezTo>
                    <a:lnTo>
                      <a:pt x="2389" y="4405"/>
                    </a:lnTo>
                    <a:cubicBezTo>
                      <a:pt x="2206" y="4513"/>
                      <a:pt x="2023" y="4605"/>
                      <a:pt x="1822" y="4715"/>
                    </a:cubicBezTo>
                    <a:cubicBezTo>
                      <a:pt x="1634" y="4809"/>
                      <a:pt x="1447" y="4922"/>
                      <a:pt x="1240" y="5015"/>
                    </a:cubicBezTo>
                    <a:cubicBezTo>
                      <a:pt x="1033" y="5109"/>
                      <a:pt x="845" y="5185"/>
                      <a:pt x="639" y="5241"/>
                    </a:cubicBezTo>
                    <a:cubicBezTo>
                      <a:pt x="526" y="5278"/>
                      <a:pt x="432" y="5297"/>
                      <a:pt x="319" y="5316"/>
                    </a:cubicBezTo>
                    <a:cubicBezTo>
                      <a:pt x="301" y="5325"/>
                      <a:pt x="277" y="5330"/>
                      <a:pt x="251" y="5330"/>
                    </a:cubicBezTo>
                    <a:cubicBezTo>
                      <a:pt x="226" y="5330"/>
                      <a:pt x="197" y="5325"/>
                      <a:pt x="169" y="5316"/>
                    </a:cubicBezTo>
                    <a:lnTo>
                      <a:pt x="94" y="5316"/>
                    </a:lnTo>
                    <a:cubicBezTo>
                      <a:pt x="75" y="5297"/>
                      <a:pt x="75" y="5297"/>
                      <a:pt x="94" y="5297"/>
                    </a:cubicBezTo>
                    <a:cubicBezTo>
                      <a:pt x="94" y="5278"/>
                      <a:pt x="94" y="5260"/>
                      <a:pt x="94" y="5260"/>
                    </a:cubicBezTo>
                    <a:cubicBezTo>
                      <a:pt x="113" y="5241"/>
                      <a:pt x="113" y="5203"/>
                      <a:pt x="132" y="5185"/>
                    </a:cubicBezTo>
                    <a:cubicBezTo>
                      <a:pt x="169" y="5147"/>
                      <a:pt x="207" y="5109"/>
                      <a:pt x="226" y="5072"/>
                    </a:cubicBezTo>
                    <a:cubicBezTo>
                      <a:pt x="301" y="4997"/>
                      <a:pt x="376" y="4903"/>
                      <a:pt x="451" y="4828"/>
                    </a:cubicBezTo>
                    <a:cubicBezTo>
                      <a:pt x="601" y="4659"/>
                      <a:pt x="752" y="4508"/>
                      <a:pt x="921" y="4358"/>
                    </a:cubicBezTo>
                    <a:cubicBezTo>
                      <a:pt x="1240" y="4057"/>
                      <a:pt x="1559" y="3757"/>
                      <a:pt x="1879" y="3456"/>
                    </a:cubicBezTo>
                    <a:cubicBezTo>
                      <a:pt x="2536" y="2874"/>
                      <a:pt x="3194" y="2292"/>
                      <a:pt x="3870" y="1709"/>
                    </a:cubicBezTo>
                    <a:lnTo>
                      <a:pt x="4865" y="864"/>
                    </a:lnTo>
                    <a:lnTo>
                      <a:pt x="5861" y="0"/>
                    </a:lnTo>
                    <a:lnTo>
                      <a:pt x="5861" y="0"/>
                    </a:lnTo>
                    <a:cubicBezTo>
                      <a:pt x="5842" y="0"/>
                      <a:pt x="5842" y="19"/>
                      <a:pt x="5823" y="19"/>
                    </a:cubicBezTo>
                    <a:lnTo>
                      <a:pt x="5786" y="56"/>
                    </a:lnTo>
                    <a:lnTo>
                      <a:pt x="5729" y="113"/>
                    </a:lnTo>
                    <a:lnTo>
                      <a:pt x="5598" y="207"/>
                    </a:lnTo>
                    <a:lnTo>
                      <a:pt x="5354" y="413"/>
                    </a:lnTo>
                    <a:lnTo>
                      <a:pt x="4828" y="827"/>
                    </a:lnTo>
                    <a:lnTo>
                      <a:pt x="4339" y="1240"/>
                    </a:lnTo>
                    <a:lnTo>
                      <a:pt x="3832" y="1653"/>
                    </a:lnTo>
                    <a:cubicBezTo>
                      <a:pt x="3156" y="2217"/>
                      <a:pt x="2480" y="2799"/>
                      <a:pt x="1841" y="3381"/>
                    </a:cubicBezTo>
                    <a:cubicBezTo>
                      <a:pt x="1503" y="3663"/>
                      <a:pt x="1165" y="3964"/>
                      <a:pt x="864" y="4283"/>
                    </a:cubicBezTo>
                    <a:cubicBezTo>
                      <a:pt x="695" y="4433"/>
                      <a:pt x="545" y="4583"/>
                      <a:pt x="395" y="4753"/>
                    </a:cubicBezTo>
                    <a:cubicBezTo>
                      <a:pt x="319" y="4828"/>
                      <a:pt x="244" y="4903"/>
                      <a:pt x="169" y="4997"/>
                    </a:cubicBezTo>
                    <a:cubicBezTo>
                      <a:pt x="132" y="5034"/>
                      <a:pt x="94" y="5091"/>
                      <a:pt x="75" y="5128"/>
                    </a:cubicBezTo>
                    <a:cubicBezTo>
                      <a:pt x="56" y="5147"/>
                      <a:pt x="38" y="5185"/>
                      <a:pt x="19" y="5203"/>
                    </a:cubicBezTo>
                    <a:cubicBezTo>
                      <a:pt x="19" y="5222"/>
                      <a:pt x="19" y="5241"/>
                      <a:pt x="0" y="5260"/>
                    </a:cubicBezTo>
                    <a:cubicBezTo>
                      <a:pt x="0" y="5278"/>
                      <a:pt x="0" y="5297"/>
                      <a:pt x="0" y="5316"/>
                    </a:cubicBezTo>
                    <a:cubicBezTo>
                      <a:pt x="0" y="5316"/>
                      <a:pt x="0" y="5316"/>
                      <a:pt x="0" y="5335"/>
                    </a:cubicBezTo>
                    <a:cubicBezTo>
                      <a:pt x="0" y="5335"/>
                      <a:pt x="0" y="5335"/>
                      <a:pt x="0" y="5354"/>
                    </a:cubicBezTo>
                    <a:lnTo>
                      <a:pt x="19" y="5372"/>
                    </a:lnTo>
                    <a:cubicBezTo>
                      <a:pt x="19" y="5372"/>
                      <a:pt x="38" y="5372"/>
                      <a:pt x="38" y="5391"/>
                    </a:cubicBezTo>
                    <a:lnTo>
                      <a:pt x="94" y="5391"/>
                    </a:lnTo>
                    <a:cubicBezTo>
                      <a:pt x="113" y="5410"/>
                      <a:pt x="150" y="5410"/>
                      <a:pt x="188" y="5410"/>
                    </a:cubicBezTo>
                    <a:lnTo>
                      <a:pt x="357" y="5410"/>
                    </a:lnTo>
                    <a:cubicBezTo>
                      <a:pt x="470" y="5391"/>
                      <a:pt x="582" y="5372"/>
                      <a:pt x="695" y="5335"/>
                    </a:cubicBezTo>
                    <a:cubicBezTo>
                      <a:pt x="902" y="5260"/>
                      <a:pt x="1108" y="5166"/>
                      <a:pt x="1296" y="5072"/>
                    </a:cubicBezTo>
                    <a:cubicBezTo>
                      <a:pt x="1645" y="4906"/>
                      <a:pt x="1993" y="4725"/>
                      <a:pt x="2328" y="4517"/>
                    </a:cubicBezTo>
                    <a:lnTo>
                      <a:pt x="2328" y="4517"/>
                    </a:lnTo>
                    <a:cubicBezTo>
                      <a:pt x="2268" y="4632"/>
                      <a:pt x="2214" y="4739"/>
                      <a:pt x="2160" y="4846"/>
                    </a:cubicBezTo>
                    <a:cubicBezTo>
                      <a:pt x="2104" y="5015"/>
                      <a:pt x="2029" y="5166"/>
                      <a:pt x="1973" y="5335"/>
                    </a:cubicBezTo>
                    <a:cubicBezTo>
                      <a:pt x="1916" y="5504"/>
                      <a:pt x="1879" y="5673"/>
                      <a:pt x="1860" y="5842"/>
                    </a:cubicBezTo>
                    <a:cubicBezTo>
                      <a:pt x="1841" y="5936"/>
                      <a:pt x="1860" y="6011"/>
                      <a:pt x="1879" y="6105"/>
                    </a:cubicBezTo>
                    <a:cubicBezTo>
                      <a:pt x="1879" y="6161"/>
                      <a:pt x="1897" y="6199"/>
                      <a:pt x="1935" y="6236"/>
                    </a:cubicBezTo>
                    <a:cubicBezTo>
                      <a:pt x="1954" y="6274"/>
                      <a:pt x="1991" y="6312"/>
                      <a:pt x="2029" y="6330"/>
                    </a:cubicBezTo>
                    <a:cubicBezTo>
                      <a:pt x="2084" y="6352"/>
                      <a:pt x="2139" y="6362"/>
                      <a:pt x="2194" y="6362"/>
                    </a:cubicBezTo>
                    <a:cubicBezTo>
                      <a:pt x="2233" y="6362"/>
                      <a:pt x="2272" y="6357"/>
                      <a:pt x="2311" y="6349"/>
                    </a:cubicBezTo>
                    <a:cubicBezTo>
                      <a:pt x="2386" y="6330"/>
                      <a:pt x="2461" y="6293"/>
                      <a:pt x="2536" y="6255"/>
                    </a:cubicBezTo>
                    <a:cubicBezTo>
                      <a:pt x="2686" y="6143"/>
                      <a:pt x="2818" y="6030"/>
                      <a:pt x="2912" y="5898"/>
                    </a:cubicBezTo>
                    <a:cubicBezTo>
                      <a:pt x="3024" y="5767"/>
                      <a:pt x="3137" y="5617"/>
                      <a:pt x="3231" y="5485"/>
                    </a:cubicBezTo>
                    <a:cubicBezTo>
                      <a:pt x="3312" y="5355"/>
                      <a:pt x="3379" y="5226"/>
                      <a:pt x="3444" y="5096"/>
                    </a:cubicBezTo>
                    <a:lnTo>
                      <a:pt x="3444" y="5096"/>
                    </a:lnTo>
                    <a:cubicBezTo>
                      <a:pt x="3465" y="5267"/>
                      <a:pt x="3498" y="5451"/>
                      <a:pt x="3532" y="5635"/>
                    </a:cubicBezTo>
                    <a:cubicBezTo>
                      <a:pt x="3569" y="5842"/>
                      <a:pt x="3607" y="6030"/>
                      <a:pt x="3682" y="6236"/>
                    </a:cubicBezTo>
                    <a:cubicBezTo>
                      <a:pt x="3738" y="6424"/>
                      <a:pt x="3813" y="6631"/>
                      <a:pt x="3926" y="6800"/>
                    </a:cubicBezTo>
                    <a:cubicBezTo>
                      <a:pt x="3982" y="6894"/>
                      <a:pt x="4058" y="6969"/>
                      <a:pt x="4152" y="7025"/>
                    </a:cubicBezTo>
                    <a:cubicBezTo>
                      <a:pt x="4245" y="7082"/>
                      <a:pt x="4358" y="7101"/>
                      <a:pt x="4452" y="7101"/>
                    </a:cubicBezTo>
                    <a:cubicBezTo>
                      <a:pt x="4565" y="7101"/>
                      <a:pt x="4659" y="7063"/>
                      <a:pt x="4753" y="7007"/>
                    </a:cubicBezTo>
                    <a:cubicBezTo>
                      <a:pt x="4847" y="6950"/>
                      <a:pt x="4922" y="6894"/>
                      <a:pt x="4997" y="6819"/>
                    </a:cubicBezTo>
                    <a:cubicBezTo>
                      <a:pt x="5072" y="6744"/>
                      <a:pt x="5128" y="6669"/>
                      <a:pt x="5203" y="6593"/>
                    </a:cubicBezTo>
                    <a:cubicBezTo>
                      <a:pt x="5260" y="6499"/>
                      <a:pt x="5316" y="6424"/>
                      <a:pt x="5373" y="6330"/>
                    </a:cubicBezTo>
                    <a:cubicBezTo>
                      <a:pt x="5466" y="6143"/>
                      <a:pt x="5560" y="5974"/>
                      <a:pt x="5654" y="5786"/>
                    </a:cubicBezTo>
                    <a:cubicBezTo>
                      <a:pt x="5718" y="5627"/>
                      <a:pt x="5795" y="5468"/>
                      <a:pt x="5851" y="5298"/>
                    </a:cubicBezTo>
                    <a:lnTo>
                      <a:pt x="5851" y="5298"/>
                    </a:lnTo>
                    <a:cubicBezTo>
                      <a:pt x="5903" y="5468"/>
                      <a:pt x="5969" y="5627"/>
                      <a:pt x="6049" y="5786"/>
                    </a:cubicBezTo>
                    <a:cubicBezTo>
                      <a:pt x="6124" y="5974"/>
                      <a:pt x="6218" y="6161"/>
                      <a:pt x="6312" y="6330"/>
                    </a:cubicBezTo>
                    <a:cubicBezTo>
                      <a:pt x="6368" y="6424"/>
                      <a:pt x="6424" y="6518"/>
                      <a:pt x="6481" y="6593"/>
                    </a:cubicBezTo>
                    <a:cubicBezTo>
                      <a:pt x="6556" y="6669"/>
                      <a:pt x="6612" y="6762"/>
                      <a:pt x="6687" y="6838"/>
                    </a:cubicBezTo>
                    <a:cubicBezTo>
                      <a:pt x="6763" y="6913"/>
                      <a:pt x="6838" y="6969"/>
                      <a:pt x="6932" y="7025"/>
                    </a:cubicBezTo>
                    <a:cubicBezTo>
                      <a:pt x="7026" y="7082"/>
                      <a:pt x="7138" y="7119"/>
                      <a:pt x="7251" y="7119"/>
                    </a:cubicBezTo>
                    <a:cubicBezTo>
                      <a:pt x="7364" y="7119"/>
                      <a:pt x="7476" y="7101"/>
                      <a:pt x="7570" y="7044"/>
                    </a:cubicBezTo>
                    <a:cubicBezTo>
                      <a:pt x="7664" y="6969"/>
                      <a:pt x="7739" y="6894"/>
                      <a:pt x="7796" y="6819"/>
                    </a:cubicBezTo>
                    <a:cubicBezTo>
                      <a:pt x="7927" y="6631"/>
                      <a:pt x="8002" y="6443"/>
                      <a:pt x="8077" y="6255"/>
                    </a:cubicBezTo>
                    <a:cubicBezTo>
                      <a:pt x="8134" y="6049"/>
                      <a:pt x="8190" y="5842"/>
                      <a:pt x="8228" y="5654"/>
                    </a:cubicBezTo>
                    <a:cubicBezTo>
                      <a:pt x="8255" y="5503"/>
                      <a:pt x="8273" y="5351"/>
                      <a:pt x="8288" y="5200"/>
                    </a:cubicBezTo>
                    <a:lnTo>
                      <a:pt x="8288" y="5200"/>
                    </a:lnTo>
                    <a:cubicBezTo>
                      <a:pt x="8345" y="5301"/>
                      <a:pt x="8409" y="5402"/>
                      <a:pt x="8472" y="5504"/>
                    </a:cubicBezTo>
                    <a:cubicBezTo>
                      <a:pt x="8566" y="5654"/>
                      <a:pt x="8660" y="5786"/>
                      <a:pt x="8773" y="5936"/>
                    </a:cubicBezTo>
                    <a:cubicBezTo>
                      <a:pt x="8885" y="6067"/>
                      <a:pt x="9017" y="6180"/>
                      <a:pt x="9167" y="6293"/>
                    </a:cubicBezTo>
                    <a:cubicBezTo>
                      <a:pt x="9242" y="6349"/>
                      <a:pt x="9317" y="6387"/>
                      <a:pt x="9411" y="6406"/>
                    </a:cubicBezTo>
                    <a:cubicBezTo>
                      <a:pt x="9441" y="6411"/>
                      <a:pt x="9470" y="6413"/>
                      <a:pt x="9498" y="6413"/>
                    </a:cubicBezTo>
                    <a:cubicBezTo>
                      <a:pt x="9574" y="6413"/>
                      <a:pt x="9643" y="6395"/>
                      <a:pt x="9712" y="6368"/>
                    </a:cubicBezTo>
                    <a:cubicBezTo>
                      <a:pt x="9749" y="6330"/>
                      <a:pt x="9787" y="6312"/>
                      <a:pt x="9824" y="6255"/>
                    </a:cubicBezTo>
                    <a:cubicBezTo>
                      <a:pt x="9862" y="6218"/>
                      <a:pt x="9881" y="6180"/>
                      <a:pt x="9881" y="6124"/>
                    </a:cubicBezTo>
                    <a:cubicBezTo>
                      <a:pt x="9900" y="6030"/>
                      <a:pt x="9918" y="5936"/>
                      <a:pt x="9900" y="5842"/>
                    </a:cubicBezTo>
                    <a:cubicBezTo>
                      <a:pt x="9881" y="5673"/>
                      <a:pt x="9843" y="5504"/>
                      <a:pt x="9787" y="5335"/>
                    </a:cubicBezTo>
                    <a:cubicBezTo>
                      <a:pt x="9712" y="5166"/>
                      <a:pt x="9655" y="5015"/>
                      <a:pt x="9580" y="4846"/>
                    </a:cubicBezTo>
                    <a:cubicBezTo>
                      <a:pt x="9538" y="4763"/>
                      <a:pt x="9497" y="4673"/>
                      <a:pt x="9455" y="4584"/>
                    </a:cubicBezTo>
                    <a:lnTo>
                      <a:pt x="9455" y="4584"/>
                    </a:lnTo>
                    <a:cubicBezTo>
                      <a:pt x="9771" y="4766"/>
                      <a:pt x="10098" y="4935"/>
                      <a:pt x="10426" y="5091"/>
                    </a:cubicBezTo>
                    <a:cubicBezTo>
                      <a:pt x="10632" y="5185"/>
                      <a:pt x="10839" y="5278"/>
                      <a:pt x="11045" y="5354"/>
                    </a:cubicBezTo>
                    <a:cubicBezTo>
                      <a:pt x="11158" y="5372"/>
                      <a:pt x="11271" y="5410"/>
                      <a:pt x="11384" y="5429"/>
                    </a:cubicBezTo>
                    <a:lnTo>
                      <a:pt x="11553" y="5429"/>
                    </a:lnTo>
                    <a:cubicBezTo>
                      <a:pt x="11590" y="5429"/>
                      <a:pt x="11628" y="5429"/>
                      <a:pt x="11647" y="5410"/>
                    </a:cubicBezTo>
                    <a:lnTo>
                      <a:pt x="11703" y="5410"/>
                    </a:lnTo>
                    <a:lnTo>
                      <a:pt x="11722" y="5391"/>
                    </a:lnTo>
                    <a:lnTo>
                      <a:pt x="11740" y="5372"/>
                    </a:lnTo>
                    <a:lnTo>
                      <a:pt x="11740" y="5354"/>
                    </a:lnTo>
                    <a:lnTo>
                      <a:pt x="11740" y="5335"/>
                    </a:lnTo>
                    <a:cubicBezTo>
                      <a:pt x="11740" y="5316"/>
                      <a:pt x="11740" y="5297"/>
                      <a:pt x="11740" y="5278"/>
                    </a:cubicBezTo>
                    <a:cubicBezTo>
                      <a:pt x="11740" y="5260"/>
                      <a:pt x="11722" y="5241"/>
                      <a:pt x="11722" y="5222"/>
                    </a:cubicBezTo>
                    <a:cubicBezTo>
                      <a:pt x="11703" y="5203"/>
                      <a:pt x="11684" y="5166"/>
                      <a:pt x="11665" y="5147"/>
                    </a:cubicBezTo>
                    <a:cubicBezTo>
                      <a:pt x="11647" y="5109"/>
                      <a:pt x="11609" y="5053"/>
                      <a:pt x="11571" y="5015"/>
                    </a:cubicBezTo>
                    <a:cubicBezTo>
                      <a:pt x="11496" y="4922"/>
                      <a:pt x="11421" y="4846"/>
                      <a:pt x="11346" y="4771"/>
                    </a:cubicBezTo>
                    <a:cubicBezTo>
                      <a:pt x="11196" y="4602"/>
                      <a:pt x="11045" y="4452"/>
                      <a:pt x="10876" y="4302"/>
                    </a:cubicBezTo>
                    <a:cubicBezTo>
                      <a:pt x="10557" y="3982"/>
                      <a:pt x="10238" y="3701"/>
                      <a:pt x="9918" y="3400"/>
                    </a:cubicBezTo>
                    <a:cubicBezTo>
                      <a:pt x="9261" y="2818"/>
                      <a:pt x="8585" y="2235"/>
                      <a:pt x="7908" y="1672"/>
                    </a:cubicBezTo>
                    <a:cubicBezTo>
                      <a:pt x="7570" y="1390"/>
                      <a:pt x="7232" y="1108"/>
                      <a:pt x="6894" y="827"/>
                    </a:cubicBezTo>
                    <a:lnTo>
                      <a:pt x="6387" y="413"/>
                    </a:lnTo>
                    <a:lnTo>
                      <a:pt x="6124" y="207"/>
                    </a:lnTo>
                    <a:lnTo>
                      <a:pt x="5992" y="94"/>
                    </a:lnTo>
                    <a:lnTo>
                      <a:pt x="5936" y="38"/>
                    </a:lnTo>
                    <a:lnTo>
                      <a:pt x="5898" y="19"/>
                    </a:lnTo>
                    <a:lnTo>
                      <a:pt x="58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8"/>
              <p:cNvSpPr/>
              <p:nvPr/>
            </p:nvSpPr>
            <p:spPr>
              <a:xfrm>
                <a:off x="10081552" y="3122153"/>
                <a:ext cx="869746" cy="500118"/>
              </a:xfrm>
              <a:custGeom>
                <a:avLst/>
                <a:gdLst/>
                <a:ahLst/>
                <a:cxnLst/>
                <a:rect l="l" t="t" r="r" b="b"/>
                <a:pathLst>
                  <a:path w="13657" h="7853" extrusionOk="0">
                    <a:moveTo>
                      <a:pt x="6819" y="1"/>
                    </a:moveTo>
                    <a:lnTo>
                      <a:pt x="6838" y="19"/>
                    </a:lnTo>
                    <a:lnTo>
                      <a:pt x="6841" y="19"/>
                    </a:lnTo>
                    <a:lnTo>
                      <a:pt x="6819" y="1"/>
                    </a:lnTo>
                    <a:close/>
                    <a:moveTo>
                      <a:pt x="6800" y="1"/>
                    </a:moveTo>
                    <a:lnTo>
                      <a:pt x="6763" y="38"/>
                    </a:lnTo>
                    <a:lnTo>
                      <a:pt x="6687" y="95"/>
                    </a:lnTo>
                    <a:lnTo>
                      <a:pt x="6537" y="207"/>
                    </a:lnTo>
                    <a:lnTo>
                      <a:pt x="6237" y="452"/>
                    </a:lnTo>
                    <a:lnTo>
                      <a:pt x="5654" y="921"/>
                    </a:lnTo>
                    <a:lnTo>
                      <a:pt x="5053" y="1391"/>
                    </a:lnTo>
                    <a:lnTo>
                      <a:pt x="4471" y="1860"/>
                    </a:lnTo>
                    <a:cubicBezTo>
                      <a:pt x="3682" y="2480"/>
                      <a:pt x="2893" y="3119"/>
                      <a:pt x="2142" y="3776"/>
                    </a:cubicBezTo>
                    <a:cubicBezTo>
                      <a:pt x="1747" y="4096"/>
                      <a:pt x="1371" y="4415"/>
                      <a:pt x="996" y="4772"/>
                    </a:cubicBezTo>
                    <a:cubicBezTo>
                      <a:pt x="808" y="4941"/>
                      <a:pt x="620" y="5110"/>
                      <a:pt x="451" y="5298"/>
                    </a:cubicBezTo>
                    <a:cubicBezTo>
                      <a:pt x="357" y="5373"/>
                      <a:pt x="282" y="5467"/>
                      <a:pt x="188" y="5561"/>
                    </a:cubicBezTo>
                    <a:cubicBezTo>
                      <a:pt x="150" y="5617"/>
                      <a:pt x="113" y="5674"/>
                      <a:pt x="75" y="5730"/>
                    </a:cubicBezTo>
                    <a:cubicBezTo>
                      <a:pt x="56" y="5749"/>
                      <a:pt x="38" y="5786"/>
                      <a:pt x="19" y="5824"/>
                    </a:cubicBezTo>
                    <a:cubicBezTo>
                      <a:pt x="19" y="5824"/>
                      <a:pt x="19" y="5843"/>
                      <a:pt x="19" y="5861"/>
                    </a:cubicBezTo>
                    <a:cubicBezTo>
                      <a:pt x="0" y="5899"/>
                      <a:pt x="0" y="5937"/>
                      <a:pt x="19" y="5955"/>
                    </a:cubicBezTo>
                    <a:cubicBezTo>
                      <a:pt x="38" y="5974"/>
                      <a:pt x="56" y="5974"/>
                      <a:pt x="56" y="5993"/>
                    </a:cubicBezTo>
                    <a:lnTo>
                      <a:pt x="132" y="5993"/>
                    </a:lnTo>
                    <a:cubicBezTo>
                      <a:pt x="150" y="6002"/>
                      <a:pt x="169" y="6007"/>
                      <a:pt x="188" y="6007"/>
                    </a:cubicBezTo>
                    <a:cubicBezTo>
                      <a:pt x="207" y="6007"/>
                      <a:pt x="226" y="6002"/>
                      <a:pt x="244" y="5993"/>
                    </a:cubicBezTo>
                    <a:cubicBezTo>
                      <a:pt x="301" y="5993"/>
                      <a:pt x="376" y="5993"/>
                      <a:pt x="432" y="5974"/>
                    </a:cubicBezTo>
                    <a:cubicBezTo>
                      <a:pt x="564" y="5955"/>
                      <a:pt x="676" y="5937"/>
                      <a:pt x="808" y="5899"/>
                    </a:cubicBezTo>
                    <a:cubicBezTo>
                      <a:pt x="1052" y="5805"/>
                      <a:pt x="1277" y="5711"/>
                      <a:pt x="1503" y="5617"/>
                    </a:cubicBezTo>
                    <a:cubicBezTo>
                      <a:pt x="1925" y="5415"/>
                      <a:pt x="2332" y="5212"/>
                      <a:pt x="2724" y="4982"/>
                    </a:cubicBezTo>
                    <a:lnTo>
                      <a:pt x="2724" y="4982"/>
                    </a:lnTo>
                    <a:cubicBezTo>
                      <a:pt x="2655" y="5107"/>
                      <a:pt x="2586" y="5235"/>
                      <a:pt x="2517" y="5373"/>
                    </a:cubicBezTo>
                    <a:cubicBezTo>
                      <a:pt x="2442" y="5542"/>
                      <a:pt x="2348" y="5711"/>
                      <a:pt x="2292" y="5899"/>
                    </a:cubicBezTo>
                    <a:cubicBezTo>
                      <a:pt x="2217" y="6087"/>
                      <a:pt x="2179" y="6275"/>
                      <a:pt x="2142" y="6481"/>
                    </a:cubicBezTo>
                    <a:cubicBezTo>
                      <a:pt x="2142" y="6575"/>
                      <a:pt x="2142" y="6669"/>
                      <a:pt x="2179" y="6782"/>
                    </a:cubicBezTo>
                    <a:cubicBezTo>
                      <a:pt x="2198" y="6819"/>
                      <a:pt x="2217" y="6876"/>
                      <a:pt x="2254" y="6913"/>
                    </a:cubicBezTo>
                    <a:cubicBezTo>
                      <a:pt x="2292" y="6951"/>
                      <a:pt x="2329" y="6989"/>
                      <a:pt x="2386" y="7007"/>
                    </a:cubicBezTo>
                    <a:lnTo>
                      <a:pt x="2423" y="7026"/>
                    </a:lnTo>
                    <a:lnTo>
                      <a:pt x="2686" y="7026"/>
                    </a:lnTo>
                    <a:cubicBezTo>
                      <a:pt x="2780" y="6989"/>
                      <a:pt x="2874" y="6951"/>
                      <a:pt x="2949" y="6895"/>
                    </a:cubicBezTo>
                    <a:cubicBezTo>
                      <a:pt x="3118" y="6801"/>
                      <a:pt x="3269" y="6669"/>
                      <a:pt x="3400" y="6519"/>
                    </a:cubicBezTo>
                    <a:cubicBezTo>
                      <a:pt x="3513" y="6369"/>
                      <a:pt x="3644" y="6200"/>
                      <a:pt x="3738" y="6049"/>
                    </a:cubicBezTo>
                    <a:cubicBezTo>
                      <a:pt x="3834" y="5906"/>
                      <a:pt x="3929" y="5763"/>
                      <a:pt x="4013" y="5619"/>
                    </a:cubicBezTo>
                    <a:lnTo>
                      <a:pt x="4013" y="5619"/>
                    </a:lnTo>
                    <a:cubicBezTo>
                      <a:pt x="4044" y="5819"/>
                      <a:pt x="4064" y="6021"/>
                      <a:pt x="4114" y="6237"/>
                    </a:cubicBezTo>
                    <a:cubicBezTo>
                      <a:pt x="4152" y="6463"/>
                      <a:pt x="4208" y="6669"/>
                      <a:pt x="4283" y="6895"/>
                    </a:cubicBezTo>
                    <a:cubicBezTo>
                      <a:pt x="4321" y="7007"/>
                      <a:pt x="4377" y="7120"/>
                      <a:pt x="4414" y="7214"/>
                    </a:cubicBezTo>
                    <a:cubicBezTo>
                      <a:pt x="4471" y="7327"/>
                      <a:pt x="4527" y="7421"/>
                      <a:pt x="4602" y="7514"/>
                    </a:cubicBezTo>
                    <a:cubicBezTo>
                      <a:pt x="4677" y="7608"/>
                      <a:pt x="4753" y="7684"/>
                      <a:pt x="4865" y="7759"/>
                    </a:cubicBezTo>
                    <a:cubicBezTo>
                      <a:pt x="4959" y="7815"/>
                      <a:pt x="5091" y="7834"/>
                      <a:pt x="5203" y="7834"/>
                    </a:cubicBezTo>
                    <a:cubicBezTo>
                      <a:pt x="5316" y="7815"/>
                      <a:pt x="5429" y="7777"/>
                      <a:pt x="5542" y="7721"/>
                    </a:cubicBezTo>
                    <a:cubicBezTo>
                      <a:pt x="5635" y="7684"/>
                      <a:pt x="5748" y="7608"/>
                      <a:pt x="5823" y="7533"/>
                    </a:cubicBezTo>
                    <a:cubicBezTo>
                      <a:pt x="5898" y="7439"/>
                      <a:pt x="5992" y="7364"/>
                      <a:pt x="6068" y="7270"/>
                    </a:cubicBezTo>
                    <a:cubicBezTo>
                      <a:pt x="6124" y="7176"/>
                      <a:pt x="6199" y="7082"/>
                      <a:pt x="6255" y="6989"/>
                    </a:cubicBezTo>
                    <a:cubicBezTo>
                      <a:pt x="6387" y="6782"/>
                      <a:pt x="6500" y="6575"/>
                      <a:pt x="6593" y="6369"/>
                    </a:cubicBezTo>
                    <a:cubicBezTo>
                      <a:pt x="6676" y="6187"/>
                      <a:pt x="6758" y="6006"/>
                      <a:pt x="6828" y="5812"/>
                    </a:cubicBezTo>
                    <a:lnTo>
                      <a:pt x="6828" y="5812"/>
                    </a:lnTo>
                    <a:cubicBezTo>
                      <a:pt x="6894" y="6007"/>
                      <a:pt x="6962" y="6190"/>
                      <a:pt x="7044" y="6387"/>
                    </a:cubicBezTo>
                    <a:cubicBezTo>
                      <a:pt x="7157" y="6594"/>
                      <a:pt x="7251" y="6801"/>
                      <a:pt x="7382" y="6989"/>
                    </a:cubicBezTo>
                    <a:cubicBezTo>
                      <a:pt x="7439" y="7082"/>
                      <a:pt x="7514" y="7176"/>
                      <a:pt x="7570" y="7270"/>
                    </a:cubicBezTo>
                    <a:cubicBezTo>
                      <a:pt x="7645" y="7364"/>
                      <a:pt x="7721" y="7458"/>
                      <a:pt x="7814" y="7533"/>
                    </a:cubicBezTo>
                    <a:cubicBezTo>
                      <a:pt x="7890" y="7627"/>
                      <a:pt x="8002" y="7702"/>
                      <a:pt x="8096" y="7759"/>
                    </a:cubicBezTo>
                    <a:cubicBezTo>
                      <a:pt x="8209" y="7815"/>
                      <a:pt x="8322" y="7853"/>
                      <a:pt x="8453" y="7853"/>
                    </a:cubicBezTo>
                    <a:cubicBezTo>
                      <a:pt x="8566" y="7853"/>
                      <a:pt x="8697" y="7834"/>
                      <a:pt x="8810" y="7777"/>
                    </a:cubicBezTo>
                    <a:cubicBezTo>
                      <a:pt x="8904" y="7721"/>
                      <a:pt x="8998" y="7627"/>
                      <a:pt x="9073" y="7533"/>
                    </a:cubicBezTo>
                    <a:cubicBezTo>
                      <a:pt x="9148" y="7439"/>
                      <a:pt x="9205" y="7345"/>
                      <a:pt x="9261" y="7233"/>
                    </a:cubicBezTo>
                    <a:cubicBezTo>
                      <a:pt x="9317" y="7139"/>
                      <a:pt x="9355" y="7026"/>
                      <a:pt x="9392" y="6913"/>
                    </a:cubicBezTo>
                    <a:cubicBezTo>
                      <a:pt x="9468" y="6688"/>
                      <a:pt x="9524" y="6463"/>
                      <a:pt x="9580" y="6237"/>
                    </a:cubicBezTo>
                    <a:cubicBezTo>
                      <a:pt x="9609" y="6064"/>
                      <a:pt x="9638" y="5892"/>
                      <a:pt x="9658" y="5719"/>
                    </a:cubicBezTo>
                    <a:lnTo>
                      <a:pt x="9658" y="5719"/>
                    </a:lnTo>
                    <a:cubicBezTo>
                      <a:pt x="9727" y="5840"/>
                      <a:pt x="9799" y="5959"/>
                      <a:pt x="9881" y="6068"/>
                    </a:cubicBezTo>
                    <a:cubicBezTo>
                      <a:pt x="9993" y="6237"/>
                      <a:pt x="10106" y="6387"/>
                      <a:pt x="10238" y="6538"/>
                    </a:cubicBezTo>
                    <a:cubicBezTo>
                      <a:pt x="10369" y="6688"/>
                      <a:pt x="10519" y="6819"/>
                      <a:pt x="10689" y="6932"/>
                    </a:cubicBezTo>
                    <a:cubicBezTo>
                      <a:pt x="10764" y="6989"/>
                      <a:pt x="10858" y="7045"/>
                      <a:pt x="10970" y="7064"/>
                    </a:cubicBezTo>
                    <a:lnTo>
                      <a:pt x="11252" y="7064"/>
                    </a:lnTo>
                    <a:cubicBezTo>
                      <a:pt x="11252" y="7064"/>
                      <a:pt x="11271" y="7045"/>
                      <a:pt x="11290" y="7045"/>
                    </a:cubicBezTo>
                    <a:cubicBezTo>
                      <a:pt x="11346" y="7026"/>
                      <a:pt x="11384" y="6989"/>
                      <a:pt x="11421" y="6951"/>
                    </a:cubicBezTo>
                    <a:cubicBezTo>
                      <a:pt x="11459" y="6895"/>
                      <a:pt x="11477" y="6857"/>
                      <a:pt x="11496" y="6801"/>
                    </a:cubicBezTo>
                    <a:cubicBezTo>
                      <a:pt x="11534" y="6707"/>
                      <a:pt x="11534" y="6594"/>
                      <a:pt x="11534" y="6481"/>
                    </a:cubicBezTo>
                    <a:cubicBezTo>
                      <a:pt x="11515" y="6293"/>
                      <a:pt x="11459" y="6106"/>
                      <a:pt x="11384" y="5918"/>
                    </a:cubicBezTo>
                    <a:cubicBezTo>
                      <a:pt x="11327" y="5730"/>
                      <a:pt x="11233" y="5542"/>
                      <a:pt x="11158" y="5373"/>
                    </a:cubicBezTo>
                    <a:cubicBezTo>
                      <a:pt x="11101" y="5270"/>
                      <a:pt x="11044" y="5160"/>
                      <a:pt x="10986" y="5051"/>
                    </a:cubicBezTo>
                    <a:lnTo>
                      <a:pt x="10986" y="5051"/>
                    </a:lnTo>
                    <a:cubicBezTo>
                      <a:pt x="11357" y="5268"/>
                      <a:pt x="11732" y="5459"/>
                      <a:pt x="12135" y="5636"/>
                    </a:cubicBezTo>
                    <a:cubicBezTo>
                      <a:pt x="12360" y="5749"/>
                      <a:pt x="12605" y="5843"/>
                      <a:pt x="12849" y="5918"/>
                    </a:cubicBezTo>
                    <a:cubicBezTo>
                      <a:pt x="12961" y="5955"/>
                      <a:pt x="13093" y="5993"/>
                      <a:pt x="13224" y="6012"/>
                    </a:cubicBezTo>
                    <a:cubicBezTo>
                      <a:pt x="13281" y="6031"/>
                      <a:pt x="13356" y="6031"/>
                      <a:pt x="13412" y="6031"/>
                    </a:cubicBezTo>
                    <a:lnTo>
                      <a:pt x="13525" y="6031"/>
                    </a:lnTo>
                    <a:lnTo>
                      <a:pt x="13581" y="6012"/>
                    </a:lnTo>
                    <a:lnTo>
                      <a:pt x="13600" y="6012"/>
                    </a:lnTo>
                    <a:cubicBezTo>
                      <a:pt x="13619" y="6012"/>
                      <a:pt x="13619" y="5993"/>
                      <a:pt x="13638" y="5974"/>
                    </a:cubicBezTo>
                    <a:cubicBezTo>
                      <a:pt x="13656" y="5955"/>
                      <a:pt x="13656" y="5918"/>
                      <a:pt x="13656" y="5899"/>
                    </a:cubicBezTo>
                    <a:cubicBezTo>
                      <a:pt x="13656" y="5880"/>
                      <a:pt x="13638" y="5861"/>
                      <a:pt x="13638" y="5843"/>
                    </a:cubicBezTo>
                    <a:cubicBezTo>
                      <a:pt x="13619" y="5805"/>
                      <a:pt x="13600" y="5768"/>
                      <a:pt x="13581" y="5749"/>
                    </a:cubicBezTo>
                    <a:cubicBezTo>
                      <a:pt x="13544" y="5692"/>
                      <a:pt x="13506" y="5636"/>
                      <a:pt x="13469" y="5580"/>
                    </a:cubicBezTo>
                    <a:cubicBezTo>
                      <a:pt x="13393" y="5486"/>
                      <a:pt x="13300" y="5392"/>
                      <a:pt x="13206" y="5298"/>
                    </a:cubicBezTo>
                    <a:cubicBezTo>
                      <a:pt x="13037" y="5129"/>
                      <a:pt x="12849" y="4960"/>
                      <a:pt x="12661" y="4791"/>
                    </a:cubicBezTo>
                    <a:cubicBezTo>
                      <a:pt x="12285" y="4434"/>
                      <a:pt x="11910" y="4114"/>
                      <a:pt x="11515" y="3795"/>
                    </a:cubicBezTo>
                    <a:cubicBezTo>
                      <a:pt x="10764" y="3138"/>
                      <a:pt x="9975" y="2499"/>
                      <a:pt x="9186" y="1879"/>
                    </a:cubicBezTo>
                    <a:cubicBezTo>
                      <a:pt x="8810" y="1560"/>
                      <a:pt x="8416" y="1240"/>
                      <a:pt x="8021" y="940"/>
                    </a:cubicBezTo>
                    <a:lnTo>
                      <a:pt x="7420" y="470"/>
                    </a:lnTo>
                    <a:lnTo>
                      <a:pt x="7119" y="226"/>
                    </a:lnTo>
                    <a:lnTo>
                      <a:pt x="6969" y="113"/>
                    </a:lnTo>
                    <a:lnTo>
                      <a:pt x="6894" y="57"/>
                    </a:lnTo>
                    <a:lnTo>
                      <a:pt x="6856" y="19"/>
                    </a:lnTo>
                    <a:lnTo>
                      <a:pt x="6841" y="19"/>
                    </a:lnTo>
                    <a:lnTo>
                      <a:pt x="8002" y="996"/>
                    </a:lnTo>
                    <a:lnTo>
                      <a:pt x="9167" y="1954"/>
                    </a:lnTo>
                    <a:cubicBezTo>
                      <a:pt x="9956" y="2593"/>
                      <a:pt x="10726" y="3232"/>
                      <a:pt x="11496" y="3889"/>
                    </a:cubicBezTo>
                    <a:cubicBezTo>
                      <a:pt x="11872" y="4208"/>
                      <a:pt x="12248" y="4547"/>
                      <a:pt x="12605" y="4885"/>
                    </a:cubicBezTo>
                    <a:cubicBezTo>
                      <a:pt x="12792" y="5054"/>
                      <a:pt x="12980" y="5242"/>
                      <a:pt x="13149" y="5411"/>
                    </a:cubicBezTo>
                    <a:cubicBezTo>
                      <a:pt x="13243" y="5505"/>
                      <a:pt x="13318" y="5598"/>
                      <a:pt x="13393" y="5692"/>
                    </a:cubicBezTo>
                    <a:cubicBezTo>
                      <a:pt x="13450" y="5730"/>
                      <a:pt x="13487" y="5786"/>
                      <a:pt x="13506" y="5843"/>
                    </a:cubicBezTo>
                    <a:cubicBezTo>
                      <a:pt x="13525" y="5861"/>
                      <a:pt x="13544" y="5880"/>
                      <a:pt x="13544" y="5918"/>
                    </a:cubicBezTo>
                    <a:cubicBezTo>
                      <a:pt x="13563" y="5918"/>
                      <a:pt x="13563" y="5937"/>
                      <a:pt x="13544" y="5937"/>
                    </a:cubicBezTo>
                    <a:lnTo>
                      <a:pt x="13412" y="5937"/>
                    </a:lnTo>
                    <a:cubicBezTo>
                      <a:pt x="13356" y="5937"/>
                      <a:pt x="13300" y="5937"/>
                      <a:pt x="13243" y="5918"/>
                    </a:cubicBezTo>
                    <a:cubicBezTo>
                      <a:pt x="13112" y="5899"/>
                      <a:pt x="12999" y="5880"/>
                      <a:pt x="12886" y="5843"/>
                    </a:cubicBezTo>
                    <a:cubicBezTo>
                      <a:pt x="12642" y="5749"/>
                      <a:pt x="12417" y="5655"/>
                      <a:pt x="12172" y="5561"/>
                    </a:cubicBezTo>
                    <a:cubicBezTo>
                      <a:pt x="11947" y="5467"/>
                      <a:pt x="11722" y="5354"/>
                      <a:pt x="11496" y="5223"/>
                    </a:cubicBezTo>
                    <a:cubicBezTo>
                      <a:pt x="11311" y="5122"/>
                      <a:pt x="11111" y="5021"/>
                      <a:pt x="10909" y="4906"/>
                    </a:cubicBezTo>
                    <a:lnTo>
                      <a:pt x="10909" y="4906"/>
                    </a:lnTo>
                    <a:cubicBezTo>
                      <a:pt x="10898" y="4886"/>
                      <a:pt x="10887" y="4867"/>
                      <a:pt x="10876" y="4847"/>
                    </a:cubicBezTo>
                    <a:lnTo>
                      <a:pt x="10854" y="4875"/>
                    </a:lnTo>
                    <a:lnTo>
                      <a:pt x="10854" y="4875"/>
                    </a:lnTo>
                    <a:cubicBezTo>
                      <a:pt x="10849" y="4872"/>
                      <a:pt x="10844" y="4869"/>
                      <a:pt x="10839" y="4866"/>
                    </a:cubicBezTo>
                    <a:lnTo>
                      <a:pt x="10651" y="4753"/>
                    </a:lnTo>
                    <a:lnTo>
                      <a:pt x="10764" y="4960"/>
                    </a:lnTo>
                    <a:cubicBezTo>
                      <a:pt x="10858" y="5110"/>
                      <a:pt x="10933" y="5279"/>
                      <a:pt x="11027" y="5467"/>
                    </a:cubicBezTo>
                    <a:cubicBezTo>
                      <a:pt x="11121" y="5636"/>
                      <a:pt x="11196" y="5805"/>
                      <a:pt x="11271" y="5993"/>
                    </a:cubicBezTo>
                    <a:cubicBezTo>
                      <a:pt x="11327" y="6162"/>
                      <a:pt x="11384" y="6350"/>
                      <a:pt x="11402" y="6538"/>
                    </a:cubicBezTo>
                    <a:cubicBezTo>
                      <a:pt x="11421" y="6632"/>
                      <a:pt x="11402" y="6707"/>
                      <a:pt x="11384" y="6801"/>
                    </a:cubicBezTo>
                    <a:cubicBezTo>
                      <a:pt x="11365" y="6876"/>
                      <a:pt x="11308" y="6951"/>
                      <a:pt x="11233" y="6970"/>
                    </a:cubicBezTo>
                    <a:lnTo>
                      <a:pt x="10989" y="6970"/>
                    </a:lnTo>
                    <a:cubicBezTo>
                      <a:pt x="10895" y="6951"/>
                      <a:pt x="10820" y="6913"/>
                      <a:pt x="10726" y="6876"/>
                    </a:cubicBezTo>
                    <a:cubicBezTo>
                      <a:pt x="10576" y="6763"/>
                      <a:pt x="10444" y="6632"/>
                      <a:pt x="10313" y="6500"/>
                    </a:cubicBezTo>
                    <a:cubicBezTo>
                      <a:pt x="10181" y="6350"/>
                      <a:pt x="10069" y="6200"/>
                      <a:pt x="9975" y="6031"/>
                    </a:cubicBezTo>
                    <a:cubicBezTo>
                      <a:pt x="9862" y="5861"/>
                      <a:pt x="9749" y="5711"/>
                      <a:pt x="9674" y="5542"/>
                    </a:cubicBezTo>
                    <a:lnTo>
                      <a:pt x="9580" y="5373"/>
                    </a:lnTo>
                    <a:lnTo>
                      <a:pt x="9561" y="5561"/>
                    </a:lnTo>
                    <a:cubicBezTo>
                      <a:pt x="9543" y="5786"/>
                      <a:pt x="9524" y="6012"/>
                      <a:pt x="9468" y="6237"/>
                    </a:cubicBezTo>
                    <a:cubicBezTo>
                      <a:pt x="9430" y="6463"/>
                      <a:pt x="9374" y="6688"/>
                      <a:pt x="9298" y="6895"/>
                    </a:cubicBezTo>
                    <a:cubicBezTo>
                      <a:pt x="9261" y="7007"/>
                      <a:pt x="9223" y="7101"/>
                      <a:pt x="9167" y="7214"/>
                    </a:cubicBezTo>
                    <a:cubicBezTo>
                      <a:pt x="9129" y="7308"/>
                      <a:pt x="9054" y="7402"/>
                      <a:pt x="8998" y="7496"/>
                    </a:cubicBezTo>
                    <a:cubicBezTo>
                      <a:pt x="8923" y="7571"/>
                      <a:pt x="8848" y="7646"/>
                      <a:pt x="8754" y="7702"/>
                    </a:cubicBezTo>
                    <a:cubicBezTo>
                      <a:pt x="8676" y="7749"/>
                      <a:pt x="8599" y="7782"/>
                      <a:pt x="8511" y="7782"/>
                    </a:cubicBezTo>
                    <a:cubicBezTo>
                      <a:pt x="8492" y="7782"/>
                      <a:pt x="8473" y="7781"/>
                      <a:pt x="8453" y="7777"/>
                    </a:cubicBezTo>
                    <a:cubicBezTo>
                      <a:pt x="8340" y="7777"/>
                      <a:pt x="8228" y="7740"/>
                      <a:pt x="8134" y="7702"/>
                    </a:cubicBezTo>
                    <a:cubicBezTo>
                      <a:pt x="8040" y="7646"/>
                      <a:pt x="7946" y="7571"/>
                      <a:pt x="7871" y="7496"/>
                    </a:cubicBezTo>
                    <a:cubicBezTo>
                      <a:pt x="7796" y="7421"/>
                      <a:pt x="7702" y="7327"/>
                      <a:pt x="7645" y="7251"/>
                    </a:cubicBezTo>
                    <a:cubicBezTo>
                      <a:pt x="7570" y="7158"/>
                      <a:pt x="7514" y="7064"/>
                      <a:pt x="7439" y="6970"/>
                    </a:cubicBezTo>
                    <a:cubicBezTo>
                      <a:pt x="7307" y="6763"/>
                      <a:pt x="7195" y="6556"/>
                      <a:pt x="7101" y="6331"/>
                    </a:cubicBezTo>
                    <a:cubicBezTo>
                      <a:pt x="7013" y="6139"/>
                      <a:pt x="6926" y="5946"/>
                      <a:pt x="6854" y="5739"/>
                    </a:cubicBezTo>
                    <a:lnTo>
                      <a:pt x="6854" y="5739"/>
                    </a:lnTo>
                    <a:cubicBezTo>
                      <a:pt x="6854" y="5736"/>
                      <a:pt x="6855" y="5733"/>
                      <a:pt x="6856" y="5730"/>
                    </a:cubicBezTo>
                    <a:lnTo>
                      <a:pt x="6850" y="5730"/>
                    </a:lnTo>
                    <a:cubicBezTo>
                      <a:pt x="6846" y="5717"/>
                      <a:pt x="6842" y="5705"/>
                      <a:pt x="6838" y="5692"/>
                    </a:cubicBezTo>
                    <a:lnTo>
                      <a:pt x="6819" y="5617"/>
                    </a:lnTo>
                    <a:lnTo>
                      <a:pt x="6781" y="5692"/>
                    </a:lnTo>
                    <a:cubicBezTo>
                      <a:pt x="6706" y="5918"/>
                      <a:pt x="6612" y="6124"/>
                      <a:pt x="6537" y="6331"/>
                    </a:cubicBezTo>
                    <a:cubicBezTo>
                      <a:pt x="6424" y="6538"/>
                      <a:pt x="6331" y="6744"/>
                      <a:pt x="6199" y="6951"/>
                    </a:cubicBezTo>
                    <a:cubicBezTo>
                      <a:pt x="6143" y="7045"/>
                      <a:pt x="6086" y="7139"/>
                      <a:pt x="6011" y="7233"/>
                    </a:cubicBezTo>
                    <a:cubicBezTo>
                      <a:pt x="5936" y="7308"/>
                      <a:pt x="5861" y="7402"/>
                      <a:pt x="5767" y="7477"/>
                    </a:cubicBezTo>
                    <a:cubicBezTo>
                      <a:pt x="5692" y="7552"/>
                      <a:pt x="5598" y="7627"/>
                      <a:pt x="5504" y="7684"/>
                    </a:cubicBezTo>
                    <a:cubicBezTo>
                      <a:pt x="5410" y="7740"/>
                      <a:pt x="5297" y="7759"/>
                      <a:pt x="5185" y="7777"/>
                    </a:cubicBezTo>
                    <a:cubicBezTo>
                      <a:pt x="5072" y="7777"/>
                      <a:pt x="4959" y="7759"/>
                      <a:pt x="4865" y="7702"/>
                    </a:cubicBezTo>
                    <a:cubicBezTo>
                      <a:pt x="4771" y="7646"/>
                      <a:pt x="4677" y="7571"/>
                      <a:pt x="4621" y="7477"/>
                    </a:cubicBezTo>
                    <a:cubicBezTo>
                      <a:pt x="4546" y="7383"/>
                      <a:pt x="4490" y="7289"/>
                      <a:pt x="4433" y="7195"/>
                    </a:cubicBezTo>
                    <a:cubicBezTo>
                      <a:pt x="4377" y="7082"/>
                      <a:pt x="4339" y="6989"/>
                      <a:pt x="4302" y="6876"/>
                    </a:cubicBezTo>
                    <a:cubicBezTo>
                      <a:pt x="4227" y="6650"/>
                      <a:pt x="4170" y="6444"/>
                      <a:pt x="4133" y="6218"/>
                    </a:cubicBezTo>
                    <a:cubicBezTo>
                      <a:pt x="4080" y="6008"/>
                      <a:pt x="4060" y="5781"/>
                      <a:pt x="4043" y="5569"/>
                    </a:cubicBezTo>
                    <a:lnTo>
                      <a:pt x="4043" y="5569"/>
                    </a:lnTo>
                    <a:cubicBezTo>
                      <a:pt x="4048" y="5560"/>
                      <a:pt x="4053" y="5551"/>
                      <a:pt x="4058" y="5542"/>
                    </a:cubicBezTo>
                    <a:lnTo>
                      <a:pt x="4040" y="5542"/>
                    </a:lnTo>
                    <a:cubicBezTo>
                      <a:pt x="4040" y="5536"/>
                      <a:pt x="4039" y="5530"/>
                      <a:pt x="4039" y="5523"/>
                    </a:cubicBezTo>
                    <a:lnTo>
                      <a:pt x="4039" y="5467"/>
                    </a:lnTo>
                    <a:lnTo>
                      <a:pt x="4001" y="5523"/>
                    </a:lnTo>
                    <a:cubicBezTo>
                      <a:pt x="3907" y="5692"/>
                      <a:pt x="3813" y="5861"/>
                      <a:pt x="3701" y="6012"/>
                    </a:cubicBezTo>
                    <a:cubicBezTo>
                      <a:pt x="3588" y="6181"/>
                      <a:pt x="3475" y="6331"/>
                      <a:pt x="3344" y="6481"/>
                    </a:cubicBezTo>
                    <a:cubicBezTo>
                      <a:pt x="3212" y="6632"/>
                      <a:pt x="3081" y="6763"/>
                      <a:pt x="2912" y="6857"/>
                    </a:cubicBezTo>
                    <a:cubicBezTo>
                      <a:pt x="2837" y="6913"/>
                      <a:pt x="2743" y="6951"/>
                      <a:pt x="2649" y="6970"/>
                    </a:cubicBezTo>
                    <a:lnTo>
                      <a:pt x="2386" y="6970"/>
                    </a:lnTo>
                    <a:cubicBezTo>
                      <a:pt x="2311" y="6932"/>
                      <a:pt x="2254" y="6857"/>
                      <a:pt x="2217" y="6782"/>
                    </a:cubicBezTo>
                    <a:cubicBezTo>
                      <a:pt x="2198" y="6688"/>
                      <a:pt x="2198" y="6594"/>
                      <a:pt x="2198" y="6500"/>
                    </a:cubicBezTo>
                    <a:cubicBezTo>
                      <a:pt x="2217" y="6293"/>
                      <a:pt x="2273" y="6106"/>
                      <a:pt x="2348" y="5918"/>
                    </a:cubicBezTo>
                    <a:cubicBezTo>
                      <a:pt x="2405" y="5730"/>
                      <a:pt x="2498" y="5561"/>
                      <a:pt x="2574" y="5392"/>
                    </a:cubicBezTo>
                    <a:cubicBezTo>
                      <a:pt x="2661" y="5234"/>
                      <a:pt x="2749" y="5059"/>
                      <a:pt x="2837" y="4915"/>
                    </a:cubicBezTo>
                    <a:lnTo>
                      <a:pt x="2837" y="4915"/>
                    </a:lnTo>
                    <a:cubicBezTo>
                      <a:pt x="2843" y="4911"/>
                      <a:pt x="2849" y="4907"/>
                      <a:pt x="2855" y="4903"/>
                    </a:cubicBezTo>
                    <a:lnTo>
                      <a:pt x="2848" y="4896"/>
                    </a:lnTo>
                    <a:lnTo>
                      <a:pt x="2848" y="4896"/>
                    </a:lnTo>
                    <a:cubicBezTo>
                      <a:pt x="2851" y="4892"/>
                      <a:pt x="2853" y="4888"/>
                      <a:pt x="2855" y="4885"/>
                    </a:cubicBezTo>
                    <a:lnTo>
                      <a:pt x="2931" y="4734"/>
                    </a:lnTo>
                    <a:lnTo>
                      <a:pt x="2799" y="4828"/>
                    </a:lnTo>
                    <a:cubicBezTo>
                      <a:pt x="2574" y="4941"/>
                      <a:pt x="2348" y="5054"/>
                      <a:pt x="2123" y="5185"/>
                    </a:cubicBezTo>
                    <a:cubicBezTo>
                      <a:pt x="1916" y="5298"/>
                      <a:pt x="1691" y="5411"/>
                      <a:pt x="1447" y="5505"/>
                    </a:cubicBezTo>
                    <a:cubicBezTo>
                      <a:pt x="1221" y="5598"/>
                      <a:pt x="996" y="5692"/>
                      <a:pt x="752" y="5768"/>
                    </a:cubicBezTo>
                    <a:cubicBezTo>
                      <a:pt x="639" y="5805"/>
                      <a:pt x="507" y="5843"/>
                      <a:pt x="395" y="5861"/>
                    </a:cubicBezTo>
                    <a:cubicBezTo>
                      <a:pt x="338" y="5880"/>
                      <a:pt x="282" y="5880"/>
                      <a:pt x="207" y="5880"/>
                    </a:cubicBezTo>
                    <a:lnTo>
                      <a:pt x="94" y="5880"/>
                    </a:lnTo>
                    <a:cubicBezTo>
                      <a:pt x="94" y="5861"/>
                      <a:pt x="94" y="5861"/>
                      <a:pt x="94" y="5843"/>
                    </a:cubicBezTo>
                    <a:cubicBezTo>
                      <a:pt x="94" y="5824"/>
                      <a:pt x="113" y="5786"/>
                      <a:pt x="132" y="5768"/>
                    </a:cubicBezTo>
                    <a:cubicBezTo>
                      <a:pt x="169" y="5711"/>
                      <a:pt x="207" y="5674"/>
                      <a:pt x="244" y="5617"/>
                    </a:cubicBezTo>
                    <a:cubicBezTo>
                      <a:pt x="319" y="5523"/>
                      <a:pt x="413" y="5448"/>
                      <a:pt x="489" y="5354"/>
                    </a:cubicBezTo>
                    <a:cubicBezTo>
                      <a:pt x="676" y="5166"/>
                      <a:pt x="845" y="4997"/>
                      <a:pt x="1033" y="4828"/>
                    </a:cubicBezTo>
                    <a:cubicBezTo>
                      <a:pt x="1409" y="4490"/>
                      <a:pt x="1785" y="4152"/>
                      <a:pt x="2160" y="3833"/>
                    </a:cubicBezTo>
                    <a:cubicBezTo>
                      <a:pt x="2912" y="3175"/>
                      <a:pt x="3682" y="2537"/>
                      <a:pt x="4471" y="1898"/>
                    </a:cubicBezTo>
                    <a:lnTo>
                      <a:pt x="5654" y="940"/>
                    </a:lnTo>
                    <a:lnTo>
                      <a:pt x="6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8"/>
              <p:cNvSpPr/>
              <p:nvPr/>
            </p:nvSpPr>
            <p:spPr>
              <a:xfrm>
                <a:off x="10534925" y="1801771"/>
                <a:ext cx="31142" cy="50311"/>
              </a:xfrm>
              <a:custGeom>
                <a:avLst/>
                <a:gdLst/>
                <a:ahLst/>
                <a:cxnLst/>
                <a:rect l="l" t="t" r="r" b="b"/>
                <a:pathLst>
                  <a:path w="489" h="790" extrusionOk="0">
                    <a:moveTo>
                      <a:pt x="121" y="0"/>
                    </a:moveTo>
                    <a:cubicBezTo>
                      <a:pt x="88" y="0"/>
                      <a:pt x="59" y="26"/>
                      <a:pt x="38" y="90"/>
                    </a:cubicBezTo>
                    <a:cubicBezTo>
                      <a:pt x="19" y="90"/>
                      <a:pt x="19" y="90"/>
                      <a:pt x="38" y="108"/>
                    </a:cubicBezTo>
                    <a:cubicBezTo>
                      <a:pt x="19" y="108"/>
                      <a:pt x="0" y="146"/>
                      <a:pt x="0" y="165"/>
                    </a:cubicBezTo>
                    <a:cubicBezTo>
                      <a:pt x="19" y="277"/>
                      <a:pt x="57" y="409"/>
                      <a:pt x="94" y="522"/>
                    </a:cubicBezTo>
                    <a:cubicBezTo>
                      <a:pt x="132" y="615"/>
                      <a:pt x="170" y="747"/>
                      <a:pt x="282" y="785"/>
                    </a:cubicBezTo>
                    <a:cubicBezTo>
                      <a:pt x="295" y="788"/>
                      <a:pt x="309" y="789"/>
                      <a:pt x="322" y="789"/>
                    </a:cubicBezTo>
                    <a:cubicBezTo>
                      <a:pt x="387" y="789"/>
                      <a:pt x="455" y="753"/>
                      <a:pt x="470" y="691"/>
                    </a:cubicBezTo>
                    <a:cubicBezTo>
                      <a:pt x="489" y="559"/>
                      <a:pt x="470" y="446"/>
                      <a:pt x="414" y="353"/>
                    </a:cubicBezTo>
                    <a:cubicBezTo>
                      <a:pt x="385" y="294"/>
                      <a:pt x="232" y="0"/>
                      <a:pt x="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8"/>
              <p:cNvSpPr/>
              <p:nvPr/>
            </p:nvSpPr>
            <p:spPr>
              <a:xfrm>
                <a:off x="10577976" y="1842912"/>
                <a:ext cx="18023" cy="23245"/>
              </a:xfrm>
              <a:custGeom>
                <a:avLst/>
                <a:gdLst/>
                <a:ahLst/>
                <a:cxnLst/>
                <a:rect l="l" t="t" r="r" b="b"/>
                <a:pathLst>
                  <a:path w="283" h="365" extrusionOk="0">
                    <a:moveTo>
                      <a:pt x="109" y="0"/>
                    </a:moveTo>
                    <a:cubicBezTo>
                      <a:pt x="69" y="0"/>
                      <a:pt x="34" y="21"/>
                      <a:pt x="19" y="63"/>
                    </a:cubicBezTo>
                    <a:cubicBezTo>
                      <a:pt x="1" y="157"/>
                      <a:pt x="19" y="232"/>
                      <a:pt x="76" y="308"/>
                    </a:cubicBezTo>
                    <a:cubicBezTo>
                      <a:pt x="95" y="308"/>
                      <a:pt x="95" y="326"/>
                      <a:pt x="113" y="345"/>
                    </a:cubicBezTo>
                    <a:cubicBezTo>
                      <a:pt x="127" y="358"/>
                      <a:pt x="147" y="365"/>
                      <a:pt x="169" y="365"/>
                    </a:cubicBezTo>
                    <a:cubicBezTo>
                      <a:pt x="208" y="365"/>
                      <a:pt x="252" y="344"/>
                      <a:pt x="264" y="308"/>
                    </a:cubicBezTo>
                    <a:cubicBezTo>
                      <a:pt x="282" y="195"/>
                      <a:pt x="245" y="82"/>
                      <a:pt x="151" y="7"/>
                    </a:cubicBezTo>
                    <a:cubicBezTo>
                      <a:pt x="137" y="2"/>
                      <a:pt x="123"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8"/>
              <p:cNvSpPr/>
              <p:nvPr/>
            </p:nvSpPr>
            <p:spPr>
              <a:xfrm>
                <a:off x="10569633" y="1889402"/>
                <a:ext cx="14393" cy="19042"/>
              </a:xfrm>
              <a:custGeom>
                <a:avLst/>
                <a:gdLst/>
                <a:ahLst/>
                <a:cxnLst/>
                <a:rect l="l" t="t" r="r" b="b"/>
                <a:pathLst>
                  <a:path w="226" h="299" extrusionOk="0">
                    <a:moveTo>
                      <a:pt x="88" y="1"/>
                    </a:moveTo>
                    <a:cubicBezTo>
                      <a:pt x="49" y="1"/>
                      <a:pt x="12" y="29"/>
                      <a:pt x="0" y="66"/>
                    </a:cubicBezTo>
                    <a:cubicBezTo>
                      <a:pt x="0" y="85"/>
                      <a:pt x="0" y="104"/>
                      <a:pt x="0" y="122"/>
                    </a:cubicBezTo>
                    <a:cubicBezTo>
                      <a:pt x="0" y="179"/>
                      <a:pt x="19" y="235"/>
                      <a:pt x="57" y="273"/>
                    </a:cubicBezTo>
                    <a:cubicBezTo>
                      <a:pt x="73" y="290"/>
                      <a:pt x="98" y="299"/>
                      <a:pt x="121" y="299"/>
                    </a:cubicBezTo>
                    <a:cubicBezTo>
                      <a:pt x="150" y="299"/>
                      <a:pt x="178" y="285"/>
                      <a:pt x="188" y="254"/>
                    </a:cubicBezTo>
                    <a:cubicBezTo>
                      <a:pt x="226" y="179"/>
                      <a:pt x="207" y="85"/>
                      <a:pt x="150" y="28"/>
                    </a:cubicBezTo>
                    <a:cubicBezTo>
                      <a:pt x="131" y="9"/>
                      <a:pt x="109" y="1"/>
                      <a:pt x="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8"/>
              <p:cNvSpPr/>
              <p:nvPr/>
            </p:nvSpPr>
            <p:spPr>
              <a:xfrm>
                <a:off x="10563647" y="2234065"/>
                <a:ext cx="23946" cy="49547"/>
              </a:xfrm>
              <a:custGeom>
                <a:avLst/>
                <a:gdLst/>
                <a:ahLst/>
                <a:cxnLst/>
                <a:rect l="l" t="t" r="r" b="b"/>
                <a:pathLst>
                  <a:path w="376" h="778" extrusionOk="0">
                    <a:moveTo>
                      <a:pt x="46" y="0"/>
                    </a:moveTo>
                    <a:cubicBezTo>
                      <a:pt x="20" y="0"/>
                      <a:pt x="0" y="18"/>
                      <a:pt x="0" y="45"/>
                    </a:cubicBezTo>
                    <a:cubicBezTo>
                      <a:pt x="0" y="64"/>
                      <a:pt x="0" y="83"/>
                      <a:pt x="0" y="102"/>
                    </a:cubicBezTo>
                    <a:lnTo>
                      <a:pt x="0" y="120"/>
                    </a:lnTo>
                    <a:cubicBezTo>
                      <a:pt x="0" y="139"/>
                      <a:pt x="0" y="139"/>
                      <a:pt x="0" y="139"/>
                    </a:cubicBezTo>
                    <a:cubicBezTo>
                      <a:pt x="0" y="252"/>
                      <a:pt x="38" y="365"/>
                      <a:pt x="75" y="458"/>
                    </a:cubicBezTo>
                    <a:lnTo>
                      <a:pt x="94" y="496"/>
                    </a:lnTo>
                    <a:lnTo>
                      <a:pt x="113" y="534"/>
                    </a:lnTo>
                    <a:cubicBezTo>
                      <a:pt x="151" y="609"/>
                      <a:pt x="169" y="684"/>
                      <a:pt x="207" y="759"/>
                    </a:cubicBezTo>
                    <a:cubicBezTo>
                      <a:pt x="226" y="778"/>
                      <a:pt x="244" y="778"/>
                      <a:pt x="263" y="778"/>
                    </a:cubicBezTo>
                    <a:cubicBezTo>
                      <a:pt x="301" y="778"/>
                      <a:pt x="320" y="759"/>
                      <a:pt x="338" y="721"/>
                    </a:cubicBezTo>
                    <a:cubicBezTo>
                      <a:pt x="357" y="721"/>
                      <a:pt x="376" y="703"/>
                      <a:pt x="376" y="684"/>
                    </a:cubicBezTo>
                    <a:cubicBezTo>
                      <a:pt x="357" y="440"/>
                      <a:pt x="244" y="195"/>
                      <a:pt x="75" y="8"/>
                    </a:cubicBezTo>
                    <a:cubicBezTo>
                      <a:pt x="65" y="3"/>
                      <a:pt x="55" y="0"/>
                      <a:pt x="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8"/>
              <p:cNvSpPr/>
              <p:nvPr/>
            </p:nvSpPr>
            <p:spPr>
              <a:xfrm>
                <a:off x="10556450" y="2296286"/>
                <a:ext cx="14393" cy="32798"/>
              </a:xfrm>
              <a:custGeom>
                <a:avLst/>
                <a:gdLst/>
                <a:ahLst/>
                <a:cxnLst/>
                <a:rect l="l" t="t" r="r" b="b"/>
                <a:pathLst>
                  <a:path w="226" h="515" extrusionOk="0">
                    <a:moveTo>
                      <a:pt x="73" y="0"/>
                    </a:moveTo>
                    <a:cubicBezTo>
                      <a:pt x="50" y="0"/>
                      <a:pt x="19" y="17"/>
                      <a:pt x="19" y="45"/>
                    </a:cubicBezTo>
                    <a:lnTo>
                      <a:pt x="19" y="83"/>
                    </a:lnTo>
                    <a:cubicBezTo>
                      <a:pt x="1" y="214"/>
                      <a:pt x="38" y="346"/>
                      <a:pt x="94" y="458"/>
                    </a:cubicBezTo>
                    <a:cubicBezTo>
                      <a:pt x="113" y="477"/>
                      <a:pt x="113" y="496"/>
                      <a:pt x="132" y="515"/>
                    </a:cubicBezTo>
                    <a:lnTo>
                      <a:pt x="188" y="515"/>
                    </a:lnTo>
                    <a:cubicBezTo>
                      <a:pt x="226" y="496"/>
                      <a:pt x="226" y="458"/>
                      <a:pt x="226" y="421"/>
                    </a:cubicBezTo>
                    <a:cubicBezTo>
                      <a:pt x="226" y="383"/>
                      <a:pt x="226" y="364"/>
                      <a:pt x="226" y="327"/>
                    </a:cubicBezTo>
                    <a:cubicBezTo>
                      <a:pt x="226" y="289"/>
                      <a:pt x="207" y="252"/>
                      <a:pt x="207" y="233"/>
                    </a:cubicBezTo>
                    <a:cubicBezTo>
                      <a:pt x="188" y="195"/>
                      <a:pt x="170" y="158"/>
                      <a:pt x="151" y="120"/>
                    </a:cubicBezTo>
                    <a:cubicBezTo>
                      <a:pt x="151" y="83"/>
                      <a:pt x="132" y="64"/>
                      <a:pt x="113" y="26"/>
                    </a:cubicBezTo>
                    <a:cubicBezTo>
                      <a:pt x="113" y="26"/>
                      <a:pt x="113" y="26"/>
                      <a:pt x="94" y="7"/>
                    </a:cubicBezTo>
                    <a:cubicBezTo>
                      <a:pt x="89" y="2"/>
                      <a:pt x="82"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8"/>
              <p:cNvSpPr/>
              <p:nvPr/>
            </p:nvSpPr>
            <p:spPr>
              <a:xfrm>
                <a:off x="10580396" y="2351628"/>
                <a:ext cx="13183" cy="26238"/>
              </a:xfrm>
              <a:custGeom>
                <a:avLst/>
                <a:gdLst/>
                <a:ahLst/>
                <a:cxnLst/>
                <a:rect l="l" t="t" r="r" b="b"/>
                <a:pathLst>
                  <a:path w="207" h="412" extrusionOk="0">
                    <a:moveTo>
                      <a:pt x="43" y="1"/>
                    </a:moveTo>
                    <a:cubicBezTo>
                      <a:pt x="22" y="1"/>
                      <a:pt x="0" y="17"/>
                      <a:pt x="0" y="40"/>
                    </a:cubicBezTo>
                    <a:cubicBezTo>
                      <a:pt x="0" y="115"/>
                      <a:pt x="19" y="209"/>
                      <a:pt x="57" y="284"/>
                    </a:cubicBezTo>
                    <a:lnTo>
                      <a:pt x="57" y="303"/>
                    </a:lnTo>
                    <a:cubicBezTo>
                      <a:pt x="75" y="341"/>
                      <a:pt x="94" y="378"/>
                      <a:pt x="132" y="397"/>
                    </a:cubicBezTo>
                    <a:cubicBezTo>
                      <a:pt x="132" y="406"/>
                      <a:pt x="136" y="411"/>
                      <a:pt x="141" y="411"/>
                    </a:cubicBezTo>
                    <a:cubicBezTo>
                      <a:pt x="146" y="411"/>
                      <a:pt x="151" y="406"/>
                      <a:pt x="151" y="397"/>
                    </a:cubicBezTo>
                    <a:cubicBezTo>
                      <a:pt x="169" y="397"/>
                      <a:pt x="188" y="397"/>
                      <a:pt x="188" y="378"/>
                    </a:cubicBezTo>
                    <a:cubicBezTo>
                      <a:pt x="207" y="265"/>
                      <a:pt x="188" y="134"/>
                      <a:pt x="113" y="40"/>
                    </a:cubicBezTo>
                    <a:lnTo>
                      <a:pt x="94" y="40"/>
                    </a:lnTo>
                    <a:lnTo>
                      <a:pt x="75" y="21"/>
                    </a:lnTo>
                    <a:cubicBezTo>
                      <a:pt x="68" y="7"/>
                      <a:pt x="56" y="1"/>
                      <a:pt x="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8"/>
              <p:cNvSpPr/>
              <p:nvPr/>
            </p:nvSpPr>
            <p:spPr>
              <a:xfrm>
                <a:off x="10592369" y="2310296"/>
                <a:ext cx="17959" cy="28849"/>
              </a:xfrm>
              <a:custGeom>
                <a:avLst/>
                <a:gdLst/>
                <a:ahLst/>
                <a:cxnLst/>
                <a:rect l="l" t="t" r="r" b="b"/>
                <a:pathLst>
                  <a:path w="282" h="453" extrusionOk="0">
                    <a:moveTo>
                      <a:pt x="65" y="0"/>
                    </a:moveTo>
                    <a:cubicBezTo>
                      <a:pt x="51" y="0"/>
                      <a:pt x="38" y="10"/>
                      <a:pt x="38" y="32"/>
                    </a:cubicBezTo>
                    <a:cubicBezTo>
                      <a:pt x="0" y="182"/>
                      <a:pt x="56" y="332"/>
                      <a:pt x="169" y="426"/>
                    </a:cubicBezTo>
                    <a:lnTo>
                      <a:pt x="188" y="426"/>
                    </a:lnTo>
                    <a:lnTo>
                      <a:pt x="226" y="445"/>
                    </a:lnTo>
                    <a:cubicBezTo>
                      <a:pt x="231" y="450"/>
                      <a:pt x="237" y="452"/>
                      <a:pt x="244" y="452"/>
                    </a:cubicBezTo>
                    <a:cubicBezTo>
                      <a:pt x="262" y="452"/>
                      <a:pt x="282" y="435"/>
                      <a:pt x="282" y="407"/>
                    </a:cubicBezTo>
                    <a:cubicBezTo>
                      <a:pt x="282" y="351"/>
                      <a:pt x="263" y="276"/>
                      <a:pt x="244" y="219"/>
                    </a:cubicBezTo>
                    <a:cubicBezTo>
                      <a:pt x="226" y="144"/>
                      <a:pt x="188" y="69"/>
                      <a:pt x="150" y="13"/>
                    </a:cubicBezTo>
                    <a:lnTo>
                      <a:pt x="94" y="13"/>
                    </a:lnTo>
                    <a:cubicBezTo>
                      <a:pt x="86" y="5"/>
                      <a:pt x="75"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8"/>
              <p:cNvSpPr/>
              <p:nvPr/>
            </p:nvSpPr>
            <p:spPr>
              <a:xfrm>
                <a:off x="10613894" y="2298196"/>
                <a:ext cx="10826" cy="13438"/>
              </a:xfrm>
              <a:custGeom>
                <a:avLst/>
                <a:gdLst/>
                <a:ahLst/>
                <a:cxnLst/>
                <a:rect l="l" t="t" r="r" b="b"/>
                <a:pathLst>
                  <a:path w="170" h="211" extrusionOk="0">
                    <a:moveTo>
                      <a:pt x="47" y="1"/>
                    </a:moveTo>
                    <a:cubicBezTo>
                      <a:pt x="38" y="1"/>
                      <a:pt x="28" y="6"/>
                      <a:pt x="19" y="15"/>
                    </a:cubicBezTo>
                    <a:cubicBezTo>
                      <a:pt x="19" y="15"/>
                      <a:pt x="19" y="34"/>
                      <a:pt x="0" y="34"/>
                    </a:cubicBezTo>
                    <a:cubicBezTo>
                      <a:pt x="0" y="34"/>
                      <a:pt x="0" y="53"/>
                      <a:pt x="0" y="53"/>
                    </a:cubicBezTo>
                    <a:cubicBezTo>
                      <a:pt x="0" y="71"/>
                      <a:pt x="0" y="71"/>
                      <a:pt x="0" y="90"/>
                    </a:cubicBezTo>
                    <a:lnTo>
                      <a:pt x="57" y="184"/>
                    </a:lnTo>
                    <a:lnTo>
                      <a:pt x="94" y="184"/>
                    </a:lnTo>
                    <a:cubicBezTo>
                      <a:pt x="94" y="197"/>
                      <a:pt x="104" y="211"/>
                      <a:pt x="122" y="211"/>
                    </a:cubicBezTo>
                    <a:cubicBezTo>
                      <a:pt x="130" y="211"/>
                      <a:pt x="140" y="208"/>
                      <a:pt x="151" y="203"/>
                    </a:cubicBezTo>
                    <a:cubicBezTo>
                      <a:pt x="169" y="184"/>
                      <a:pt x="169" y="146"/>
                      <a:pt x="151" y="146"/>
                    </a:cubicBezTo>
                    <a:lnTo>
                      <a:pt x="113" y="71"/>
                    </a:lnTo>
                    <a:cubicBezTo>
                      <a:pt x="113" y="53"/>
                      <a:pt x="94" y="34"/>
                      <a:pt x="75" y="15"/>
                    </a:cubicBezTo>
                    <a:cubicBezTo>
                      <a:pt x="66" y="6"/>
                      <a:pt x="57" y="1"/>
                      <a:pt x="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8"/>
              <p:cNvSpPr/>
              <p:nvPr/>
            </p:nvSpPr>
            <p:spPr>
              <a:xfrm>
                <a:off x="10587529" y="2692661"/>
                <a:ext cx="28786" cy="53177"/>
              </a:xfrm>
              <a:custGeom>
                <a:avLst/>
                <a:gdLst/>
                <a:ahLst/>
                <a:cxnLst/>
                <a:rect l="l" t="t" r="r" b="b"/>
                <a:pathLst>
                  <a:path w="452" h="835" extrusionOk="0">
                    <a:moveTo>
                      <a:pt x="51" y="0"/>
                    </a:moveTo>
                    <a:cubicBezTo>
                      <a:pt x="33" y="0"/>
                      <a:pt x="13" y="21"/>
                      <a:pt x="1" y="57"/>
                    </a:cubicBezTo>
                    <a:lnTo>
                      <a:pt x="1" y="133"/>
                    </a:lnTo>
                    <a:cubicBezTo>
                      <a:pt x="1" y="133"/>
                      <a:pt x="1" y="151"/>
                      <a:pt x="1" y="170"/>
                    </a:cubicBezTo>
                    <a:cubicBezTo>
                      <a:pt x="39" y="283"/>
                      <a:pt x="76" y="414"/>
                      <a:pt x="132" y="527"/>
                    </a:cubicBezTo>
                    <a:lnTo>
                      <a:pt x="151" y="602"/>
                    </a:lnTo>
                    <a:cubicBezTo>
                      <a:pt x="170" y="696"/>
                      <a:pt x="226" y="771"/>
                      <a:pt x="320" y="828"/>
                    </a:cubicBezTo>
                    <a:cubicBezTo>
                      <a:pt x="330" y="833"/>
                      <a:pt x="342" y="835"/>
                      <a:pt x="353" y="835"/>
                    </a:cubicBezTo>
                    <a:cubicBezTo>
                      <a:pt x="385" y="835"/>
                      <a:pt x="419" y="818"/>
                      <a:pt x="433" y="790"/>
                    </a:cubicBezTo>
                    <a:cubicBezTo>
                      <a:pt x="452" y="752"/>
                      <a:pt x="452" y="715"/>
                      <a:pt x="452" y="677"/>
                    </a:cubicBezTo>
                    <a:cubicBezTo>
                      <a:pt x="414" y="565"/>
                      <a:pt x="358" y="452"/>
                      <a:pt x="302" y="358"/>
                    </a:cubicBezTo>
                    <a:cubicBezTo>
                      <a:pt x="245" y="226"/>
                      <a:pt x="170" y="114"/>
                      <a:pt x="76" y="20"/>
                    </a:cubicBezTo>
                    <a:cubicBezTo>
                      <a:pt x="69" y="7"/>
                      <a:pt x="60"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8"/>
              <p:cNvSpPr/>
              <p:nvPr/>
            </p:nvSpPr>
            <p:spPr>
              <a:xfrm>
                <a:off x="10583962" y="2775962"/>
                <a:ext cx="22799" cy="36428"/>
              </a:xfrm>
              <a:custGeom>
                <a:avLst/>
                <a:gdLst/>
                <a:ahLst/>
                <a:cxnLst/>
                <a:rect l="l" t="t" r="r" b="b"/>
                <a:pathLst>
                  <a:path w="358" h="572" extrusionOk="0">
                    <a:moveTo>
                      <a:pt x="54" y="1"/>
                    </a:moveTo>
                    <a:cubicBezTo>
                      <a:pt x="31" y="1"/>
                      <a:pt x="1" y="18"/>
                      <a:pt x="1" y="46"/>
                    </a:cubicBezTo>
                    <a:cubicBezTo>
                      <a:pt x="19" y="158"/>
                      <a:pt x="57" y="271"/>
                      <a:pt x="113" y="384"/>
                    </a:cubicBezTo>
                    <a:cubicBezTo>
                      <a:pt x="151" y="440"/>
                      <a:pt x="170" y="478"/>
                      <a:pt x="207" y="534"/>
                    </a:cubicBezTo>
                    <a:cubicBezTo>
                      <a:pt x="207" y="534"/>
                      <a:pt x="226" y="553"/>
                      <a:pt x="226" y="553"/>
                    </a:cubicBezTo>
                    <a:lnTo>
                      <a:pt x="226" y="572"/>
                    </a:lnTo>
                    <a:lnTo>
                      <a:pt x="282" y="572"/>
                    </a:lnTo>
                    <a:cubicBezTo>
                      <a:pt x="358" y="478"/>
                      <a:pt x="320" y="365"/>
                      <a:pt x="282" y="290"/>
                    </a:cubicBezTo>
                    <a:cubicBezTo>
                      <a:pt x="282" y="271"/>
                      <a:pt x="264" y="271"/>
                      <a:pt x="245" y="252"/>
                    </a:cubicBezTo>
                    <a:cubicBezTo>
                      <a:pt x="207" y="158"/>
                      <a:pt x="151" y="83"/>
                      <a:pt x="76" y="8"/>
                    </a:cubicBezTo>
                    <a:cubicBezTo>
                      <a:pt x="71" y="3"/>
                      <a:pt x="63"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8"/>
              <p:cNvSpPr/>
              <p:nvPr/>
            </p:nvSpPr>
            <p:spPr>
              <a:xfrm>
                <a:off x="10627013" y="2781948"/>
                <a:ext cx="14456" cy="24519"/>
              </a:xfrm>
              <a:custGeom>
                <a:avLst/>
                <a:gdLst/>
                <a:ahLst/>
                <a:cxnLst/>
                <a:rect l="l" t="t" r="r" b="b"/>
                <a:pathLst>
                  <a:path w="227" h="385" extrusionOk="0">
                    <a:moveTo>
                      <a:pt x="82" y="0"/>
                    </a:moveTo>
                    <a:cubicBezTo>
                      <a:pt x="57" y="0"/>
                      <a:pt x="38" y="13"/>
                      <a:pt x="38" y="27"/>
                    </a:cubicBezTo>
                    <a:cubicBezTo>
                      <a:pt x="1" y="139"/>
                      <a:pt x="20" y="252"/>
                      <a:pt x="114" y="327"/>
                    </a:cubicBezTo>
                    <a:lnTo>
                      <a:pt x="114" y="346"/>
                    </a:lnTo>
                    <a:cubicBezTo>
                      <a:pt x="114" y="365"/>
                      <a:pt x="132" y="365"/>
                      <a:pt x="132" y="365"/>
                    </a:cubicBezTo>
                    <a:cubicBezTo>
                      <a:pt x="146" y="378"/>
                      <a:pt x="159" y="384"/>
                      <a:pt x="171" y="384"/>
                    </a:cubicBezTo>
                    <a:cubicBezTo>
                      <a:pt x="192" y="384"/>
                      <a:pt x="207" y="364"/>
                      <a:pt x="207" y="327"/>
                    </a:cubicBezTo>
                    <a:cubicBezTo>
                      <a:pt x="226" y="215"/>
                      <a:pt x="189" y="102"/>
                      <a:pt x="114" y="8"/>
                    </a:cubicBezTo>
                    <a:cubicBezTo>
                      <a:pt x="103" y="2"/>
                      <a:pt x="92"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8"/>
              <p:cNvSpPr/>
              <p:nvPr/>
            </p:nvSpPr>
            <p:spPr>
              <a:xfrm>
                <a:off x="10656945" y="2827865"/>
                <a:ext cx="9616" cy="16813"/>
              </a:xfrm>
              <a:custGeom>
                <a:avLst/>
                <a:gdLst/>
                <a:ahLst/>
                <a:cxnLst/>
                <a:rect l="l" t="t" r="r" b="b"/>
                <a:pathLst>
                  <a:path w="151" h="264" extrusionOk="0">
                    <a:moveTo>
                      <a:pt x="19" y="1"/>
                    </a:moveTo>
                    <a:cubicBezTo>
                      <a:pt x="0" y="19"/>
                      <a:pt x="0" y="38"/>
                      <a:pt x="0" y="57"/>
                    </a:cubicBezTo>
                    <a:lnTo>
                      <a:pt x="19" y="113"/>
                    </a:lnTo>
                    <a:cubicBezTo>
                      <a:pt x="19" y="113"/>
                      <a:pt x="19" y="132"/>
                      <a:pt x="19" y="132"/>
                    </a:cubicBezTo>
                    <a:lnTo>
                      <a:pt x="19" y="151"/>
                    </a:lnTo>
                    <a:lnTo>
                      <a:pt x="38" y="226"/>
                    </a:lnTo>
                    <a:cubicBezTo>
                      <a:pt x="57" y="245"/>
                      <a:pt x="57" y="245"/>
                      <a:pt x="76" y="264"/>
                    </a:cubicBezTo>
                    <a:lnTo>
                      <a:pt x="113" y="264"/>
                    </a:lnTo>
                    <a:cubicBezTo>
                      <a:pt x="113" y="264"/>
                      <a:pt x="132" y="245"/>
                      <a:pt x="132" y="226"/>
                    </a:cubicBezTo>
                    <a:cubicBezTo>
                      <a:pt x="151" y="189"/>
                      <a:pt x="151" y="151"/>
                      <a:pt x="132" y="113"/>
                    </a:cubicBezTo>
                    <a:cubicBezTo>
                      <a:pt x="113" y="76"/>
                      <a:pt x="94" y="38"/>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8"/>
              <p:cNvSpPr/>
              <p:nvPr/>
            </p:nvSpPr>
            <p:spPr>
              <a:xfrm>
                <a:off x="10678471" y="2779146"/>
                <a:ext cx="18023" cy="22990"/>
              </a:xfrm>
              <a:custGeom>
                <a:avLst/>
                <a:gdLst/>
                <a:ahLst/>
                <a:cxnLst/>
                <a:rect l="l" t="t" r="r" b="b"/>
                <a:pathLst>
                  <a:path w="283" h="361" extrusionOk="0">
                    <a:moveTo>
                      <a:pt x="102" y="0"/>
                    </a:moveTo>
                    <a:cubicBezTo>
                      <a:pt x="95" y="0"/>
                      <a:pt x="85" y="5"/>
                      <a:pt x="76" y="14"/>
                    </a:cubicBezTo>
                    <a:cubicBezTo>
                      <a:pt x="66" y="9"/>
                      <a:pt x="56" y="7"/>
                      <a:pt x="46" y="7"/>
                    </a:cubicBezTo>
                    <a:cubicBezTo>
                      <a:pt x="21" y="7"/>
                      <a:pt x="1" y="24"/>
                      <a:pt x="1" y="52"/>
                    </a:cubicBezTo>
                    <a:cubicBezTo>
                      <a:pt x="1" y="71"/>
                      <a:pt x="19" y="89"/>
                      <a:pt x="19" y="127"/>
                    </a:cubicBezTo>
                    <a:cubicBezTo>
                      <a:pt x="38" y="202"/>
                      <a:pt x="95" y="277"/>
                      <a:pt x="151" y="334"/>
                    </a:cubicBezTo>
                    <a:cubicBezTo>
                      <a:pt x="151" y="334"/>
                      <a:pt x="170" y="352"/>
                      <a:pt x="170" y="352"/>
                    </a:cubicBezTo>
                    <a:lnTo>
                      <a:pt x="207" y="352"/>
                    </a:lnTo>
                    <a:cubicBezTo>
                      <a:pt x="213" y="358"/>
                      <a:pt x="220" y="360"/>
                      <a:pt x="227" y="360"/>
                    </a:cubicBezTo>
                    <a:cubicBezTo>
                      <a:pt x="245" y="360"/>
                      <a:pt x="264" y="347"/>
                      <a:pt x="264" y="334"/>
                    </a:cubicBezTo>
                    <a:cubicBezTo>
                      <a:pt x="282" y="221"/>
                      <a:pt x="245" y="127"/>
                      <a:pt x="170" y="52"/>
                    </a:cubicBezTo>
                    <a:cubicBezTo>
                      <a:pt x="151" y="33"/>
                      <a:pt x="132" y="14"/>
                      <a:pt x="113" y="14"/>
                    </a:cubicBezTo>
                    <a:cubicBezTo>
                      <a:pt x="113" y="5"/>
                      <a:pt x="109" y="0"/>
                      <a:pt x="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8"/>
              <p:cNvSpPr/>
              <p:nvPr/>
            </p:nvSpPr>
            <p:spPr>
              <a:xfrm>
                <a:off x="10579186" y="3244938"/>
                <a:ext cx="69417" cy="101195"/>
              </a:xfrm>
              <a:custGeom>
                <a:avLst/>
                <a:gdLst/>
                <a:ahLst/>
                <a:cxnLst/>
                <a:rect l="l" t="t" r="r" b="b"/>
                <a:pathLst>
                  <a:path w="1090" h="1589" extrusionOk="0">
                    <a:moveTo>
                      <a:pt x="252" y="0"/>
                    </a:moveTo>
                    <a:cubicBezTo>
                      <a:pt x="237" y="0"/>
                      <a:pt x="222" y="2"/>
                      <a:pt x="207" y="7"/>
                    </a:cubicBezTo>
                    <a:cubicBezTo>
                      <a:pt x="0" y="101"/>
                      <a:pt x="132" y="515"/>
                      <a:pt x="188" y="646"/>
                    </a:cubicBezTo>
                    <a:cubicBezTo>
                      <a:pt x="207" y="703"/>
                      <a:pt x="226" y="759"/>
                      <a:pt x="263" y="815"/>
                    </a:cubicBezTo>
                    <a:cubicBezTo>
                      <a:pt x="320" y="928"/>
                      <a:pt x="376" y="1059"/>
                      <a:pt x="451" y="1172"/>
                    </a:cubicBezTo>
                    <a:cubicBezTo>
                      <a:pt x="533" y="1302"/>
                      <a:pt x="713" y="1588"/>
                      <a:pt x="907" y="1588"/>
                    </a:cubicBezTo>
                    <a:cubicBezTo>
                      <a:pt x="936" y="1588"/>
                      <a:pt x="966" y="1582"/>
                      <a:pt x="996" y="1567"/>
                    </a:cubicBezTo>
                    <a:cubicBezTo>
                      <a:pt x="1090" y="1510"/>
                      <a:pt x="1090" y="1360"/>
                      <a:pt x="1071" y="1266"/>
                    </a:cubicBezTo>
                    <a:cubicBezTo>
                      <a:pt x="1052" y="1116"/>
                      <a:pt x="996" y="965"/>
                      <a:pt x="940" y="834"/>
                    </a:cubicBezTo>
                    <a:cubicBezTo>
                      <a:pt x="808" y="552"/>
                      <a:pt x="620" y="308"/>
                      <a:pt x="395" y="101"/>
                    </a:cubicBezTo>
                    <a:lnTo>
                      <a:pt x="339" y="45"/>
                    </a:lnTo>
                    <a:cubicBezTo>
                      <a:pt x="325" y="18"/>
                      <a:pt x="291" y="0"/>
                      <a:pt x="2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8"/>
              <p:cNvSpPr/>
              <p:nvPr/>
            </p:nvSpPr>
            <p:spPr>
              <a:xfrm>
                <a:off x="10654525" y="3307477"/>
                <a:ext cx="45535" cy="61711"/>
              </a:xfrm>
              <a:custGeom>
                <a:avLst/>
                <a:gdLst/>
                <a:ahLst/>
                <a:cxnLst/>
                <a:rect l="l" t="t" r="r" b="b"/>
                <a:pathLst>
                  <a:path w="715" h="969" extrusionOk="0">
                    <a:moveTo>
                      <a:pt x="127" y="1"/>
                    </a:moveTo>
                    <a:cubicBezTo>
                      <a:pt x="79" y="1"/>
                      <a:pt x="40" y="32"/>
                      <a:pt x="20" y="115"/>
                    </a:cubicBezTo>
                    <a:cubicBezTo>
                      <a:pt x="1" y="265"/>
                      <a:pt x="38" y="416"/>
                      <a:pt x="132" y="547"/>
                    </a:cubicBezTo>
                    <a:cubicBezTo>
                      <a:pt x="170" y="603"/>
                      <a:pt x="208" y="641"/>
                      <a:pt x="245" y="697"/>
                    </a:cubicBezTo>
                    <a:lnTo>
                      <a:pt x="283" y="735"/>
                    </a:lnTo>
                    <a:cubicBezTo>
                      <a:pt x="301" y="772"/>
                      <a:pt x="320" y="810"/>
                      <a:pt x="358" y="848"/>
                    </a:cubicBezTo>
                    <a:lnTo>
                      <a:pt x="377" y="904"/>
                    </a:lnTo>
                    <a:cubicBezTo>
                      <a:pt x="395" y="942"/>
                      <a:pt x="433" y="960"/>
                      <a:pt x="471" y="960"/>
                    </a:cubicBezTo>
                    <a:cubicBezTo>
                      <a:pt x="482" y="966"/>
                      <a:pt x="493" y="968"/>
                      <a:pt x="504" y="968"/>
                    </a:cubicBezTo>
                    <a:cubicBezTo>
                      <a:pt x="530" y="968"/>
                      <a:pt x="557" y="955"/>
                      <a:pt x="583" y="942"/>
                    </a:cubicBezTo>
                    <a:cubicBezTo>
                      <a:pt x="602" y="904"/>
                      <a:pt x="621" y="866"/>
                      <a:pt x="621" y="829"/>
                    </a:cubicBezTo>
                    <a:cubicBezTo>
                      <a:pt x="715" y="716"/>
                      <a:pt x="546" y="397"/>
                      <a:pt x="489" y="303"/>
                    </a:cubicBezTo>
                    <a:cubicBezTo>
                      <a:pt x="435" y="221"/>
                      <a:pt x="252"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8"/>
              <p:cNvSpPr/>
              <p:nvPr/>
            </p:nvSpPr>
            <p:spPr>
              <a:xfrm>
                <a:off x="10653697" y="3381033"/>
                <a:ext cx="39166" cy="58972"/>
              </a:xfrm>
              <a:custGeom>
                <a:avLst/>
                <a:gdLst/>
                <a:ahLst/>
                <a:cxnLst/>
                <a:rect l="l" t="t" r="r" b="b"/>
                <a:pathLst>
                  <a:path w="615" h="926" extrusionOk="0">
                    <a:moveTo>
                      <a:pt x="115" y="0"/>
                    </a:moveTo>
                    <a:cubicBezTo>
                      <a:pt x="55" y="0"/>
                      <a:pt x="0" y="62"/>
                      <a:pt x="14" y="143"/>
                    </a:cubicBezTo>
                    <a:cubicBezTo>
                      <a:pt x="33" y="275"/>
                      <a:pt x="70" y="425"/>
                      <a:pt x="127" y="557"/>
                    </a:cubicBezTo>
                    <a:cubicBezTo>
                      <a:pt x="145" y="613"/>
                      <a:pt x="164" y="688"/>
                      <a:pt x="202" y="745"/>
                    </a:cubicBezTo>
                    <a:cubicBezTo>
                      <a:pt x="250" y="808"/>
                      <a:pt x="338" y="926"/>
                      <a:pt x="444" y="926"/>
                    </a:cubicBezTo>
                    <a:cubicBezTo>
                      <a:pt x="463" y="926"/>
                      <a:pt x="482" y="922"/>
                      <a:pt x="502" y="914"/>
                    </a:cubicBezTo>
                    <a:cubicBezTo>
                      <a:pt x="615" y="857"/>
                      <a:pt x="559" y="613"/>
                      <a:pt x="521" y="519"/>
                    </a:cubicBezTo>
                    <a:lnTo>
                      <a:pt x="502" y="463"/>
                    </a:lnTo>
                    <a:cubicBezTo>
                      <a:pt x="465" y="388"/>
                      <a:pt x="427" y="331"/>
                      <a:pt x="371" y="275"/>
                    </a:cubicBezTo>
                    <a:cubicBezTo>
                      <a:pt x="314" y="181"/>
                      <a:pt x="239" y="106"/>
                      <a:pt x="183" y="31"/>
                    </a:cubicBezTo>
                    <a:cubicBezTo>
                      <a:pt x="162" y="10"/>
                      <a:pt x="138" y="0"/>
                      <a:pt x="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8"/>
              <p:cNvSpPr/>
              <p:nvPr/>
            </p:nvSpPr>
            <p:spPr>
              <a:xfrm>
                <a:off x="10617588" y="3394725"/>
                <a:ext cx="21462" cy="28531"/>
              </a:xfrm>
              <a:custGeom>
                <a:avLst/>
                <a:gdLst/>
                <a:ahLst/>
                <a:cxnLst/>
                <a:rect l="l" t="t" r="r" b="b"/>
                <a:pathLst>
                  <a:path w="337" h="448" extrusionOk="0">
                    <a:moveTo>
                      <a:pt x="94" y="1"/>
                    </a:moveTo>
                    <a:cubicBezTo>
                      <a:pt x="44" y="1"/>
                      <a:pt x="1" y="68"/>
                      <a:pt x="17" y="135"/>
                    </a:cubicBezTo>
                    <a:cubicBezTo>
                      <a:pt x="36" y="248"/>
                      <a:pt x="93" y="360"/>
                      <a:pt x="186" y="436"/>
                    </a:cubicBezTo>
                    <a:cubicBezTo>
                      <a:pt x="203" y="444"/>
                      <a:pt x="219" y="448"/>
                      <a:pt x="235" y="448"/>
                    </a:cubicBezTo>
                    <a:cubicBezTo>
                      <a:pt x="291" y="448"/>
                      <a:pt x="337" y="400"/>
                      <a:pt x="337" y="342"/>
                    </a:cubicBezTo>
                    <a:cubicBezTo>
                      <a:pt x="337" y="267"/>
                      <a:pt x="299" y="173"/>
                      <a:pt x="262" y="97"/>
                    </a:cubicBezTo>
                    <a:cubicBezTo>
                      <a:pt x="243" y="60"/>
                      <a:pt x="224" y="41"/>
                      <a:pt x="186" y="22"/>
                    </a:cubicBezTo>
                    <a:cubicBezTo>
                      <a:pt x="168" y="4"/>
                      <a:pt x="149" y="4"/>
                      <a:pt x="111" y="4"/>
                    </a:cubicBezTo>
                    <a:cubicBezTo>
                      <a:pt x="105" y="2"/>
                      <a:pt x="9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8"/>
              <p:cNvSpPr/>
              <p:nvPr/>
            </p:nvSpPr>
            <p:spPr>
              <a:xfrm>
                <a:off x="10708403" y="3421409"/>
                <a:ext cx="21589" cy="33244"/>
              </a:xfrm>
              <a:custGeom>
                <a:avLst/>
                <a:gdLst/>
                <a:ahLst/>
                <a:cxnLst/>
                <a:rect l="l" t="t" r="r" b="b"/>
                <a:pathLst>
                  <a:path w="339" h="522" extrusionOk="0">
                    <a:moveTo>
                      <a:pt x="108" y="1"/>
                    </a:moveTo>
                    <a:cubicBezTo>
                      <a:pt x="56" y="1"/>
                      <a:pt x="0" y="42"/>
                      <a:pt x="0" y="111"/>
                    </a:cubicBezTo>
                    <a:cubicBezTo>
                      <a:pt x="0" y="129"/>
                      <a:pt x="0" y="167"/>
                      <a:pt x="0" y="204"/>
                    </a:cubicBezTo>
                    <a:cubicBezTo>
                      <a:pt x="0" y="223"/>
                      <a:pt x="0" y="242"/>
                      <a:pt x="0" y="261"/>
                    </a:cubicBezTo>
                    <a:cubicBezTo>
                      <a:pt x="19" y="317"/>
                      <a:pt x="57" y="373"/>
                      <a:pt x="75" y="430"/>
                    </a:cubicBezTo>
                    <a:cubicBezTo>
                      <a:pt x="94" y="449"/>
                      <a:pt x="113" y="467"/>
                      <a:pt x="150" y="467"/>
                    </a:cubicBezTo>
                    <a:lnTo>
                      <a:pt x="169" y="486"/>
                    </a:lnTo>
                    <a:cubicBezTo>
                      <a:pt x="188" y="511"/>
                      <a:pt x="213" y="522"/>
                      <a:pt x="238" y="522"/>
                    </a:cubicBezTo>
                    <a:cubicBezTo>
                      <a:pt x="288" y="522"/>
                      <a:pt x="338" y="480"/>
                      <a:pt x="338" y="430"/>
                    </a:cubicBezTo>
                    <a:cubicBezTo>
                      <a:pt x="338" y="317"/>
                      <a:pt x="301" y="204"/>
                      <a:pt x="226" y="111"/>
                    </a:cubicBezTo>
                    <a:lnTo>
                      <a:pt x="188" y="54"/>
                    </a:lnTo>
                    <a:cubicBezTo>
                      <a:pt x="173" y="18"/>
                      <a:pt x="142" y="1"/>
                      <a:pt x="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18"/>
            <p:cNvGrpSpPr/>
            <p:nvPr/>
          </p:nvGrpSpPr>
          <p:grpSpPr>
            <a:xfrm flipH="1">
              <a:off x="-682888" y="3246078"/>
              <a:ext cx="1469544" cy="2541300"/>
              <a:chOff x="-2229250" y="1302225"/>
              <a:chExt cx="1925756" cy="3330232"/>
            </a:xfrm>
          </p:grpSpPr>
          <p:sp>
            <p:nvSpPr>
              <p:cNvPr id="736" name="Google Shape;736;p18"/>
              <p:cNvSpPr/>
              <p:nvPr/>
            </p:nvSpPr>
            <p:spPr>
              <a:xfrm>
                <a:off x="-1327110" y="1302225"/>
                <a:ext cx="121470" cy="3330232"/>
              </a:xfrm>
              <a:custGeom>
                <a:avLst/>
                <a:gdLst/>
                <a:ahLst/>
                <a:cxnLst/>
                <a:rect l="l" t="t" r="r" b="b"/>
                <a:pathLst>
                  <a:path w="1012" h="27745" extrusionOk="0">
                    <a:moveTo>
                      <a:pt x="496" y="0"/>
                    </a:moveTo>
                    <a:lnTo>
                      <a:pt x="0" y="27744"/>
                    </a:lnTo>
                    <a:lnTo>
                      <a:pt x="1012" y="27744"/>
                    </a:ln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8"/>
              <p:cNvSpPr/>
              <p:nvPr/>
            </p:nvSpPr>
            <p:spPr>
              <a:xfrm>
                <a:off x="-1265175" y="2608984"/>
                <a:ext cx="961680" cy="1311688"/>
              </a:xfrm>
              <a:custGeom>
                <a:avLst/>
                <a:gdLst/>
                <a:ahLst/>
                <a:cxnLst/>
                <a:rect l="l" t="t" r="r" b="b"/>
                <a:pathLst>
                  <a:path w="8012" h="10928" extrusionOk="0">
                    <a:moveTo>
                      <a:pt x="0" y="1"/>
                    </a:moveTo>
                    <a:lnTo>
                      <a:pt x="0" y="6466"/>
                    </a:lnTo>
                    <a:cubicBezTo>
                      <a:pt x="238" y="8181"/>
                      <a:pt x="974" y="8497"/>
                      <a:pt x="1484" y="8497"/>
                    </a:cubicBezTo>
                    <a:cubicBezTo>
                      <a:pt x="1782" y="8497"/>
                      <a:pt x="2003" y="8389"/>
                      <a:pt x="2003" y="8389"/>
                    </a:cubicBezTo>
                    <a:cubicBezTo>
                      <a:pt x="2104" y="9454"/>
                      <a:pt x="3113" y="9600"/>
                      <a:pt x="3659" y="9600"/>
                    </a:cubicBezTo>
                    <a:cubicBezTo>
                      <a:pt x="3866" y="9600"/>
                      <a:pt x="4006" y="9579"/>
                      <a:pt x="4006" y="9579"/>
                    </a:cubicBezTo>
                    <a:cubicBezTo>
                      <a:pt x="4266" y="10234"/>
                      <a:pt x="4695" y="10403"/>
                      <a:pt x="5067" y="10403"/>
                    </a:cubicBezTo>
                    <a:cubicBezTo>
                      <a:pt x="5460" y="10403"/>
                      <a:pt x="5791" y="10214"/>
                      <a:pt x="5791" y="10214"/>
                    </a:cubicBezTo>
                    <a:cubicBezTo>
                      <a:pt x="6346" y="10928"/>
                      <a:pt x="8012" y="10928"/>
                      <a:pt x="8012" y="10928"/>
                    </a:cubicBezTo>
                    <a:cubicBezTo>
                      <a:pt x="6782" y="10194"/>
                      <a:pt x="5692" y="9262"/>
                      <a:pt x="4760" y="8171"/>
                    </a:cubicBezTo>
                    <a:cubicBezTo>
                      <a:pt x="3808" y="7061"/>
                      <a:pt x="2935" y="5851"/>
                      <a:pt x="2201" y="4582"/>
                    </a:cubicBezTo>
                    <a:cubicBezTo>
                      <a:pt x="1349" y="3114"/>
                      <a:pt x="595" y="158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8"/>
              <p:cNvSpPr/>
              <p:nvPr/>
            </p:nvSpPr>
            <p:spPr>
              <a:xfrm>
                <a:off x="-1267575" y="2608984"/>
                <a:ext cx="573743" cy="995529"/>
              </a:xfrm>
              <a:custGeom>
                <a:avLst/>
                <a:gdLst/>
                <a:ahLst/>
                <a:cxnLst/>
                <a:rect l="l" t="t" r="r" b="b"/>
                <a:pathLst>
                  <a:path w="4780" h="8294" extrusionOk="0">
                    <a:moveTo>
                      <a:pt x="0" y="1"/>
                    </a:moveTo>
                    <a:lnTo>
                      <a:pt x="0" y="417"/>
                    </a:lnTo>
                    <a:cubicBezTo>
                      <a:pt x="238" y="1329"/>
                      <a:pt x="536" y="2559"/>
                      <a:pt x="734" y="3689"/>
                    </a:cubicBezTo>
                    <a:cubicBezTo>
                      <a:pt x="754" y="3868"/>
                      <a:pt x="793" y="4026"/>
                      <a:pt x="813" y="4205"/>
                    </a:cubicBezTo>
                    <a:cubicBezTo>
                      <a:pt x="993" y="5343"/>
                      <a:pt x="1308" y="5722"/>
                      <a:pt x="1544" y="5722"/>
                    </a:cubicBezTo>
                    <a:cubicBezTo>
                      <a:pt x="1777" y="5722"/>
                      <a:pt x="1933" y="5353"/>
                      <a:pt x="1805" y="4978"/>
                    </a:cubicBezTo>
                    <a:cubicBezTo>
                      <a:pt x="1742" y="4791"/>
                      <a:pt x="1749" y="4703"/>
                      <a:pt x="1801" y="4703"/>
                    </a:cubicBezTo>
                    <a:cubicBezTo>
                      <a:pt x="1963" y="4703"/>
                      <a:pt x="2570" y="5555"/>
                      <a:pt x="2915" y="6862"/>
                    </a:cubicBezTo>
                    <a:cubicBezTo>
                      <a:pt x="3188" y="7860"/>
                      <a:pt x="3840" y="8293"/>
                      <a:pt x="4355" y="8293"/>
                    </a:cubicBezTo>
                    <a:cubicBezTo>
                      <a:pt x="4515" y="8293"/>
                      <a:pt x="4662" y="8251"/>
                      <a:pt x="4780" y="8171"/>
                    </a:cubicBezTo>
                    <a:cubicBezTo>
                      <a:pt x="3808" y="7061"/>
                      <a:pt x="2955" y="5851"/>
                      <a:pt x="2221" y="4582"/>
                    </a:cubicBezTo>
                    <a:cubicBezTo>
                      <a:pt x="1349" y="3114"/>
                      <a:pt x="615" y="158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8"/>
              <p:cNvSpPr/>
              <p:nvPr/>
            </p:nvSpPr>
            <p:spPr>
              <a:xfrm>
                <a:off x="-1006992" y="3432025"/>
                <a:ext cx="50533" cy="123271"/>
              </a:xfrm>
              <a:custGeom>
                <a:avLst/>
                <a:gdLst/>
                <a:ahLst/>
                <a:cxnLst/>
                <a:rect l="l" t="t" r="r" b="b"/>
                <a:pathLst>
                  <a:path w="421" h="1027" extrusionOk="0">
                    <a:moveTo>
                      <a:pt x="190" y="1"/>
                    </a:moveTo>
                    <a:cubicBezTo>
                      <a:pt x="183" y="1"/>
                      <a:pt x="176" y="2"/>
                      <a:pt x="169" y="5"/>
                    </a:cubicBezTo>
                    <a:cubicBezTo>
                      <a:pt x="0" y="80"/>
                      <a:pt x="98" y="1026"/>
                      <a:pt x="243" y="1026"/>
                    </a:cubicBezTo>
                    <a:cubicBezTo>
                      <a:pt x="252" y="1026"/>
                      <a:pt x="260" y="1023"/>
                      <a:pt x="268" y="1017"/>
                    </a:cubicBezTo>
                    <a:cubicBezTo>
                      <a:pt x="421" y="902"/>
                      <a:pt x="354"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8"/>
              <p:cNvSpPr/>
              <p:nvPr/>
            </p:nvSpPr>
            <p:spPr>
              <a:xfrm>
                <a:off x="-2229250" y="2608984"/>
                <a:ext cx="961800" cy="1311688"/>
              </a:xfrm>
              <a:custGeom>
                <a:avLst/>
                <a:gdLst/>
                <a:ahLst/>
                <a:cxnLst/>
                <a:rect l="l" t="t" r="r" b="b"/>
                <a:pathLst>
                  <a:path w="8013" h="10928" extrusionOk="0">
                    <a:moveTo>
                      <a:pt x="8012" y="1"/>
                    </a:moveTo>
                    <a:cubicBezTo>
                      <a:pt x="7417" y="1587"/>
                      <a:pt x="6664" y="3114"/>
                      <a:pt x="5811" y="4582"/>
                    </a:cubicBezTo>
                    <a:cubicBezTo>
                      <a:pt x="5077" y="5851"/>
                      <a:pt x="4224" y="7061"/>
                      <a:pt x="3253" y="8171"/>
                    </a:cubicBezTo>
                    <a:cubicBezTo>
                      <a:pt x="2321" y="9262"/>
                      <a:pt x="1230" y="10194"/>
                      <a:pt x="0" y="10928"/>
                    </a:cubicBezTo>
                    <a:cubicBezTo>
                      <a:pt x="0" y="10928"/>
                      <a:pt x="1666" y="10928"/>
                      <a:pt x="2221" y="10214"/>
                    </a:cubicBezTo>
                    <a:cubicBezTo>
                      <a:pt x="2221" y="10214"/>
                      <a:pt x="2552" y="10403"/>
                      <a:pt x="2946" y="10403"/>
                    </a:cubicBezTo>
                    <a:cubicBezTo>
                      <a:pt x="3318" y="10403"/>
                      <a:pt x="3746" y="10234"/>
                      <a:pt x="4006" y="9579"/>
                    </a:cubicBezTo>
                    <a:cubicBezTo>
                      <a:pt x="4006" y="9579"/>
                      <a:pt x="4147" y="9600"/>
                      <a:pt x="4353" y="9600"/>
                    </a:cubicBezTo>
                    <a:cubicBezTo>
                      <a:pt x="4900" y="9600"/>
                      <a:pt x="5909" y="9454"/>
                      <a:pt x="6009" y="8389"/>
                    </a:cubicBezTo>
                    <a:cubicBezTo>
                      <a:pt x="6009" y="8389"/>
                      <a:pt x="6230" y="8497"/>
                      <a:pt x="6528" y="8497"/>
                    </a:cubicBezTo>
                    <a:cubicBezTo>
                      <a:pt x="7038" y="8497"/>
                      <a:pt x="7774" y="8181"/>
                      <a:pt x="8012" y="6466"/>
                    </a:cubicBezTo>
                    <a:lnTo>
                      <a:pt x="80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8"/>
              <p:cNvSpPr/>
              <p:nvPr/>
            </p:nvSpPr>
            <p:spPr>
              <a:xfrm>
                <a:off x="-1838915" y="2608984"/>
                <a:ext cx="571463" cy="995169"/>
              </a:xfrm>
              <a:custGeom>
                <a:avLst/>
                <a:gdLst/>
                <a:ahLst/>
                <a:cxnLst/>
                <a:rect l="l" t="t" r="r" b="b"/>
                <a:pathLst>
                  <a:path w="4761" h="8291" extrusionOk="0">
                    <a:moveTo>
                      <a:pt x="4760" y="1"/>
                    </a:moveTo>
                    <a:cubicBezTo>
                      <a:pt x="4165" y="1587"/>
                      <a:pt x="3412" y="3134"/>
                      <a:pt x="2539" y="4582"/>
                    </a:cubicBezTo>
                    <a:cubicBezTo>
                      <a:pt x="1805" y="5851"/>
                      <a:pt x="953" y="7061"/>
                      <a:pt x="1" y="8171"/>
                    </a:cubicBezTo>
                    <a:cubicBezTo>
                      <a:pt x="116" y="8250"/>
                      <a:pt x="259" y="8291"/>
                      <a:pt x="415" y="8291"/>
                    </a:cubicBezTo>
                    <a:cubicBezTo>
                      <a:pt x="925" y="8291"/>
                      <a:pt x="1571" y="7850"/>
                      <a:pt x="1845" y="6862"/>
                    </a:cubicBezTo>
                    <a:cubicBezTo>
                      <a:pt x="2206" y="5555"/>
                      <a:pt x="2805" y="4703"/>
                      <a:pt x="2963" y="4703"/>
                    </a:cubicBezTo>
                    <a:cubicBezTo>
                      <a:pt x="3013" y="4703"/>
                      <a:pt x="3018" y="4791"/>
                      <a:pt x="2956" y="4978"/>
                    </a:cubicBezTo>
                    <a:cubicBezTo>
                      <a:pt x="2837" y="5353"/>
                      <a:pt x="2998" y="5722"/>
                      <a:pt x="3231" y="5722"/>
                    </a:cubicBezTo>
                    <a:cubicBezTo>
                      <a:pt x="3467" y="5722"/>
                      <a:pt x="3777" y="5343"/>
                      <a:pt x="3947" y="4205"/>
                    </a:cubicBezTo>
                    <a:cubicBezTo>
                      <a:pt x="3987" y="4026"/>
                      <a:pt x="4007" y="3868"/>
                      <a:pt x="4046" y="3689"/>
                    </a:cubicBezTo>
                    <a:cubicBezTo>
                      <a:pt x="4245" y="2559"/>
                      <a:pt x="4522" y="1329"/>
                      <a:pt x="4760" y="417"/>
                    </a:cubicBezTo>
                    <a:lnTo>
                      <a:pt x="4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8"/>
              <p:cNvSpPr/>
              <p:nvPr/>
            </p:nvSpPr>
            <p:spPr>
              <a:xfrm>
                <a:off x="-1578691" y="3432025"/>
                <a:ext cx="52933" cy="123271"/>
              </a:xfrm>
              <a:custGeom>
                <a:avLst/>
                <a:gdLst/>
                <a:ahLst/>
                <a:cxnLst/>
                <a:rect l="l" t="t" r="r" b="b"/>
                <a:pathLst>
                  <a:path w="441" h="1027" extrusionOk="0">
                    <a:moveTo>
                      <a:pt x="251" y="1"/>
                    </a:moveTo>
                    <a:cubicBezTo>
                      <a:pt x="86" y="1"/>
                      <a:pt x="1" y="902"/>
                      <a:pt x="153" y="1017"/>
                    </a:cubicBezTo>
                    <a:cubicBezTo>
                      <a:pt x="163" y="1023"/>
                      <a:pt x="172" y="1026"/>
                      <a:pt x="181" y="1026"/>
                    </a:cubicBezTo>
                    <a:cubicBezTo>
                      <a:pt x="343" y="1026"/>
                      <a:pt x="441" y="80"/>
                      <a:pt x="272" y="5"/>
                    </a:cubicBezTo>
                    <a:cubicBezTo>
                      <a:pt x="265" y="2"/>
                      <a:pt x="258"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8"/>
              <p:cNvSpPr/>
              <p:nvPr/>
            </p:nvSpPr>
            <p:spPr>
              <a:xfrm>
                <a:off x="-1531880" y="2608984"/>
                <a:ext cx="531013" cy="549977"/>
              </a:xfrm>
              <a:custGeom>
                <a:avLst/>
                <a:gdLst/>
                <a:ahLst/>
                <a:cxnLst/>
                <a:rect l="l" t="t" r="r" b="b"/>
                <a:pathLst>
                  <a:path w="4424" h="4582" extrusionOk="0">
                    <a:moveTo>
                      <a:pt x="457" y="3773"/>
                    </a:moveTo>
                    <a:cubicBezTo>
                      <a:pt x="309" y="4045"/>
                      <a:pt x="156" y="4314"/>
                      <a:pt x="1" y="4582"/>
                    </a:cubicBezTo>
                    <a:cubicBezTo>
                      <a:pt x="277" y="4404"/>
                      <a:pt x="455" y="4108"/>
                      <a:pt x="457" y="3773"/>
                    </a:cubicBezTo>
                    <a:close/>
                    <a:moveTo>
                      <a:pt x="2202" y="1"/>
                    </a:moveTo>
                    <a:cubicBezTo>
                      <a:pt x="1716" y="1297"/>
                      <a:pt x="1124" y="2553"/>
                      <a:pt x="459" y="3769"/>
                    </a:cubicBezTo>
                    <a:lnTo>
                      <a:pt x="459" y="3769"/>
                    </a:lnTo>
                    <a:cubicBezTo>
                      <a:pt x="458" y="3769"/>
                      <a:pt x="458" y="3769"/>
                      <a:pt x="457" y="3769"/>
                    </a:cubicBezTo>
                    <a:cubicBezTo>
                      <a:pt x="457" y="3770"/>
                      <a:pt x="457" y="3772"/>
                      <a:pt x="457" y="3773"/>
                    </a:cubicBezTo>
                    <a:lnTo>
                      <a:pt x="457" y="3773"/>
                    </a:lnTo>
                    <a:cubicBezTo>
                      <a:pt x="458" y="3772"/>
                      <a:pt x="458" y="3771"/>
                      <a:pt x="459" y="3769"/>
                    </a:cubicBezTo>
                    <a:lnTo>
                      <a:pt x="459" y="3769"/>
                    </a:lnTo>
                    <a:cubicBezTo>
                      <a:pt x="599" y="3835"/>
                      <a:pt x="746" y="3866"/>
                      <a:pt x="893" y="3866"/>
                    </a:cubicBezTo>
                    <a:cubicBezTo>
                      <a:pt x="1098" y="3866"/>
                      <a:pt x="1303" y="3805"/>
                      <a:pt x="1488" y="3689"/>
                    </a:cubicBezTo>
                    <a:cubicBezTo>
                      <a:pt x="1786" y="3471"/>
                      <a:pt x="2083" y="3015"/>
                      <a:pt x="2202" y="2103"/>
                    </a:cubicBezTo>
                    <a:cubicBezTo>
                      <a:pt x="2341" y="3015"/>
                      <a:pt x="2639" y="3471"/>
                      <a:pt x="2936" y="3689"/>
                    </a:cubicBezTo>
                    <a:cubicBezTo>
                      <a:pt x="3109" y="3805"/>
                      <a:pt x="3316" y="3866"/>
                      <a:pt x="3522" y="3866"/>
                    </a:cubicBezTo>
                    <a:cubicBezTo>
                      <a:pt x="3669" y="3866"/>
                      <a:pt x="3815" y="3835"/>
                      <a:pt x="3947" y="3769"/>
                    </a:cubicBezTo>
                    <a:cubicBezTo>
                      <a:pt x="3967" y="4106"/>
                      <a:pt x="4146" y="4403"/>
                      <a:pt x="4423" y="4582"/>
                    </a:cubicBezTo>
                    <a:cubicBezTo>
                      <a:pt x="3551" y="3114"/>
                      <a:pt x="2817" y="1587"/>
                      <a:pt x="2202"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8"/>
              <p:cNvSpPr/>
              <p:nvPr/>
            </p:nvSpPr>
            <p:spPr>
              <a:xfrm>
                <a:off x="-1265175" y="2118664"/>
                <a:ext cx="833248" cy="1133203"/>
              </a:xfrm>
              <a:custGeom>
                <a:avLst/>
                <a:gdLst/>
                <a:ahLst/>
                <a:cxnLst/>
                <a:rect l="l" t="t" r="r" b="b"/>
                <a:pathLst>
                  <a:path w="6942" h="9441" extrusionOk="0">
                    <a:moveTo>
                      <a:pt x="0" y="0"/>
                    </a:moveTo>
                    <a:lnTo>
                      <a:pt x="0" y="5593"/>
                    </a:lnTo>
                    <a:cubicBezTo>
                      <a:pt x="201" y="7077"/>
                      <a:pt x="842" y="7349"/>
                      <a:pt x="1283" y="7349"/>
                    </a:cubicBezTo>
                    <a:cubicBezTo>
                      <a:pt x="1537" y="7349"/>
                      <a:pt x="1725" y="7259"/>
                      <a:pt x="1725" y="7259"/>
                    </a:cubicBezTo>
                    <a:cubicBezTo>
                      <a:pt x="1812" y="8182"/>
                      <a:pt x="2696" y="8308"/>
                      <a:pt x="3171" y="8308"/>
                    </a:cubicBezTo>
                    <a:cubicBezTo>
                      <a:pt x="3350" y="8308"/>
                      <a:pt x="3471" y="8290"/>
                      <a:pt x="3471" y="8290"/>
                    </a:cubicBezTo>
                    <a:cubicBezTo>
                      <a:pt x="3695" y="8855"/>
                      <a:pt x="4067" y="8999"/>
                      <a:pt x="4389" y="8999"/>
                    </a:cubicBezTo>
                    <a:cubicBezTo>
                      <a:pt x="4721" y="8999"/>
                      <a:pt x="4998" y="8845"/>
                      <a:pt x="4998" y="8845"/>
                    </a:cubicBezTo>
                    <a:cubicBezTo>
                      <a:pt x="5493" y="9440"/>
                      <a:pt x="6941" y="9440"/>
                      <a:pt x="6941" y="9440"/>
                    </a:cubicBezTo>
                    <a:cubicBezTo>
                      <a:pt x="5870" y="8805"/>
                      <a:pt x="4918" y="8012"/>
                      <a:pt x="4125" y="7060"/>
                    </a:cubicBezTo>
                    <a:cubicBezTo>
                      <a:pt x="2975" y="5712"/>
                      <a:pt x="1983" y="4244"/>
                      <a:pt x="1190" y="2678"/>
                    </a:cubicBezTo>
                    <a:cubicBezTo>
                      <a:pt x="734" y="1805"/>
                      <a:pt x="337" y="91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8"/>
              <p:cNvSpPr/>
              <p:nvPr/>
            </p:nvSpPr>
            <p:spPr>
              <a:xfrm>
                <a:off x="-1267575" y="2118664"/>
                <a:ext cx="497524" cy="860495"/>
              </a:xfrm>
              <a:custGeom>
                <a:avLst/>
                <a:gdLst/>
                <a:ahLst/>
                <a:cxnLst/>
                <a:rect l="l" t="t" r="r" b="b"/>
                <a:pathLst>
                  <a:path w="4145" h="7169" extrusionOk="0">
                    <a:moveTo>
                      <a:pt x="0" y="0"/>
                    </a:moveTo>
                    <a:lnTo>
                      <a:pt x="0" y="357"/>
                    </a:lnTo>
                    <a:cubicBezTo>
                      <a:pt x="159" y="952"/>
                      <a:pt x="357" y="1706"/>
                      <a:pt x="496" y="2479"/>
                    </a:cubicBezTo>
                    <a:cubicBezTo>
                      <a:pt x="595" y="2856"/>
                      <a:pt x="655" y="3253"/>
                      <a:pt x="714" y="3629"/>
                    </a:cubicBezTo>
                    <a:cubicBezTo>
                      <a:pt x="863" y="4615"/>
                      <a:pt x="1133" y="4946"/>
                      <a:pt x="1336" y="4946"/>
                    </a:cubicBezTo>
                    <a:cubicBezTo>
                      <a:pt x="1538" y="4946"/>
                      <a:pt x="1676" y="4620"/>
                      <a:pt x="1567" y="4284"/>
                    </a:cubicBezTo>
                    <a:cubicBezTo>
                      <a:pt x="1515" y="4128"/>
                      <a:pt x="1519" y="4055"/>
                      <a:pt x="1562" y="4055"/>
                    </a:cubicBezTo>
                    <a:cubicBezTo>
                      <a:pt x="1697" y="4055"/>
                      <a:pt x="2221" y="4797"/>
                      <a:pt x="2539" y="5930"/>
                    </a:cubicBezTo>
                    <a:cubicBezTo>
                      <a:pt x="2765" y="6791"/>
                      <a:pt x="3325" y="7168"/>
                      <a:pt x="3772" y="7168"/>
                    </a:cubicBezTo>
                    <a:cubicBezTo>
                      <a:pt x="3912" y="7168"/>
                      <a:pt x="4041" y="7131"/>
                      <a:pt x="4145" y="7060"/>
                    </a:cubicBezTo>
                    <a:cubicBezTo>
                      <a:pt x="2995" y="5712"/>
                      <a:pt x="2003" y="4244"/>
                      <a:pt x="1210" y="2678"/>
                    </a:cubicBezTo>
                    <a:cubicBezTo>
                      <a:pt x="754" y="1805"/>
                      <a:pt x="357" y="9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8"/>
              <p:cNvSpPr/>
              <p:nvPr/>
            </p:nvSpPr>
            <p:spPr>
              <a:xfrm>
                <a:off x="-1040600" y="2829958"/>
                <a:ext cx="43931" cy="108507"/>
              </a:xfrm>
              <a:custGeom>
                <a:avLst/>
                <a:gdLst/>
                <a:ahLst/>
                <a:cxnLst/>
                <a:rect l="l" t="t" r="r" b="b"/>
                <a:pathLst>
                  <a:path w="366" h="904" extrusionOk="0">
                    <a:moveTo>
                      <a:pt x="148" y="1"/>
                    </a:moveTo>
                    <a:cubicBezTo>
                      <a:pt x="143" y="1"/>
                      <a:pt x="137" y="2"/>
                      <a:pt x="132" y="4"/>
                    </a:cubicBezTo>
                    <a:cubicBezTo>
                      <a:pt x="0" y="60"/>
                      <a:pt x="83" y="904"/>
                      <a:pt x="211" y="904"/>
                    </a:cubicBezTo>
                    <a:cubicBezTo>
                      <a:pt x="217" y="904"/>
                      <a:pt x="224" y="901"/>
                      <a:pt x="231" y="896"/>
                    </a:cubicBezTo>
                    <a:cubicBezTo>
                      <a:pt x="365" y="781"/>
                      <a:pt x="296" y="1"/>
                      <a:pt x="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8"/>
              <p:cNvSpPr/>
              <p:nvPr/>
            </p:nvSpPr>
            <p:spPr>
              <a:xfrm>
                <a:off x="-2100699" y="2118664"/>
                <a:ext cx="833248" cy="1135484"/>
              </a:xfrm>
              <a:custGeom>
                <a:avLst/>
                <a:gdLst/>
                <a:ahLst/>
                <a:cxnLst/>
                <a:rect l="l" t="t" r="r" b="b"/>
                <a:pathLst>
                  <a:path w="6942" h="9460" extrusionOk="0">
                    <a:moveTo>
                      <a:pt x="6941" y="0"/>
                    </a:moveTo>
                    <a:cubicBezTo>
                      <a:pt x="6604" y="913"/>
                      <a:pt x="6207" y="1805"/>
                      <a:pt x="5751" y="2678"/>
                    </a:cubicBezTo>
                    <a:cubicBezTo>
                      <a:pt x="4958" y="4264"/>
                      <a:pt x="3967" y="5732"/>
                      <a:pt x="2816" y="7080"/>
                    </a:cubicBezTo>
                    <a:cubicBezTo>
                      <a:pt x="2023" y="8012"/>
                      <a:pt x="1071" y="8825"/>
                      <a:pt x="0" y="9460"/>
                    </a:cubicBezTo>
                    <a:cubicBezTo>
                      <a:pt x="0" y="9460"/>
                      <a:pt x="1448" y="9460"/>
                      <a:pt x="1944" y="8845"/>
                    </a:cubicBezTo>
                    <a:cubicBezTo>
                      <a:pt x="1944" y="8845"/>
                      <a:pt x="2221" y="8999"/>
                      <a:pt x="2553" y="8999"/>
                    </a:cubicBezTo>
                    <a:cubicBezTo>
                      <a:pt x="2874" y="8999"/>
                      <a:pt x="3247" y="8855"/>
                      <a:pt x="3471" y="8290"/>
                    </a:cubicBezTo>
                    <a:cubicBezTo>
                      <a:pt x="3471" y="8290"/>
                      <a:pt x="3592" y="8308"/>
                      <a:pt x="3770" y="8308"/>
                    </a:cubicBezTo>
                    <a:cubicBezTo>
                      <a:pt x="4246" y="8308"/>
                      <a:pt x="5129" y="8182"/>
                      <a:pt x="5216" y="7259"/>
                    </a:cubicBezTo>
                    <a:cubicBezTo>
                      <a:pt x="5216" y="7259"/>
                      <a:pt x="5401" y="7349"/>
                      <a:pt x="5653" y="7349"/>
                    </a:cubicBezTo>
                    <a:cubicBezTo>
                      <a:pt x="6090" y="7349"/>
                      <a:pt x="6727" y="7077"/>
                      <a:pt x="6941" y="5593"/>
                    </a:cubicBezTo>
                    <a:lnTo>
                      <a:pt x="6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8"/>
              <p:cNvSpPr/>
              <p:nvPr/>
            </p:nvSpPr>
            <p:spPr>
              <a:xfrm>
                <a:off x="-1762696" y="2118664"/>
                <a:ext cx="495244" cy="860495"/>
              </a:xfrm>
              <a:custGeom>
                <a:avLst/>
                <a:gdLst/>
                <a:ahLst/>
                <a:cxnLst/>
                <a:rect l="l" t="t" r="r" b="b"/>
                <a:pathLst>
                  <a:path w="4126" h="7169" extrusionOk="0">
                    <a:moveTo>
                      <a:pt x="4125" y="0"/>
                    </a:moveTo>
                    <a:cubicBezTo>
                      <a:pt x="3788" y="913"/>
                      <a:pt x="3391" y="1805"/>
                      <a:pt x="2935" y="2678"/>
                    </a:cubicBezTo>
                    <a:cubicBezTo>
                      <a:pt x="2142" y="4244"/>
                      <a:pt x="1151" y="5712"/>
                      <a:pt x="0" y="7060"/>
                    </a:cubicBezTo>
                    <a:cubicBezTo>
                      <a:pt x="104" y="7131"/>
                      <a:pt x="233" y="7168"/>
                      <a:pt x="373" y="7168"/>
                    </a:cubicBezTo>
                    <a:cubicBezTo>
                      <a:pt x="820" y="7168"/>
                      <a:pt x="1380" y="6791"/>
                      <a:pt x="1607" y="5930"/>
                    </a:cubicBezTo>
                    <a:cubicBezTo>
                      <a:pt x="1922" y="4804"/>
                      <a:pt x="2442" y="4064"/>
                      <a:pt x="2581" y="4064"/>
                    </a:cubicBezTo>
                    <a:cubicBezTo>
                      <a:pt x="2626" y="4064"/>
                      <a:pt x="2631" y="4140"/>
                      <a:pt x="2578" y="4304"/>
                    </a:cubicBezTo>
                    <a:cubicBezTo>
                      <a:pt x="2470" y="4628"/>
                      <a:pt x="2606" y="4948"/>
                      <a:pt x="2807" y="4948"/>
                    </a:cubicBezTo>
                    <a:cubicBezTo>
                      <a:pt x="3011" y="4948"/>
                      <a:pt x="3281" y="4619"/>
                      <a:pt x="3431" y="3629"/>
                    </a:cubicBezTo>
                    <a:cubicBezTo>
                      <a:pt x="3491" y="3253"/>
                      <a:pt x="3550" y="2856"/>
                      <a:pt x="3629" y="2479"/>
                    </a:cubicBezTo>
                    <a:cubicBezTo>
                      <a:pt x="3788" y="1706"/>
                      <a:pt x="3986" y="952"/>
                      <a:pt x="4125" y="357"/>
                    </a:cubicBezTo>
                    <a:lnTo>
                      <a:pt x="4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8"/>
              <p:cNvSpPr/>
              <p:nvPr/>
            </p:nvSpPr>
            <p:spPr>
              <a:xfrm>
                <a:off x="-1535961" y="2829958"/>
                <a:ext cx="43931" cy="108507"/>
              </a:xfrm>
              <a:custGeom>
                <a:avLst/>
                <a:gdLst/>
                <a:ahLst/>
                <a:cxnLst/>
                <a:rect l="l" t="t" r="r" b="b"/>
                <a:pathLst>
                  <a:path w="366" h="904" extrusionOk="0">
                    <a:moveTo>
                      <a:pt x="217" y="1"/>
                    </a:moveTo>
                    <a:cubicBezTo>
                      <a:pt x="69" y="1"/>
                      <a:pt x="0" y="781"/>
                      <a:pt x="134" y="896"/>
                    </a:cubicBezTo>
                    <a:cubicBezTo>
                      <a:pt x="141" y="901"/>
                      <a:pt x="148" y="904"/>
                      <a:pt x="155" y="904"/>
                    </a:cubicBezTo>
                    <a:cubicBezTo>
                      <a:pt x="282" y="904"/>
                      <a:pt x="365" y="60"/>
                      <a:pt x="233" y="4"/>
                    </a:cubicBezTo>
                    <a:cubicBezTo>
                      <a:pt x="228" y="2"/>
                      <a:pt x="222"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8"/>
              <p:cNvSpPr/>
              <p:nvPr/>
            </p:nvSpPr>
            <p:spPr>
              <a:xfrm>
                <a:off x="-1410410" y="2118664"/>
                <a:ext cx="288072" cy="322641"/>
              </a:xfrm>
              <a:custGeom>
                <a:avLst/>
                <a:gdLst/>
                <a:ahLst/>
                <a:cxnLst/>
                <a:rect l="l" t="t" r="r" b="b"/>
                <a:pathLst>
                  <a:path w="2400" h="2688" extrusionOk="0">
                    <a:moveTo>
                      <a:pt x="1190" y="0"/>
                    </a:moveTo>
                    <a:cubicBezTo>
                      <a:pt x="853" y="913"/>
                      <a:pt x="456" y="1805"/>
                      <a:pt x="0" y="2678"/>
                    </a:cubicBezTo>
                    <a:cubicBezTo>
                      <a:pt x="45" y="2684"/>
                      <a:pt x="89" y="2688"/>
                      <a:pt x="133" y="2688"/>
                    </a:cubicBezTo>
                    <a:cubicBezTo>
                      <a:pt x="344" y="2688"/>
                      <a:pt x="547" y="2611"/>
                      <a:pt x="694" y="2479"/>
                    </a:cubicBezTo>
                    <a:cubicBezTo>
                      <a:pt x="913" y="2281"/>
                      <a:pt x="1111" y="1924"/>
                      <a:pt x="1190" y="1289"/>
                    </a:cubicBezTo>
                    <a:cubicBezTo>
                      <a:pt x="1289" y="1924"/>
                      <a:pt x="1488" y="2281"/>
                      <a:pt x="1686" y="2479"/>
                    </a:cubicBezTo>
                    <a:cubicBezTo>
                      <a:pt x="1850" y="2611"/>
                      <a:pt x="2055" y="2688"/>
                      <a:pt x="2268" y="2688"/>
                    </a:cubicBezTo>
                    <a:cubicBezTo>
                      <a:pt x="2311" y="2688"/>
                      <a:pt x="2356" y="2684"/>
                      <a:pt x="2400" y="2678"/>
                    </a:cubicBezTo>
                    <a:cubicBezTo>
                      <a:pt x="1944" y="1805"/>
                      <a:pt x="1547" y="913"/>
                      <a:pt x="119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8"/>
              <p:cNvSpPr/>
              <p:nvPr/>
            </p:nvSpPr>
            <p:spPr>
              <a:xfrm>
                <a:off x="-1267575" y="1663993"/>
                <a:ext cx="666527" cy="907067"/>
              </a:xfrm>
              <a:custGeom>
                <a:avLst/>
                <a:gdLst/>
                <a:ahLst/>
                <a:cxnLst/>
                <a:rect l="l" t="t" r="r" b="b"/>
                <a:pathLst>
                  <a:path w="5553" h="7557" extrusionOk="0">
                    <a:moveTo>
                      <a:pt x="0" y="1"/>
                    </a:moveTo>
                    <a:lnTo>
                      <a:pt x="0" y="4463"/>
                    </a:lnTo>
                    <a:cubicBezTo>
                      <a:pt x="177" y="5664"/>
                      <a:pt x="693" y="5881"/>
                      <a:pt x="1043" y="5881"/>
                    </a:cubicBezTo>
                    <a:cubicBezTo>
                      <a:pt x="1243" y="5881"/>
                      <a:pt x="1388" y="5811"/>
                      <a:pt x="1388" y="5811"/>
                    </a:cubicBezTo>
                    <a:cubicBezTo>
                      <a:pt x="1460" y="6538"/>
                      <a:pt x="2145" y="6640"/>
                      <a:pt x="2525" y="6640"/>
                    </a:cubicBezTo>
                    <a:cubicBezTo>
                      <a:pt x="2674" y="6640"/>
                      <a:pt x="2777" y="6624"/>
                      <a:pt x="2777" y="6624"/>
                    </a:cubicBezTo>
                    <a:cubicBezTo>
                      <a:pt x="2959" y="7076"/>
                      <a:pt x="3254" y="7192"/>
                      <a:pt x="3508" y="7192"/>
                    </a:cubicBezTo>
                    <a:cubicBezTo>
                      <a:pt x="3780" y="7192"/>
                      <a:pt x="4006" y="7061"/>
                      <a:pt x="4006" y="7061"/>
                    </a:cubicBezTo>
                    <a:cubicBezTo>
                      <a:pt x="4403" y="7556"/>
                      <a:pt x="5553" y="7556"/>
                      <a:pt x="5553" y="7556"/>
                    </a:cubicBezTo>
                    <a:cubicBezTo>
                      <a:pt x="4700" y="7041"/>
                      <a:pt x="3947" y="6406"/>
                      <a:pt x="3292" y="5653"/>
                    </a:cubicBezTo>
                    <a:cubicBezTo>
                      <a:pt x="2420" y="4601"/>
                      <a:pt x="1646" y="3471"/>
                      <a:pt x="1031" y="2261"/>
                    </a:cubicBezTo>
                    <a:cubicBezTo>
                      <a:pt x="635" y="1528"/>
                      <a:pt x="298" y="77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8"/>
              <p:cNvSpPr/>
              <p:nvPr/>
            </p:nvSpPr>
            <p:spPr>
              <a:xfrm>
                <a:off x="-1267575" y="1663993"/>
                <a:ext cx="397659" cy="688852"/>
              </a:xfrm>
              <a:custGeom>
                <a:avLst/>
                <a:gdLst/>
                <a:ahLst/>
                <a:cxnLst/>
                <a:rect l="l" t="t" r="r" b="b"/>
                <a:pathLst>
                  <a:path w="3313" h="5739" extrusionOk="0">
                    <a:moveTo>
                      <a:pt x="0" y="1"/>
                    </a:moveTo>
                    <a:lnTo>
                      <a:pt x="0" y="278"/>
                    </a:lnTo>
                    <a:cubicBezTo>
                      <a:pt x="139" y="794"/>
                      <a:pt x="298" y="1448"/>
                      <a:pt x="437" y="2083"/>
                    </a:cubicBezTo>
                    <a:cubicBezTo>
                      <a:pt x="476" y="2361"/>
                      <a:pt x="536" y="2638"/>
                      <a:pt x="575" y="2896"/>
                    </a:cubicBezTo>
                    <a:cubicBezTo>
                      <a:pt x="695" y="3687"/>
                      <a:pt x="912" y="3952"/>
                      <a:pt x="1073" y="3952"/>
                    </a:cubicBezTo>
                    <a:cubicBezTo>
                      <a:pt x="1232" y="3952"/>
                      <a:pt x="1338" y="3697"/>
                      <a:pt x="1250" y="3431"/>
                    </a:cubicBezTo>
                    <a:cubicBezTo>
                      <a:pt x="1207" y="3302"/>
                      <a:pt x="1211" y="3242"/>
                      <a:pt x="1246" y="3242"/>
                    </a:cubicBezTo>
                    <a:cubicBezTo>
                      <a:pt x="1359" y="3242"/>
                      <a:pt x="1782" y="3837"/>
                      <a:pt x="2023" y="4740"/>
                    </a:cubicBezTo>
                    <a:cubicBezTo>
                      <a:pt x="2204" y="5435"/>
                      <a:pt x="2650" y="5739"/>
                      <a:pt x="3010" y="5739"/>
                    </a:cubicBezTo>
                    <a:cubicBezTo>
                      <a:pt x="3123" y="5739"/>
                      <a:pt x="3227" y="5709"/>
                      <a:pt x="3312" y="5653"/>
                    </a:cubicBezTo>
                    <a:cubicBezTo>
                      <a:pt x="2420" y="4601"/>
                      <a:pt x="1666" y="3471"/>
                      <a:pt x="1031" y="2261"/>
                    </a:cubicBezTo>
                    <a:cubicBezTo>
                      <a:pt x="655" y="1528"/>
                      <a:pt x="298" y="7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8"/>
              <p:cNvSpPr/>
              <p:nvPr/>
            </p:nvSpPr>
            <p:spPr>
              <a:xfrm>
                <a:off x="-1085851" y="2232452"/>
                <a:ext cx="34329" cy="84981"/>
              </a:xfrm>
              <a:custGeom>
                <a:avLst/>
                <a:gdLst/>
                <a:ahLst/>
                <a:cxnLst/>
                <a:rect l="l" t="t" r="r" b="b"/>
                <a:pathLst>
                  <a:path w="286" h="708" extrusionOk="0">
                    <a:moveTo>
                      <a:pt x="127" y="1"/>
                    </a:moveTo>
                    <a:cubicBezTo>
                      <a:pt x="122" y="1"/>
                      <a:pt x="117" y="2"/>
                      <a:pt x="112" y="4"/>
                    </a:cubicBezTo>
                    <a:cubicBezTo>
                      <a:pt x="1" y="60"/>
                      <a:pt x="64" y="708"/>
                      <a:pt x="153" y="708"/>
                    </a:cubicBezTo>
                    <a:cubicBezTo>
                      <a:pt x="159" y="708"/>
                      <a:pt x="166" y="705"/>
                      <a:pt x="172" y="698"/>
                    </a:cubicBezTo>
                    <a:cubicBezTo>
                      <a:pt x="286" y="622"/>
                      <a:pt x="236"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8"/>
              <p:cNvSpPr/>
              <p:nvPr/>
            </p:nvSpPr>
            <p:spPr>
              <a:xfrm>
                <a:off x="-1934098" y="1663993"/>
                <a:ext cx="666647" cy="904666"/>
              </a:xfrm>
              <a:custGeom>
                <a:avLst/>
                <a:gdLst/>
                <a:ahLst/>
                <a:cxnLst/>
                <a:rect l="l" t="t" r="r" b="b"/>
                <a:pathLst>
                  <a:path w="5554" h="7537" extrusionOk="0">
                    <a:moveTo>
                      <a:pt x="5553" y="1"/>
                    </a:moveTo>
                    <a:cubicBezTo>
                      <a:pt x="5256" y="774"/>
                      <a:pt x="4919" y="1528"/>
                      <a:pt x="4522" y="2261"/>
                    </a:cubicBezTo>
                    <a:cubicBezTo>
                      <a:pt x="3907" y="3471"/>
                      <a:pt x="3134" y="4601"/>
                      <a:pt x="2261" y="5633"/>
                    </a:cubicBezTo>
                    <a:cubicBezTo>
                      <a:pt x="1607" y="6386"/>
                      <a:pt x="853" y="7021"/>
                      <a:pt x="0" y="7536"/>
                    </a:cubicBezTo>
                    <a:cubicBezTo>
                      <a:pt x="0" y="7536"/>
                      <a:pt x="7" y="7537"/>
                      <a:pt x="19" y="7537"/>
                    </a:cubicBezTo>
                    <a:cubicBezTo>
                      <a:pt x="169" y="7537"/>
                      <a:pt x="1198" y="7520"/>
                      <a:pt x="1547" y="7061"/>
                    </a:cubicBezTo>
                    <a:cubicBezTo>
                      <a:pt x="1547" y="7061"/>
                      <a:pt x="1770" y="7182"/>
                      <a:pt x="2039" y="7182"/>
                    </a:cubicBezTo>
                    <a:cubicBezTo>
                      <a:pt x="2302" y="7182"/>
                      <a:pt x="2610" y="7066"/>
                      <a:pt x="2797" y="6604"/>
                    </a:cubicBezTo>
                    <a:cubicBezTo>
                      <a:pt x="2797" y="6604"/>
                      <a:pt x="2899" y="6620"/>
                      <a:pt x="3048" y="6620"/>
                    </a:cubicBezTo>
                    <a:cubicBezTo>
                      <a:pt x="3427" y="6620"/>
                      <a:pt x="4108" y="6518"/>
                      <a:pt x="4165" y="5791"/>
                    </a:cubicBezTo>
                    <a:cubicBezTo>
                      <a:pt x="4165" y="5791"/>
                      <a:pt x="4316" y="5863"/>
                      <a:pt x="4519" y="5863"/>
                    </a:cubicBezTo>
                    <a:cubicBezTo>
                      <a:pt x="4874" y="5863"/>
                      <a:pt x="5389" y="5647"/>
                      <a:pt x="5553" y="4463"/>
                    </a:cubicBezTo>
                    <a:lnTo>
                      <a:pt x="5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8"/>
              <p:cNvSpPr/>
              <p:nvPr/>
            </p:nvSpPr>
            <p:spPr>
              <a:xfrm>
                <a:off x="-1662712" y="1663993"/>
                <a:ext cx="395259" cy="688612"/>
              </a:xfrm>
              <a:custGeom>
                <a:avLst/>
                <a:gdLst/>
                <a:ahLst/>
                <a:cxnLst/>
                <a:rect l="l" t="t" r="r" b="b"/>
                <a:pathLst>
                  <a:path w="3293" h="5737" extrusionOk="0">
                    <a:moveTo>
                      <a:pt x="3292" y="1"/>
                    </a:moveTo>
                    <a:cubicBezTo>
                      <a:pt x="3015" y="774"/>
                      <a:pt x="2658" y="1528"/>
                      <a:pt x="2281" y="2261"/>
                    </a:cubicBezTo>
                    <a:cubicBezTo>
                      <a:pt x="1646" y="3471"/>
                      <a:pt x="893" y="4601"/>
                      <a:pt x="0" y="5653"/>
                    </a:cubicBezTo>
                    <a:cubicBezTo>
                      <a:pt x="83" y="5708"/>
                      <a:pt x="183" y="5736"/>
                      <a:pt x="291" y="5736"/>
                    </a:cubicBezTo>
                    <a:cubicBezTo>
                      <a:pt x="648" y="5736"/>
                      <a:pt x="1091" y="5425"/>
                      <a:pt x="1289" y="4740"/>
                    </a:cubicBezTo>
                    <a:cubicBezTo>
                      <a:pt x="1530" y="3837"/>
                      <a:pt x="1954" y="3242"/>
                      <a:pt x="2066" y="3242"/>
                    </a:cubicBezTo>
                    <a:cubicBezTo>
                      <a:pt x="2101" y="3242"/>
                      <a:pt x="2106" y="3302"/>
                      <a:pt x="2063" y="3431"/>
                    </a:cubicBezTo>
                    <a:cubicBezTo>
                      <a:pt x="1974" y="3697"/>
                      <a:pt x="2080" y="3952"/>
                      <a:pt x="2239" y="3952"/>
                    </a:cubicBezTo>
                    <a:cubicBezTo>
                      <a:pt x="2401" y="3952"/>
                      <a:pt x="2617" y="3687"/>
                      <a:pt x="2737" y="2896"/>
                    </a:cubicBezTo>
                    <a:cubicBezTo>
                      <a:pt x="2777" y="2638"/>
                      <a:pt x="2836" y="2361"/>
                      <a:pt x="2876" y="2083"/>
                    </a:cubicBezTo>
                    <a:cubicBezTo>
                      <a:pt x="3015" y="1428"/>
                      <a:pt x="3173" y="794"/>
                      <a:pt x="3292" y="278"/>
                    </a:cubicBez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8"/>
              <p:cNvSpPr/>
              <p:nvPr/>
            </p:nvSpPr>
            <p:spPr>
              <a:xfrm>
                <a:off x="-1481347" y="2232452"/>
                <a:ext cx="34449" cy="84981"/>
              </a:xfrm>
              <a:custGeom>
                <a:avLst/>
                <a:gdLst/>
                <a:ahLst/>
                <a:cxnLst/>
                <a:rect l="l" t="t" r="r" b="b"/>
                <a:pathLst>
                  <a:path w="287" h="708" extrusionOk="0">
                    <a:moveTo>
                      <a:pt x="160" y="1"/>
                    </a:moveTo>
                    <a:cubicBezTo>
                      <a:pt x="51" y="1"/>
                      <a:pt x="1" y="622"/>
                      <a:pt x="96" y="698"/>
                    </a:cubicBezTo>
                    <a:cubicBezTo>
                      <a:pt x="103" y="705"/>
                      <a:pt x="110" y="708"/>
                      <a:pt x="118" y="708"/>
                    </a:cubicBezTo>
                    <a:cubicBezTo>
                      <a:pt x="224" y="708"/>
                      <a:pt x="286" y="60"/>
                      <a:pt x="175" y="4"/>
                    </a:cubicBezTo>
                    <a:cubicBezTo>
                      <a:pt x="170" y="2"/>
                      <a:pt x="165"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8"/>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8"/>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8"/>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8"/>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8"/>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8"/>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8"/>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8"/>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8"/>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8"/>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8"/>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8"/>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8"/>
              <p:cNvSpPr/>
              <p:nvPr/>
            </p:nvSpPr>
            <p:spPr>
              <a:xfrm>
                <a:off x="-1391325" y="1663993"/>
                <a:ext cx="247622" cy="272708"/>
              </a:xfrm>
              <a:custGeom>
                <a:avLst/>
                <a:gdLst/>
                <a:ahLst/>
                <a:cxnLst/>
                <a:rect l="l" t="t" r="r" b="b"/>
                <a:pathLst>
                  <a:path w="2063" h="2272" extrusionOk="0">
                    <a:moveTo>
                      <a:pt x="1031" y="1"/>
                    </a:moveTo>
                    <a:cubicBezTo>
                      <a:pt x="754" y="774"/>
                      <a:pt x="397" y="1528"/>
                      <a:pt x="0" y="2261"/>
                    </a:cubicBezTo>
                    <a:cubicBezTo>
                      <a:pt x="41" y="2268"/>
                      <a:pt x="82" y="2272"/>
                      <a:pt x="122" y="2272"/>
                    </a:cubicBezTo>
                    <a:cubicBezTo>
                      <a:pt x="312" y="2272"/>
                      <a:pt x="484" y="2197"/>
                      <a:pt x="615" y="2083"/>
                    </a:cubicBezTo>
                    <a:cubicBezTo>
                      <a:pt x="853" y="1825"/>
                      <a:pt x="1011" y="1508"/>
                      <a:pt x="1031" y="1151"/>
                    </a:cubicBezTo>
                    <a:cubicBezTo>
                      <a:pt x="1071" y="1508"/>
                      <a:pt x="1210" y="1825"/>
                      <a:pt x="1468" y="2083"/>
                    </a:cubicBezTo>
                    <a:cubicBezTo>
                      <a:pt x="1599" y="2197"/>
                      <a:pt x="1770" y="2272"/>
                      <a:pt x="1949" y="2272"/>
                    </a:cubicBezTo>
                    <a:cubicBezTo>
                      <a:pt x="1986" y="2272"/>
                      <a:pt x="2024" y="2268"/>
                      <a:pt x="2062" y="2261"/>
                    </a:cubicBezTo>
                    <a:cubicBezTo>
                      <a:pt x="1686" y="1528"/>
                      <a:pt x="1329" y="774"/>
                      <a:pt x="103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8"/>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8"/>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8"/>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8"/>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8"/>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8"/>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6" name="Google Shape;776;p18"/>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atin typeface="Livvic"/>
                <a:ea typeface="Livvic"/>
                <a:cs typeface="Livvic"/>
                <a:sym typeface="Livvic"/>
              </a:defRPr>
            </a:lvl2pPr>
            <a:lvl3pPr lvl="2">
              <a:spcBef>
                <a:spcPts val="0"/>
              </a:spcBef>
              <a:spcAft>
                <a:spcPts val="0"/>
              </a:spcAft>
              <a:buSzPts val="3300"/>
              <a:buNone/>
              <a:defRPr>
                <a:latin typeface="Livvic"/>
                <a:ea typeface="Livvic"/>
                <a:cs typeface="Livvic"/>
                <a:sym typeface="Livvic"/>
              </a:defRPr>
            </a:lvl3pPr>
            <a:lvl4pPr lvl="3">
              <a:spcBef>
                <a:spcPts val="0"/>
              </a:spcBef>
              <a:spcAft>
                <a:spcPts val="0"/>
              </a:spcAft>
              <a:buSzPts val="3300"/>
              <a:buNone/>
              <a:defRPr>
                <a:latin typeface="Livvic"/>
                <a:ea typeface="Livvic"/>
                <a:cs typeface="Livvic"/>
                <a:sym typeface="Livvic"/>
              </a:defRPr>
            </a:lvl4pPr>
            <a:lvl5pPr lvl="4">
              <a:spcBef>
                <a:spcPts val="0"/>
              </a:spcBef>
              <a:spcAft>
                <a:spcPts val="0"/>
              </a:spcAft>
              <a:buSzPts val="3300"/>
              <a:buNone/>
              <a:defRPr>
                <a:latin typeface="Livvic"/>
                <a:ea typeface="Livvic"/>
                <a:cs typeface="Livvic"/>
                <a:sym typeface="Livvic"/>
              </a:defRPr>
            </a:lvl5pPr>
            <a:lvl6pPr lvl="5">
              <a:spcBef>
                <a:spcPts val="0"/>
              </a:spcBef>
              <a:spcAft>
                <a:spcPts val="0"/>
              </a:spcAft>
              <a:buSzPts val="3300"/>
              <a:buNone/>
              <a:defRPr>
                <a:latin typeface="Livvic"/>
                <a:ea typeface="Livvic"/>
                <a:cs typeface="Livvic"/>
                <a:sym typeface="Livvic"/>
              </a:defRPr>
            </a:lvl6pPr>
            <a:lvl7pPr lvl="6">
              <a:spcBef>
                <a:spcPts val="0"/>
              </a:spcBef>
              <a:spcAft>
                <a:spcPts val="0"/>
              </a:spcAft>
              <a:buSzPts val="3300"/>
              <a:buNone/>
              <a:defRPr>
                <a:latin typeface="Livvic"/>
                <a:ea typeface="Livvic"/>
                <a:cs typeface="Livvic"/>
                <a:sym typeface="Livvic"/>
              </a:defRPr>
            </a:lvl7pPr>
            <a:lvl8pPr lvl="7">
              <a:spcBef>
                <a:spcPts val="0"/>
              </a:spcBef>
              <a:spcAft>
                <a:spcPts val="0"/>
              </a:spcAft>
              <a:buSzPts val="3300"/>
              <a:buNone/>
              <a:defRPr>
                <a:latin typeface="Livvic"/>
                <a:ea typeface="Livvic"/>
                <a:cs typeface="Livvic"/>
                <a:sym typeface="Livvic"/>
              </a:defRPr>
            </a:lvl8pPr>
            <a:lvl9pPr lvl="8">
              <a:spcBef>
                <a:spcPts val="0"/>
              </a:spcBef>
              <a:spcAft>
                <a:spcPts val="0"/>
              </a:spcAft>
              <a:buSzPts val="3300"/>
              <a:buNone/>
              <a:defRPr>
                <a:latin typeface="Livvic"/>
                <a:ea typeface="Livvic"/>
                <a:cs typeface="Livvic"/>
                <a:sym typeface="Livvic"/>
              </a:defRPr>
            </a:lvl9pPr>
          </a:lstStyle>
          <a:p>
            <a:endParaRPr/>
          </a:p>
        </p:txBody>
      </p:sp>
      <p:sp>
        <p:nvSpPr>
          <p:cNvPr id="777" name="Google Shape;777;p18"/>
          <p:cNvSpPr txBox="1">
            <a:spLocks noGrp="1"/>
          </p:cNvSpPr>
          <p:nvPr>
            <p:ph type="subTitle" idx="1"/>
          </p:nvPr>
        </p:nvSpPr>
        <p:spPr>
          <a:xfrm>
            <a:off x="714575" y="1291300"/>
            <a:ext cx="3857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78" name="Google Shape;778;p18"/>
          <p:cNvSpPr txBox="1">
            <a:spLocks noGrp="1"/>
          </p:cNvSpPr>
          <p:nvPr>
            <p:ph type="subTitle" idx="2"/>
          </p:nvPr>
        </p:nvSpPr>
        <p:spPr>
          <a:xfrm>
            <a:off x="714575" y="1728100"/>
            <a:ext cx="38574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79" name="Google Shape;779;p18"/>
          <p:cNvSpPr txBox="1">
            <a:spLocks noGrp="1"/>
          </p:cNvSpPr>
          <p:nvPr>
            <p:ph type="subTitle" idx="3"/>
          </p:nvPr>
        </p:nvSpPr>
        <p:spPr>
          <a:xfrm>
            <a:off x="714575" y="2327050"/>
            <a:ext cx="3857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0" name="Google Shape;780;p18"/>
          <p:cNvSpPr txBox="1">
            <a:spLocks noGrp="1"/>
          </p:cNvSpPr>
          <p:nvPr>
            <p:ph type="subTitle" idx="4"/>
          </p:nvPr>
        </p:nvSpPr>
        <p:spPr>
          <a:xfrm>
            <a:off x="714575" y="2763850"/>
            <a:ext cx="38574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1" name="Google Shape;781;p18"/>
          <p:cNvSpPr txBox="1">
            <a:spLocks noGrp="1"/>
          </p:cNvSpPr>
          <p:nvPr>
            <p:ph type="subTitle" idx="5"/>
          </p:nvPr>
        </p:nvSpPr>
        <p:spPr>
          <a:xfrm>
            <a:off x="714575" y="3362800"/>
            <a:ext cx="3857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2" name="Google Shape;782;p18"/>
          <p:cNvSpPr txBox="1">
            <a:spLocks noGrp="1"/>
          </p:cNvSpPr>
          <p:nvPr>
            <p:ph type="subTitle" idx="6"/>
          </p:nvPr>
        </p:nvSpPr>
        <p:spPr>
          <a:xfrm>
            <a:off x="714575" y="3799600"/>
            <a:ext cx="38574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3" name="Google Shape;783;p18"/>
          <p:cNvSpPr txBox="1">
            <a:spLocks noGrp="1"/>
          </p:cNvSpPr>
          <p:nvPr>
            <p:ph type="subTitle" idx="7"/>
          </p:nvPr>
        </p:nvSpPr>
        <p:spPr>
          <a:xfrm>
            <a:off x="4572025" y="1291300"/>
            <a:ext cx="3857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4" name="Google Shape;784;p18"/>
          <p:cNvSpPr txBox="1">
            <a:spLocks noGrp="1"/>
          </p:cNvSpPr>
          <p:nvPr>
            <p:ph type="subTitle" idx="8"/>
          </p:nvPr>
        </p:nvSpPr>
        <p:spPr>
          <a:xfrm>
            <a:off x="4572025" y="1728100"/>
            <a:ext cx="38574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5" name="Google Shape;785;p18"/>
          <p:cNvSpPr txBox="1">
            <a:spLocks noGrp="1"/>
          </p:cNvSpPr>
          <p:nvPr>
            <p:ph type="subTitle" idx="9"/>
          </p:nvPr>
        </p:nvSpPr>
        <p:spPr>
          <a:xfrm>
            <a:off x="4572025" y="2327050"/>
            <a:ext cx="3857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6" name="Google Shape;786;p18"/>
          <p:cNvSpPr txBox="1">
            <a:spLocks noGrp="1"/>
          </p:cNvSpPr>
          <p:nvPr>
            <p:ph type="subTitle" idx="13"/>
          </p:nvPr>
        </p:nvSpPr>
        <p:spPr>
          <a:xfrm>
            <a:off x="4572025" y="2763850"/>
            <a:ext cx="38574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7" name="Google Shape;787;p18"/>
          <p:cNvSpPr txBox="1">
            <a:spLocks noGrp="1"/>
          </p:cNvSpPr>
          <p:nvPr>
            <p:ph type="subTitle" idx="14"/>
          </p:nvPr>
        </p:nvSpPr>
        <p:spPr>
          <a:xfrm>
            <a:off x="4572025" y="3362800"/>
            <a:ext cx="3857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8" name="Google Shape;788;p18"/>
          <p:cNvSpPr txBox="1">
            <a:spLocks noGrp="1"/>
          </p:cNvSpPr>
          <p:nvPr>
            <p:ph type="subTitle" idx="15"/>
          </p:nvPr>
        </p:nvSpPr>
        <p:spPr>
          <a:xfrm>
            <a:off x="4572025" y="3799600"/>
            <a:ext cx="38574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911"/>
        <p:cNvGrpSpPr/>
        <p:nvPr/>
      </p:nvGrpSpPr>
      <p:grpSpPr>
        <a:xfrm>
          <a:off x="0" y="0"/>
          <a:ext cx="0" cy="0"/>
          <a:chOff x="0" y="0"/>
          <a:chExt cx="0" cy="0"/>
        </a:xfrm>
      </p:grpSpPr>
      <p:grpSp>
        <p:nvGrpSpPr>
          <p:cNvPr id="912" name="Google Shape;912;p20"/>
          <p:cNvGrpSpPr/>
          <p:nvPr/>
        </p:nvGrpSpPr>
        <p:grpSpPr>
          <a:xfrm>
            <a:off x="-538100" y="2842306"/>
            <a:ext cx="10271636" cy="2301237"/>
            <a:chOff x="-538100" y="2842306"/>
            <a:chExt cx="10271636" cy="2301237"/>
          </a:xfrm>
        </p:grpSpPr>
        <p:sp>
          <p:nvSpPr>
            <p:cNvPr id="913" name="Google Shape;913;p20"/>
            <p:cNvSpPr/>
            <p:nvPr/>
          </p:nvSpPr>
          <p:spPr>
            <a:xfrm>
              <a:off x="1124000" y="3086500"/>
              <a:ext cx="6276933" cy="2057028"/>
            </a:xfrm>
            <a:custGeom>
              <a:avLst/>
              <a:gdLst/>
              <a:ahLst/>
              <a:cxnLst/>
              <a:rect l="l" t="t" r="r" b="b"/>
              <a:pathLst>
                <a:path w="35816" h="25368" extrusionOk="0">
                  <a:moveTo>
                    <a:pt x="19052" y="1"/>
                  </a:moveTo>
                  <a:cubicBezTo>
                    <a:pt x="18786" y="1"/>
                    <a:pt x="18524" y="93"/>
                    <a:pt x="18305" y="261"/>
                  </a:cubicBezTo>
                  <a:cubicBezTo>
                    <a:pt x="18047" y="479"/>
                    <a:pt x="17948" y="836"/>
                    <a:pt x="17571" y="975"/>
                  </a:cubicBezTo>
                  <a:cubicBezTo>
                    <a:pt x="17333" y="1074"/>
                    <a:pt x="17016" y="1014"/>
                    <a:pt x="16758" y="1074"/>
                  </a:cubicBezTo>
                  <a:cubicBezTo>
                    <a:pt x="16599" y="1114"/>
                    <a:pt x="16441" y="1193"/>
                    <a:pt x="16302" y="1292"/>
                  </a:cubicBezTo>
                  <a:cubicBezTo>
                    <a:pt x="16044" y="1490"/>
                    <a:pt x="15846" y="1748"/>
                    <a:pt x="15766" y="2066"/>
                  </a:cubicBezTo>
                  <a:cubicBezTo>
                    <a:pt x="15707" y="2363"/>
                    <a:pt x="15548" y="2621"/>
                    <a:pt x="15310" y="2819"/>
                  </a:cubicBezTo>
                  <a:cubicBezTo>
                    <a:pt x="15072" y="2998"/>
                    <a:pt x="14734" y="3020"/>
                    <a:pt x="14396" y="3020"/>
                  </a:cubicBezTo>
                  <a:cubicBezTo>
                    <a:pt x="14283" y="3020"/>
                    <a:pt x="14170" y="3017"/>
                    <a:pt x="14061" y="3017"/>
                  </a:cubicBezTo>
                  <a:cubicBezTo>
                    <a:pt x="13625" y="3017"/>
                    <a:pt x="13168" y="3117"/>
                    <a:pt x="12970" y="3355"/>
                  </a:cubicBezTo>
                  <a:cubicBezTo>
                    <a:pt x="12772" y="3593"/>
                    <a:pt x="12831" y="3870"/>
                    <a:pt x="12792" y="4108"/>
                  </a:cubicBezTo>
                  <a:cubicBezTo>
                    <a:pt x="12772" y="4287"/>
                    <a:pt x="12633" y="4445"/>
                    <a:pt x="12455" y="4485"/>
                  </a:cubicBezTo>
                  <a:cubicBezTo>
                    <a:pt x="12256" y="4544"/>
                    <a:pt x="12078" y="4624"/>
                    <a:pt x="11919" y="4743"/>
                  </a:cubicBezTo>
                  <a:lnTo>
                    <a:pt x="11820" y="4802"/>
                  </a:lnTo>
                  <a:cubicBezTo>
                    <a:pt x="11741" y="4822"/>
                    <a:pt x="11681" y="4842"/>
                    <a:pt x="11661" y="4901"/>
                  </a:cubicBezTo>
                  <a:lnTo>
                    <a:pt x="11641" y="5020"/>
                  </a:lnTo>
                  <a:cubicBezTo>
                    <a:pt x="11542" y="5179"/>
                    <a:pt x="11463" y="5338"/>
                    <a:pt x="11423" y="5516"/>
                  </a:cubicBezTo>
                  <a:cubicBezTo>
                    <a:pt x="11304" y="5655"/>
                    <a:pt x="11146" y="5734"/>
                    <a:pt x="10967" y="5774"/>
                  </a:cubicBezTo>
                  <a:cubicBezTo>
                    <a:pt x="10918" y="5784"/>
                    <a:pt x="10868" y="5789"/>
                    <a:pt x="10819" y="5789"/>
                  </a:cubicBezTo>
                  <a:cubicBezTo>
                    <a:pt x="10673" y="5789"/>
                    <a:pt x="10536" y="5744"/>
                    <a:pt x="10432" y="5655"/>
                  </a:cubicBezTo>
                  <a:cubicBezTo>
                    <a:pt x="10293" y="5516"/>
                    <a:pt x="10114" y="5437"/>
                    <a:pt x="9936" y="5417"/>
                  </a:cubicBezTo>
                  <a:cubicBezTo>
                    <a:pt x="9911" y="5414"/>
                    <a:pt x="9886" y="5413"/>
                    <a:pt x="9861" y="5413"/>
                  </a:cubicBezTo>
                  <a:cubicBezTo>
                    <a:pt x="9693" y="5413"/>
                    <a:pt x="9542" y="5472"/>
                    <a:pt x="9420" y="5576"/>
                  </a:cubicBezTo>
                  <a:cubicBezTo>
                    <a:pt x="9262" y="5714"/>
                    <a:pt x="9063" y="5794"/>
                    <a:pt x="8865" y="5814"/>
                  </a:cubicBezTo>
                  <a:cubicBezTo>
                    <a:pt x="8814" y="5818"/>
                    <a:pt x="8762" y="5819"/>
                    <a:pt x="8710" y="5819"/>
                  </a:cubicBezTo>
                  <a:cubicBezTo>
                    <a:pt x="8504" y="5819"/>
                    <a:pt x="8298" y="5794"/>
                    <a:pt x="8092" y="5794"/>
                  </a:cubicBezTo>
                  <a:cubicBezTo>
                    <a:pt x="7814" y="5794"/>
                    <a:pt x="7556" y="5833"/>
                    <a:pt x="7298" y="5913"/>
                  </a:cubicBezTo>
                  <a:cubicBezTo>
                    <a:pt x="5732" y="6369"/>
                    <a:pt x="4998" y="7460"/>
                    <a:pt x="4284" y="8372"/>
                  </a:cubicBezTo>
                  <a:cubicBezTo>
                    <a:pt x="3907" y="8887"/>
                    <a:pt x="3471" y="9363"/>
                    <a:pt x="2955" y="9740"/>
                  </a:cubicBezTo>
                  <a:cubicBezTo>
                    <a:pt x="2843" y="9840"/>
                    <a:pt x="2708" y="9885"/>
                    <a:pt x="2569" y="9885"/>
                  </a:cubicBezTo>
                  <a:cubicBezTo>
                    <a:pt x="2486" y="9885"/>
                    <a:pt x="2402" y="9869"/>
                    <a:pt x="2321" y="9839"/>
                  </a:cubicBezTo>
                  <a:cubicBezTo>
                    <a:pt x="2162" y="9740"/>
                    <a:pt x="2003" y="9701"/>
                    <a:pt x="1825" y="9701"/>
                  </a:cubicBezTo>
                  <a:cubicBezTo>
                    <a:pt x="1607" y="9720"/>
                    <a:pt x="1428" y="9800"/>
                    <a:pt x="1250" y="9919"/>
                  </a:cubicBezTo>
                  <a:cubicBezTo>
                    <a:pt x="1071" y="10038"/>
                    <a:pt x="893" y="10137"/>
                    <a:pt x="734" y="10256"/>
                  </a:cubicBezTo>
                  <a:cubicBezTo>
                    <a:pt x="476" y="10434"/>
                    <a:pt x="238" y="10613"/>
                    <a:pt x="0" y="10791"/>
                  </a:cubicBezTo>
                  <a:lnTo>
                    <a:pt x="0" y="25367"/>
                  </a:lnTo>
                  <a:lnTo>
                    <a:pt x="35816" y="25367"/>
                  </a:lnTo>
                  <a:lnTo>
                    <a:pt x="35816" y="4822"/>
                  </a:lnTo>
                  <a:cubicBezTo>
                    <a:pt x="35816" y="3791"/>
                    <a:pt x="35737" y="2760"/>
                    <a:pt x="35578" y="1748"/>
                  </a:cubicBezTo>
                  <a:cubicBezTo>
                    <a:pt x="35558" y="1748"/>
                    <a:pt x="35518" y="1748"/>
                    <a:pt x="35499" y="1768"/>
                  </a:cubicBezTo>
                  <a:cubicBezTo>
                    <a:pt x="35380" y="1847"/>
                    <a:pt x="35300" y="1966"/>
                    <a:pt x="35320" y="2105"/>
                  </a:cubicBezTo>
                  <a:cubicBezTo>
                    <a:pt x="35320" y="2145"/>
                    <a:pt x="35320" y="2204"/>
                    <a:pt x="35320" y="2264"/>
                  </a:cubicBezTo>
                  <a:cubicBezTo>
                    <a:pt x="35320" y="2264"/>
                    <a:pt x="35289" y="2327"/>
                    <a:pt x="35282" y="2327"/>
                  </a:cubicBezTo>
                  <a:cubicBezTo>
                    <a:pt x="35281" y="2327"/>
                    <a:pt x="35280" y="2326"/>
                    <a:pt x="35280" y="2323"/>
                  </a:cubicBezTo>
                  <a:cubicBezTo>
                    <a:pt x="35280" y="2303"/>
                    <a:pt x="35261" y="2303"/>
                    <a:pt x="35261" y="2303"/>
                  </a:cubicBezTo>
                  <a:cubicBezTo>
                    <a:pt x="35201" y="2303"/>
                    <a:pt x="35161" y="2224"/>
                    <a:pt x="35122" y="2204"/>
                  </a:cubicBezTo>
                  <a:cubicBezTo>
                    <a:pt x="35082" y="2165"/>
                    <a:pt x="35023" y="2145"/>
                    <a:pt x="34983" y="2125"/>
                  </a:cubicBezTo>
                  <a:cubicBezTo>
                    <a:pt x="34923" y="2103"/>
                    <a:pt x="34867" y="2092"/>
                    <a:pt x="34812" y="2092"/>
                  </a:cubicBezTo>
                  <a:cubicBezTo>
                    <a:pt x="34720" y="2092"/>
                    <a:pt x="34633" y="2123"/>
                    <a:pt x="34547" y="2185"/>
                  </a:cubicBezTo>
                  <a:cubicBezTo>
                    <a:pt x="34408" y="2303"/>
                    <a:pt x="34289" y="2482"/>
                    <a:pt x="34249" y="2680"/>
                  </a:cubicBezTo>
                  <a:cubicBezTo>
                    <a:pt x="34229" y="2760"/>
                    <a:pt x="34170" y="2859"/>
                    <a:pt x="34091" y="2918"/>
                  </a:cubicBezTo>
                  <a:cubicBezTo>
                    <a:pt x="33976" y="2984"/>
                    <a:pt x="33833" y="3022"/>
                    <a:pt x="33686" y="3022"/>
                  </a:cubicBezTo>
                  <a:cubicBezTo>
                    <a:pt x="33656" y="3022"/>
                    <a:pt x="33625" y="3021"/>
                    <a:pt x="33595" y="3017"/>
                  </a:cubicBezTo>
                  <a:cubicBezTo>
                    <a:pt x="32841" y="3097"/>
                    <a:pt x="32088" y="3335"/>
                    <a:pt x="31393" y="3672"/>
                  </a:cubicBezTo>
                  <a:cubicBezTo>
                    <a:pt x="31156" y="3771"/>
                    <a:pt x="30957" y="3949"/>
                    <a:pt x="30818" y="4168"/>
                  </a:cubicBezTo>
                  <a:cubicBezTo>
                    <a:pt x="30719" y="4326"/>
                    <a:pt x="30640" y="4564"/>
                    <a:pt x="30382" y="4644"/>
                  </a:cubicBezTo>
                  <a:cubicBezTo>
                    <a:pt x="30223" y="4663"/>
                    <a:pt x="30085" y="4703"/>
                    <a:pt x="29946" y="4763"/>
                  </a:cubicBezTo>
                  <a:cubicBezTo>
                    <a:pt x="29847" y="4822"/>
                    <a:pt x="29787" y="4921"/>
                    <a:pt x="29787" y="5020"/>
                  </a:cubicBezTo>
                  <a:cubicBezTo>
                    <a:pt x="29747" y="5258"/>
                    <a:pt x="29728" y="5477"/>
                    <a:pt x="29728" y="5714"/>
                  </a:cubicBezTo>
                  <a:cubicBezTo>
                    <a:pt x="29728" y="5734"/>
                    <a:pt x="29728" y="5734"/>
                    <a:pt x="29728" y="5754"/>
                  </a:cubicBezTo>
                  <a:cubicBezTo>
                    <a:pt x="29728" y="5814"/>
                    <a:pt x="29728" y="5853"/>
                    <a:pt x="29728" y="5913"/>
                  </a:cubicBezTo>
                  <a:cubicBezTo>
                    <a:pt x="29728" y="5972"/>
                    <a:pt x="29787" y="6012"/>
                    <a:pt x="29847" y="6032"/>
                  </a:cubicBezTo>
                  <a:lnTo>
                    <a:pt x="29827" y="6052"/>
                  </a:lnTo>
                  <a:cubicBezTo>
                    <a:pt x="29811" y="6059"/>
                    <a:pt x="29796" y="6063"/>
                    <a:pt x="29780" y="6063"/>
                  </a:cubicBezTo>
                  <a:cubicBezTo>
                    <a:pt x="29674" y="6063"/>
                    <a:pt x="29566" y="5908"/>
                    <a:pt x="29549" y="5873"/>
                  </a:cubicBezTo>
                  <a:cubicBezTo>
                    <a:pt x="29450" y="5635"/>
                    <a:pt x="29252" y="5457"/>
                    <a:pt x="28994" y="5417"/>
                  </a:cubicBezTo>
                  <a:cubicBezTo>
                    <a:pt x="28979" y="5413"/>
                    <a:pt x="28965" y="5412"/>
                    <a:pt x="28950" y="5412"/>
                  </a:cubicBezTo>
                  <a:cubicBezTo>
                    <a:pt x="28885" y="5412"/>
                    <a:pt x="28821" y="5444"/>
                    <a:pt x="28756" y="5477"/>
                  </a:cubicBezTo>
                  <a:cubicBezTo>
                    <a:pt x="28732" y="5505"/>
                    <a:pt x="28694" y="5517"/>
                    <a:pt x="28650" y="5517"/>
                  </a:cubicBezTo>
                  <a:cubicBezTo>
                    <a:pt x="28510" y="5517"/>
                    <a:pt x="28301" y="5403"/>
                    <a:pt x="28240" y="5358"/>
                  </a:cubicBezTo>
                  <a:cubicBezTo>
                    <a:pt x="28042" y="5219"/>
                    <a:pt x="27844" y="5120"/>
                    <a:pt x="27606" y="5060"/>
                  </a:cubicBezTo>
                  <a:cubicBezTo>
                    <a:pt x="27570" y="5057"/>
                    <a:pt x="27535" y="5055"/>
                    <a:pt x="27500" y="5055"/>
                  </a:cubicBezTo>
                  <a:cubicBezTo>
                    <a:pt x="27318" y="5055"/>
                    <a:pt x="27140" y="5099"/>
                    <a:pt x="26991" y="5199"/>
                  </a:cubicBezTo>
                  <a:cubicBezTo>
                    <a:pt x="26931" y="5239"/>
                    <a:pt x="26812" y="5338"/>
                    <a:pt x="26733" y="5338"/>
                  </a:cubicBezTo>
                  <a:cubicBezTo>
                    <a:pt x="26654" y="5338"/>
                    <a:pt x="26634" y="5258"/>
                    <a:pt x="26614" y="5219"/>
                  </a:cubicBezTo>
                  <a:cubicBezTo>
                    <a:pt x="26337" y="4564"/>
                    <a:pt x="26574" y="3771"/>
                    <a:pt x="25623" y="3315"/>
                  </a:cubicBezTo>
                  <a:cubicBezTo>
                    <a:pt x="25226" y="3136"/>
                    <a:pt x="24809" y="3017"/>
                    <a:pt x="24373" y="2918"/>
                  </a:cubicBezTo>
                  <a:cubicBezTo>
                    <a:pt x="23977" y="2839"/>
                    <a:pt x="23600" y="2660"/>
                    <a:pt x="23282" y="2422"/>
                  </a:cubicBezTo>
                  <a:cubicBezTo>
                    <a:pt x="23044" y="2204"/>
                    <a:pt x="22787" y="2006"/>
                    <a:pt x="22509" y="1828"/>
                  </a:cubicBezTo>
                  <a:cubicBezTo>
                    <a:pt x="22350" y="1728"/>
                    <a:pt x="22152" y="1649"/>
                    <a:pt x="21954" y="1609"/>
                  </a:cubicBezTo>
                  <a:cubicBezTo>
                    <a:pt x="21835" y="1590"/>
                    <a:pt x="21711" y="1590"/>
                    <a:pt x="21587" y="1590"/>
                  </a:cubicBezTo>
                  <a:cubicBezTo>
                    <a:pt x="21463" y="1590"/>
                    <a:pt x="21339" y="1590"/>
                    <a:pt x="21220" y="1570"/>
                  </a:cubicBezTo>
                  <a:cubicBezTo>
                    <a:pt x="20982" y="1510"/>
                    <a:pt x="20764" y="1411"/>
                    <a:pt x="20605" y="1252"/>
                  </a:cubicBezTo>
                  <a:cubicBezTo>
                    <a:pt x="20427" y="1114"/>
                    <a:pt x="20268" y="955"/>
                    <a:pt x="20129" y="776"/>
                  </a:cubicBezTo>
                  <a:cubicBezTo>
                    <a:pt x="19951" y="539"/>
                    <a:pt x="19852" y="241"/>
                    <a:pt x="19475" y="82"/>
                  </a:cubicBezTo>
                  <a:cubicBezTo>
                    <a:pt x="19337" y="27"/>
                    <a:pt x="19194" y="1"/>
                    <a:pt x="19052"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 name="Google Shape;914;p20"/>
            <p:cNvGrpSpPr/>
            <p:nvPr/>
          </p:nvGrpSpPr>
          <p:grpSpPr>
            <a:xfrm flipH="1">
              <a:off x="2522575" y="2842306"/>
              <a:ext cx="7210961" cy="1991446"/>
              <a:chOff x="580725" y="2154050"/>
              <a:chExt cx="5325673" cy="1470679"/>
            </a:xfrm>
          </p:grpSpPr>
          <p:sp>
            <p:nvSpPr>
              <p:cNvPr id="915" name="Google Shape;915;p20"/>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0"/>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 name="Google Shape;917;p20"/>
              <p:cNvGrpSpPr/>
              <p:nvPr/>
            </p:nvGrpSpPr>
            <p:grpSpPr>
              <a:xfrm>
                <a:off x="920778" y="2214247"/>
                <a:ext cx="3311806" cy="1410482"/>
                <a:chOff x="1448103" y="1121072"/>
                <a:chExt cx="3311806" cy="1410482"/>
              </a:xfrm>
            </p:grpSpPr>
            <p:sp>
              <p:nvSpPr>
                <p:cNvPr id="918" name="Google Shape;918;p20"/>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0"/>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0"/>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0"/>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0"/>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0"/>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 name="Google Shape;924;p20"/>
            <p:cNvGrpSpPr/>
            <p:nvPr/>
          </p:nvGrpSpPr>
          <p:grpSpPr>
            <a:xfrm>
              <a:off x="-538100" y="3379675"/>
              <a:ext cx="5325673" cy="1470679"/>
              <a:chOff x="580725" y="2154050"/>
              <a:chExt cx="5325673" cy="1470679"/>
            </a:xfrm>
          </p:grpSpPr>
          <p:sp>
            <p:nvSpPr>
              <p:cNvPr id="925" name="Google Shape;925;p20"/>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0"/>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p20"/>
              <p:cNvGrpSpPr/>
              <p:nvPr/>
            </p:nvGrpSpPr>
            <p:grpSpPr>
              <a:xfrm>
                <a:off x="920778" y="2214247"/>
                <a:ext cx="3311806" cy="1410482"/>
                <a:chOff x="1448103" y="1121072"/>
                <a:chExt cx="3311806" cy="1410482"/>
              </a:xfrm>
            </p:grpSpPr>
            <p:sp>
              <p:nvSpPr>
                <p:cNvPr id="928" name="Google Shape;928;p20"/>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0"/>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0"/>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0"/>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0"/>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0"/>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4" name="Google Shape;934;p20"/>
            <p:cNvSpPr/>
            <p:nvPr/>
          </p:nvSpPr>
          <p:spPr>
            <a:xfrm flipH="1">
              <a:off x="-16833" y="4741250"/>
              <a:ext cx="9160833"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0"/>
            <p:cNvSpPr/>
            <p:nvPr/>
          </p:nvSpPr>
          <p:spPr>
            <a:xfrm flipH="1">
              <a:off x="2733790" y="4801700"/>
              <a:ext cx="6340661"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 name="Google Shape;936;p20"/>
          <p:cNvSpPr txBox="1">
            <a:spLocks noGrp="1"/>
          </p:cNvSpPr>
          <p:nvPr>
            <p:ph type="subTitle" idx="1"/>
          </p:nvPr>
        </p:nvSpPr>
        <p:spPr>
          <a:xfrm>
            <a:off x="1560300" y="2195625"/>
            <a:ext cx="6023400" cy="463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37" name="Google Shape;937;p20"/>
          <p:cNvSpPr txBox="1">
            <a:spLocks noGrp="1"/>
          </p:cNvSpPr>
          <p:nvPr>
            <p:ph type="subTitle" idx="2"/>
          </p:nvPr>
        </p:nvSpPr>
        <p:spPr>
          <a:xfrm>
            <a:off x="1560275" y="539275"/>
            <a:ext cx="6023400" cy="157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300">
                <a:solidFill>
                  <a:srgbClr val="191919"/>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938" name="Google Shape;938;p20"/>
          <p:cNvGrpSpPr/>
          <p:nvPr/>
        </p:nvGrpSpPr>
        <p:grpSpPr>
          <a:xfrm>
            <a:off x="3248515" y="4064704"/>
            <a:ext cx="1218699" cy="657492"/>
            <a:chOff x="5755313" y="3212922"/>
            <a:chExt cx="1601234" cy="863871"/>
          </a:xfrm>
        </p:grpSpPr>
        <p:sp>
          <p:nvSpPr>
            <p:cNvPr id="939" name="Google Shape;939;p20"/>
            <p:cNvSpPr/>
            <p:nvPr/>
          </p:nvSpPr>
          <p:spPr>
            <a:xfrm flipH="1">
              <a:off x="5755313" y="3212922"/>
              <a:ext cx="1601234" cy="863871"/>
            </a:xfrm>
            <a:custGeom>
              <a:avLst/>
              <a:gdLst/>
              <a:ahLst/>
              <a:cxnLst/>
              <a:rect l="l" t="t" r="r" b="b"/>
              <a:pathLst>
                <a:path w="8925" h="4815" extrusionOk="0">
                  <a:moveTo>
                    <a:pt x="5503" y="1"/>
                  </a:moveTo>
                  <a:cubicBezTo>
                    <a:pt x="4739" y="1"/>
                    <a:pt x="4363" y="1007"/>
                    <a:pt x="4363" y="1007"/>
                  </a:cubicBezTo>
                  <a:cubicBezTo>
                    <a:pt x="4363" y="1007"/>
                    <a:pt x="4104" y="390"/>
                    <a:pt x="3614" y="390"/>
                  </a:cubicBezTo>
                  <a:cubicBezTo>
                    <a:pt x="3562" y="390"/>
                    <a:pt x="3508" y="397"/>
                    <a:pt x="3451" y="412"/>
                  </a:cubicBezTo>
                  <a:cubicBezTo>
                    <a:pt x="2876" y="570"/>
                    <a:pt x="3134" y="1304"/>
                    <a:pt x="3134" y="1344"/>
                  </a:cubicBezTo>
                  <a:cubicBezTo>
                    <a:pt x="3035" y="1165"/>
                    <a:pt x="2876" y="1027"/>
                    <a:pt x="2678" y="967"/>
                  </a:cubicBezTo>
                  <a:cubicBezTo>
                    <a:pt x="2595" y="949"/>
                    <a:pt x="2511" y="940"/>
                    <a:pt x="2429" y="940"/>
                  </a:cubicBezTo>
                  <a:cubicBezTo>
                    <a:pt x="2237" y="940"/>
                    <a:pt x="2051" y="989"/>
                    <a:pt x="1885" y="1086"/>
                  </a:cubicBezTo>
                  <a:lnTo>
                    <a:pt x="1785" y="1126"/>
                  </a:lnTo>
                  <a:cubicBezTo>
                    <a:pt x="1706" y="1185"/>
                    <a:pt x="1627" y="1265"/>
                    <a:pt x="1547" y="1344"/>
                  </a:cubicBezTo>
                  <a:cubicBezTo>
                    <a:pt x="1369" y="1562"/>
                    <a:pt x="1250" y="1800"/>
                    <a:pt x="1210" y="2078"/>
                  </a:cubicBezTo>
                  <a:cubicBezTo>
                    <a:pt x="1151" y="2415"/>
                    <a:pt x="1131" y="2752"/>
                    <a:pt x="1171" y="3109"/>
                  </a:cubicBezTo>
                  <a:cubicBezTo>
                    <a:pt x="1091" y="3089"/>
                    <a:pt x="1012" y="3079"/>
                    <a:pt x="934" y="3079"/>
                  </a:cubicBezTo>
                  <a:cubicBezTo>
                    <a:pt x="701" y="3079"/>
                    <a:pt x="482" y="3168"/>
                    <a:pt x="318" y="3347"/>
                  </a:cubicBezTo>
                  <a:cubicBezTo>
                    <a:pt x="1" y="3743"/>
                    <a:pt x="933" y="4814"/>
                    <a:pt x="933" y="4814"/>
                  </a:cubicBezTo>
                  <a:lnTo>
                    <a:pt x="7655" y="4814"/>
                  </a:lnTo>
                  <a:cubicBezTo>
                    <a:pt x="7655" y="4814"/>
                    <a:pt x="8925" y="2851"/>
                    <a:pt x="8369" y="2216"/>
                  </a:cubicBezTo>
                  <a:cubicBezTo>
                    <a:pt x="8211" y="2035"/>
                    <a:pt x="8017" y="1970"/>
                    <a:pt x="7820" y="1970"/>
                  </a:cubicBezTo>
                  <a:cubicBezTo>
                    <a:pt x="7328" y="1970"/>
                    <a:pt x="6823" y="2375"/>
                    <a:pt x="6823" y="2375"/>
                  </a:cubicBezTo>
                  <a:cubicBezTo>
                    <a:pt x="6882" y="2296"/>
                    <a:pt x="6902" y="2197"/>
                    <a:pt x="6922" y="2097"/>
                  </a:cubicBezTo>
                  <a:cubicBezTo>
                    <a:pt x="6942" y="2038"/>
                    <a:pt x="6942" y="1978"/>
                    <a:pt x="6922" y="1899"/>
                  </a:cubicBezTo>
                  <a:cubicBezTo>
                    <a:pt x="6902" y="1860"/>
                    <a:pt x="6882" y="1820"/>
                    <a:pt x="6842" y="1800"/>
                  </a:cubicBezTo>
                  <a:cubicBezTo>
                    <a:pt x="6805" y="1781"/>
                    <a:pt x="6767" y="1773"/>
                    <a:pt x="6729" y="1773"/>
                  </a:cubicBezTo>
                  <a:cubicBezTo>
                    <a:pt x="6534" y="1773"/>
                    <a:pt x="6355" y="1988"/>
                    <a:pt x="6347" y="1998"/>
                  </a:cubicBezTo>
                  <a:lnTo>
                    <a:pt x="6347" y="1998"/>
                  </a:lnTo>
                  <a:cubicBezTo>
                    <a:pt x="6371" y="1964"/>
                    <a:pt x="6857" y="469"/>
                    <a:pt x="5871" y="75"/>
                  </a:cubicBezTo>
                  <a:cubicBezTo>
                    <a:pt x="5739" y="23"/>
                    <a:pt x="5617" y="1"/>
                    <a:pt x="5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flipH="1">
              <a:off x="6109875" y="3450462"/>
              <a:ext cx="1031966" cy="441714"/>
            </a:xfrm>
            <a:custGeom>
              <a:avLst/>
              <a:gdLst/>
              <a:ahLst/>
              <a:cxnLst/>
              <a:rect l="l" t="t" r="r" b="b"/>
              <a:pathLst>
                <a:path w="5752" h="2462" extrusionOk="0">
                  <a:moveTo>
                    <a:pt x="337" y="0"/>
                  </a:moveTo>
                  <a:cubicBezTo>
                    <a:pt x="179" y="218"/>
                    <a:pt x="60" y="476"/>
                    <a:pt x="0" y="754"/>
                  </a:cubicBezTo>
                  <a:cubicBezTo>
                    <a:pt x="40" y="873"/>
                    <a:pt x="80" y="992"/>
                    <a:pt x="119" y="1111"/>
                  </a:cubicBezTo>
                  <a:cubicBezTo>
                    <a:pt x="258" y="1428"/>
                    <a:pt x="437" y="1725"/>
                    <a:pt x="694" y="1944"/>
                  </a:cubicBezTo>
                  <a:cubicBezTo>
                    <a:pt x="992" y="2182"/>
                    <a:pt x="1349" y="2340"/>
                    <a:pt x="1726" y="2400"/>
                  </a:cubicBezTo>
                  <a:cubicBezTo>
                    <a:pt x="1907" y="2441"/>
                    <a:pt x="2089" y="2462"/>
                    <a:pt x="2271" y="2462"/>
                  </a:cubicBezTo>
                  <a:cubicBezTo>
                    <a:pt x="2525" y="2462"/>
                    <a:pt x="2780" y="2421"/>
                    <a:pt x="3035" y="2340"/>
                  </a:cubicBezTo>
                  <a:cubicBezTo>
                    <a:pt x="3391" y="2201"/>
                    <a:pt x="3729" y="1983"/>
                    <a:pt x="4026" y="1745"/>
                  </a:cubicBezTo>
                  <a:cubicBezTo>
                    <a:pt x="4542" y="1329"/>
                    <a:pt x="5117" y="1011"/>
                    <a:pt x="5732" y="754"/>
                  </a:cubicBezTo>
                  <a:cubicBezTo>
                    <a:pt x="5751" y="694"/>
                    <a:pt x="5751" y="635"/>
                    <a:pt x="5732" y="575"/>
                  </a:cubicBezTo>
                  <a:cubicBezTo>
                    <a:pt x="5295" y="694"/>
                    <a:pt x="4879" y="873"/>
                    <a:pt x="4482" y="1111"/>
                  </a:cubicBezTo>
                  <a:cubicBezTo>
                    <a:pt x="4165" y="1309"/>
                    <a:pt x="3828" y="1527"/>
                    <a:pt x="3530" y="1765"/>
                  </a:cubicBezTo>
                  <a:cubicBezTo>
                    <a:pt x="3233" y="2023"/>
                    <a:pt x="2876" y="2201"/>
                    <a:pt x="2499" y="2300"/>
                  </a:cubicBezTo>
                  <a:cubicBezTo>
                    <a:pt x="2407" y="2315"/>
                    <a:pt x="2313" y="2322"/>
                    <a:pt x="2220" y="2322"/>
                  </a:cubicBezTo>
                  <a:cubicBezTo>
                    <a:pt x="1931" y="2322"/>
                    <a:pt x="1643" y="2252"/>
                    <a:pt x="1389" y="2102"/>
                  </a:cubicBezTo>
                  <a:cubicBezTo>
                    <a:pt x="1091" y="1944"/>
                    <a:pt x="833" y="1686"/>
                    <a:pt x="675" y="1388"/>
                  </a:cubicBezTo>
                  <a:cubicBezTo>
                    <a:pt x="437" y="972"/>
                    <a:pt x="337" y="496"/>
                    <a:pt x="3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flipH="1">
              <a:off x="6029270" y="3843193"/>
              <a:ext cx="523160" cy="233595"/>
            </a:xfrm>
            <a:custGeom>
              <a:avLst/>
              <a:gdLst/>
              <a:ahLst/>
              <a:cxnLst/>
              <a:rect l="l" t="t" r="r" b="b"/>
              <a:pathLst>
                <a:path w="2916" h="1302" extrusionOk="0">
                  <a:moveTo>
                    <a:pt x="2386" y="0"/>
                  </a:moveTo>
                  <a:cubicBezTo>
                    <a:pt x="2213" y="0"/>
                    <a:pt x="2046" y="61"/>
                    <a:pt x="1904" y="171"/>
                  </a:cubicBezTo>
                  <a:cubicBezTo>
                    <a:pt x="1448" y="389"/>
                    <a:pt x="1012" y="627"/>
                    <a:pt x="595" y="905"/>
                  </a:cubicBezTo>
                  <a:cubicBezTo>
                    <a:pt x="397" y="1044"/>
                    <a:pt x="199" y="1163"/>
                    <a:pt x="0" y="1301"/>
                  </a:cubicBezTo>
                  <a:lnTo>
                    <a:pt x="2638" y="1301"/>
                  </a:lnTo>
                  <a:cubicBezTo>
                    <a:pt x="2678" y="1242"/>
                    <a:pt x="2717" y="1182"/>
                    <a:pt x="2737" y="1123"/>
                  </a:cubicBezTo>
                  <a:cubicBezTo>
                    <a:pt x="2836" y="944"/>
                    <a:pt x="2896" y="746"/>
                    <a:pt x="2916" y="528"/>
                  </a:cubicBezTo>
                  <a:cubicBezTo>
                    <a:pt x="2916" y="290"/>
                    <a:pt x="2757" y="92"/>
                    <a:pt x="2519" y="12"/>
                  </a:cubicBezTo>
                  <a:cubicBezTo>
                    <a:pt x="2475" y="4"/>
                    <a:pt x="2430" y="0"/>
                    <a:pt x="23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0"/>
            <p:cNvSpPr/>
            <p:nvPr/>
          </p:nvSpPr>
          <p:spPr>
            <a:xfrm flipH="1">
              <a:off x="5888790" y="3790625"/>
              <a:ext cx="120743" cy="102624"/>
            </a:xfrm>
            <a:custGeom>
              <a:avLst/>
              <a:gdLst/>
              <a:ahLst/>
              <a:cxnLst/>
              <a:rect l="l" t="t" r="r" b="b"/>
              <a:pathLst>
                <a:path w="673" h="572" extrusionOk="0">
                  <a:moveTo>
                    <a:pt x="500" y="0"/>
                  </a:moveTo>
                  <a:cubicBezTo>
                    <a:pt x="370" y="0"/>
                    <a:pt x="1" y="489"/>
                    <a:pt x="167" y="563"/>
                  </a:cubicBezTo>
                  <a:cubicBezTo>
                    <a:pt x="181" y="569"/>
                    <a:pt x="195" y="571"/>
                    <a:pt x="210" y="571"/>
                  </a:cubicBezTo>
                  <a:cubicBezTo>
                    <a:pt x="407" y="571"/>
                    <a:pt x="672" y="100"/>
                    <a:pt x="524" y="8"/>
                  </a:cubicBezTo>
                  <a:cubicBezTo>
                    <a:pt x="518" y="3"/>
                    <a:pt x="510" y="0"/>
                    <a:pt x="5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0"/>
            <p:cNvSpPr/>
            <p:nvPr/>
          </p:nvSpPr>
          <p:spPr>
            <a:xfrm flipH="1">
              <a:off x="6815625" y="3377980"/>
              <a:ext cx="217086" cy="236286"/>
            </a:xfrm>
            <a:custGeom>
              <a:avLst/>
              <a:gdLst/>
              <a:ahLst/>
              <a:cxnLst/>
              <a:rect l="l" t="t" r="r" b="b"/>
              <a:pathLst>
                <a:path w="1210" h="1317" extrusionOk="0">
                  <a:moveTo>
                    <a:pt x="624" y="0"/>
                  </a:moveTo>
                  <a:cubicBezTo>
                    <a:pt x="432" y="0"/>
                    <a:pt x="246" y="49"/>
                    <a:pt x="80" y="146"/>
                  </a:cubicBezTo>
                  <a:lnTo>
                    <a:pt x="0" y="186"/>
                  </a:lnTo>
                  <a:cubicBezTo>
                    <a:pt x="0" y="265"/>
                    <a:pt x="20" y="325"/>
                    <a:pt x="20" y="404"/>
                  </a:cubicBezTo>
                  <a:cubicBezTo>
                    <a:pt x="60" y="682"/>
                    <a:pt x="179" y="959"/>
                    <a:pt x="357" y="1177"/>
                  </a:cubicBezTo>
                  <a:cubicBezTo>
                    <a:pt x="437" y="1237"/>
                    <a:pt x="516" y="1277"/>
                    <a:pt x="615" y="1296"/>
                  </a:cubicBezTo>
                  <a:cubicBezTo>
                    <a:pt x="635" y="1316"/>
                    <a:pt x="675" y="1316"/>
                    <a:pt x="714" y="1316"/>
                  </a:cubicBezTo>
                  <a:cubicBezTo>
                    <a:pt x="833" y="1316"/>
                    <a:pt x="952" y="1257"/>
                    <a:pt x="1031" y="1158"/>
                  </a:cubicBezTo>
                  <a:cubicBezTo>
                    <a:pt x="1210" y="920"/>
                    <a:pt x="1031" y="622"/>
                    <a:pt x="952" y="384"/>
                  </a:cubicBezTo>
                  <a:cubicBezTo>
                    <a:pt x="912" y="265"/>
                    <a:pt x="893" y="146"/>
                    <a:pt x="873" y="27"/>
                  </a:cubicBezTo>
                  <a:cubicBezTo>
                    <a:pt x="790" y="9"/>
                    <a:pt x="706" y="0"/>
                    <a:pt x="6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0"/>
            <p:cNvSpPr/>
            <p:nvPr/>
          </p:nvSpPr>
          <p:spPr>
            <a:xfrm flipH="1">
              <a:off x="6853301" y="3684952"/>
              <a:ext cx="116796" cy="86118"/>
            </a:xfrm>
            <a:custGeom>
              <a:avLst/>
              <a:gdLst/>
              <a:ahLst/>
              <a:cxnLst/>
              <a:rect l="l" t="t" r="r" b="b"/>
              <a:pathLst>
                <a:path w="651" h="480" extrusionOk="0">
                  <a:moveTo>
                    <a:pt x="306" y="1"/>
                  </a:moveTo>
                  <a:cubicBezTo>
                    <a:pt x="280" y="1"/>
                    <a:pt x="253" y="7"/>
                    <a:pt x="226" y="22"/>
                  </a:cubicBezTo>
                  <a:cubicBezTo>
                    <a:pt x="0" y="144"/>
                    <a:pt x="369" y="479"/>
                    <a:pt x="517" y="479"/>
                  </a:cubicBezTo>
                  <a:cubicBezTo>
                    <a:pt x="538" y="479"/>
                    <a:pt x="554" y="473"/>
                    <a:pt x="563" y="458"/>
                  </a:cubicBezTo>
                  <a:cubicBezTo>
                    <a:pt x="650" y="336"/>
                    <a:pt x="493" y="1"/>
                    <a:pt x="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0"/>
            <p:cNvSpPr/>
            <p:nvPr/>
          </p:nvSpPr>
          <p:spPr>
            <a:xfrm flipH="1">
              <a:off x="6787995" y="3723167"/>
              <a:ext cx="43597" cy="31038"/>
            </a:xfrm>
            <a:custGeom>
              <a:avLst/>
              <a:gdLst/>
              <a:ahLst/>
              <a:cxnLst/>
              <a:rect l="l" t="t" r="r" b="b"/>
              <a:pathLst>
                <a:path w="243" h="173" extrusionOk="0">
                  <a:moveTo>
                    <a:pt x="118" y="0"/>
                  </a:moveTo>
                  <a:cubicBezTo>
                    <a:pt x="108" y="0"/>
                    <a:pt x="99" y="2"/>
                    <a:pt x="89" y="7"/>
                  </a:cubicBezTo>
                  <a:cubicBezTo>
                    <a:pt x="1" y="42"/>
                    <a:pt x="148" y="172"/>
                    <a:pt x="196" y="172"/>
                  </a:cubicBezTo>
                  <a:cubicBezTo>
                    <a:pt x="201" y="172"/>
                    <a:pt x="206" y="170"/>
                    <a:pt x="208" y="166"/>
                  </a:cubicBezTo>
                  <a:cubicBezTo>
                    <a:pt x="243" y="113"/>
                    <a:pt x="186" y="0"/>
                    <a:pt x="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 name="Google Shape;946;p20"/>
          <p:cNvSpPr/>
          <p:nvPr/>
        </p:nvSpPr>
        <p:spPr>
          <a:xfrm>
            <a:off x="907350" y="2836721"/>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0"/>
          <p:cNvSpPr/>
          <p:nvPr/>
        </p:nvSpPr>
        <p:spPr>
          <a:xfrm>
            <a:off x="-747500" y="1642677"/>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0"/>
          <p:cNvSpPr/>
          <p:nvPr/>
        </p:nvSpPr>
        <p:spPr>
          <a:xfrm>
            <a:off x="8109125" y="2044978"/>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CUSTOM_1">
    <p:spTree>
      <p:nvGrpSpPr>
        <p:cNvPr id="1" name="Shape 1010"/>
        <p:cNvGrpSpPr/>
        <p:nvPr/>
      </p:nvGrpSpPr>
      <p:grpSpPr>
        <a:xfrm>
          <a:off x="0" y="0"/>
          <a:ext cx="0" cy="0"/>
          <a:chOff x="0" y="0"/>
          <a:chExt cx="0" cy="0"/>
        </a:xfrm>
      </p:grpSpPr>
      <p:grpSp>
        <p:nvGrpSpPr>
          <p:cNvPr id="1011" name="Google Shape;1011;p22"/>
          <p:cNvGrpSpPr/>
          <p:nvPr/>
        </p:nvGrpSpPr>
        <p:grpSpPr>
          <a:xfrm>
            <a:off x="-1397625" y="3717700"/>
            <a:ext cx="11282593" cy="2630653"/>
            <a:chOff x="-1397625" y="3717700"/>
            <a:chExt cx="11282593" cy="2630653"/>
          </a:xfrm>
        </p:grpSpPr>
        <p:sp>
          <p:nvSpPr>
            <p:cNvPr id="1012" name="Google Shape;1012;p22"/>
            <p:cNvSpPr/>
            <p:nvPr/>
          </p:nvSpPr>
          <p:spPr>
            <a:xfrm flipH="1">
              <a:off x="5875" y="4291325"/>
              <a:ext cx="6276933" cy="2057028"/>
            </a:xfrm>
            <a:custGeom>
              <a:avLst/>
              <a:gdLst/>
              <a:ahLst/>
              <a:cxnLst/>
              <a:rect l="l" t="t" r="r" b="b"/>
              <a:pathLst>
                <a:path w="35816" h="25368" extrusionOk="0">
                  <a:moveTo>
                    <a:pt x="19052" y="1"/>
                  </a:moveTo>
                  <a:cubicBezTo>
                    <a:pt x="18786" y="1"/>
                    <a:pt x="18524" y="93"/>
                    <a:pt x="18305" y="261"/>
                  </a:cubicBezTo>
                  <a:cubicBezTo>
                    <a:pt x="18047" y="479"/>
                    <a:pt x="17948" y="836"/>
                    <a:pt x="17571" y="975"/>
                  </a:cubicBezTo>
                  <a:cubicBezTo>
                    <a:pt x="17333" y="1074"/>
                    <a:pt x="17016" y="1014"/>
                    <a:pt x="16758" y="1074"/>
                  </a:cubicBezTo>
                  <a:cubicBezTo>
                    <a:pt x="16599" y="1114"/>
                    <a:pt x="16441" y="1193"/>
                    <a:pt x="16302" y="1292"/>
                  </a:cubicBezTo>
                  <a:cubicBezTo>
                    <a:pt x="16044" y="1490"/>
                    <a:pt x="15846" y="1748"/>
                    <a:pt x="15766" y="2066"/>
                  </a:cubicBezTo>
                  <a:cubicBezTo>
                    <a:pt x="15707" y="2363"/>
                    <a:pt x="15548" y="2621"/>
                    <a:pt x="15310" y="2819"/>
                  </a:cubicBezTo>
                  <a:cubicBezTo>
                    <a:pt x="15072" y="2998"/>
                    <a:pt x="14734" y="3020"/>
                    <a:pt x="14396" y="3020"/>
                  </a:cubicBezTo>
                  <a:cubicBezTo>
                    <a:pt x="14283" y="3020"/>
                    <a:pt x="14170" y="3017"/>
                    <a:pt x="14061" y="3017"/>
                  </a:cubicBezTo>
                  <a:cubicBezTo>
                    <a:pt x="13625" y="3017"/>
                    <a:pt x="13168" y="3117"/>
                    <a:pt x="12970" y="3355"/>
                  </a:cubicBezTo>
                  <a:cubicBezTo>
                    <a:pt x="12772" y="3593"/>
                    <a:pt x="12831" y="3870"/>
                    <a:pt x="12792" y="4108"/>
                  </a:cubicBezTo>
                  <a:cubicBezTo>
                    <a:pt x="12772" y="4287"/>
                    <a:pt x="12633" y="4445"/>
                    <a:pt x="12455" y="4485"/>
                  </a:cubicBezTo>
                  <a:cubicBezTo>
                    <a:pt x="12256" y="4544"/>
                    <a:pt x="12078" y="4624"/>
                    <a:pt x="11919" y="4743"/>
                  </a:cubicBezTo>
                  <a:lnTo>
                    <a:pt x="11820" y="4802"/>
                  </a:lnTo>
                  <a:cubicBezTo>
                    <a:pt x="11741" y="4822"/>
                    <a:pt x="11681" y="4842"/>
                    <a:pt x="11661" y="4901"/>
                  </a:cubicBezTo>
                  <a:lnTo>
                    <a:pt x="11641" y="5020"/>
                  </a:lnTo>
                  <a:cubicBezTo>
                    <a:pt x="11542" y="5179"/>
                    <a:pt x="11463" y="5338"/>
                    <a:pt x="11423" y="5516"/>
                  </a:cubicBezTo>
                  <a:cubicBezTo>
                    <a:pt x="11304" y="5655"/>
                    <a:pt x="11146" y="5734"/>
                    <a:pt x="10967" y="5774"/>
                  </a:cubicBezTo>
                  <a:cubicBezTo>
                    <a:pt x="10918" y="5784"/>
                    <a:pt x="10868" y="5789"/>
                    <a:pt x="10819" y="5789"/>
                  </a:cubicBezTo>
                  <a:cubicBezTo>
                    <a:pt x="10673" y="5789"/>
                    <a:pt x="10536" y="5744"/>
                    <a:pt x="10432" y="5655"/>
                  </a:cubicBezTo>
                  <a:cubicBezTo>
                    <a:pt x="10293" y="5516"/>
                    <a:pt x="10114" y="5437"/>
                    <a:pt x="9936" y="5417"/>
                  </a:cubicBezTo>
                  <a:cubicBezTo>
                    <a:pt x="9911" y="5414"/>
                    <a:pt x="9886" y="5413"/>
                    <a:pt x="9861" y="5413"/>
                  </a:cubicBezTo>
                  <a:cubicBezTo>
                    <a:pt x="9693" y="5413"/>
                    <a:pt x="9542" y="5472"/>
                    <a:pt x="9420" y="5576"/>
                  </a:cubicBezTo>
                  <a:cubicBezTo>
                    <a:pt x="9262" y="5714"/>
                    <a:pt x="9063" y="5794"/>
                    <a:pt x="8865" y="5814"/>
                  </a:cubicBezTo>
                  <a:cubicBezTo>
                    <a:pt x="8814" y="5818"/>
                    <a:pt x="8762" y="5819"/>
                    <a:pt x="8710" y="5819"/>
                  </a:cubicBezTo>
                  <a:cubicBezTo>
                    <a:pt x="8504" y="5819"/>
                    <a:pt x="8298" y="5794"/>
                    <a:pt x="8092" y="5794"/>
                  </a:cubicBezTo>
                  <a:cubicBezTo>
                    <a:pt x="7814" y="5794"/>
                    <a:pt x="7556" y="5833"/>
                    <a:pt x="7298" y="5913"/>
                  </a:cubicBezTo>
                  <a:cubicBezTo>
                    <a:pt x="5732" y="6369"/>
                    <a:pt x="4998" y="7460"/>
                    <a:pt x="4284" y="8372"/>
                  </a:cubicBezTo>
                  <a:cubicBezTo>
                    <a:pt x="3907" y="8887"/>
                    <a:pt x="3471" y="9363"/>
                    <a:pt x="2955" y="9740"/>
                  </a:cubicBezTo>
                  <a:cubicBezTo>
                    <a:pt x="2843" y="9840"/>
                    <a:pt x="2708" y="9885"/>
                    <a:pt x="2569" y="9885"/>
                  </a:cubicBezTo>
                  <a:cubicBezTo>
                    <a:pt x="2486" y="9885"/>
                    <a:pt x="2402" y="9869"/>
                    <a:pt x="2321" y="9839"/>
                  </a:cubicBezTo>
                  <a:cubicBezTo>
                    <a:pt x="2162" y="9740"/>
                    <a:pt x="2003" y="9701"/>
                    <a:pt x="1825" y="9701"/>
                  </a:cubicBezTo>
                  <a:cubicBezTo>
                    <a:pt x="1607" y="9720"/>
                    <a:pt x="1428" y="9800"/>
                    <a:pt x="1250" y="9919"/>
                  </a:cubicBezTo>
                  <a:cubicBezTo>
                    <a:pt x="1071" y="10038"/>
                    <a:pt x="893" y="10137"/>
                    <a:pt x="734" y="10256"/>
                  </a:cubicBezTo>
                  <a:cubicBezTo>
                    <a:pt x="476" y="10434"/>
                    <a:pt x="238" y="10613"/>
                    <a:pt x="0" y="10791"/>
                  </a:cubicBezTo>
                  <a:lnTo>
                    <a:pt x="0" y="25367"/>
                  </a:lnTo>
                  <a:lnTo>
                    <a:pt x="35816" y="25367"/>
                  </a:lnTo>
                  <a:lnTo>
                    <a:pt x="35816" y="4822"/>
                  </a:lnTo>
                  <a:cubicBezTo>
                    <a:pt x="35816" y="3791"/>
                    <a:pt x="35737" y="2760"/>
                    <a:pt x="35578" y="1748"/>
                  </a:cubicBezTo>
                  <a:cubicBezTo>
                    <a:pt x="35558" y="1748"/>
                    <a:pt x="35518" y="1748"/>
                    <a:pt x="35499" y="1768"/>
                  </a:cubicBezTo>
                  <a:cubicBezTo>
                    <a:pt x="35380" y="1847"/>
                    <a:pt x="35300" y="1966"/>
                    <a:pt x="35320" y="2105"/>
                  </a:cubicBezTo>
                  <a:cubicBezTo>
                    <a:pt x="35320" y="2145"/>
                    <a:pt x="35320" y="2204"/>
                    <a:pt x="35320" y="2264"/>
                  </a:cubicBezTo>
                  <a:cubicBezTo>
                    <a:pt x="35320" y="2264"/>
                    <a:pt x="35289" y="2327"/>
                    <a:pt x="35282" y="2327"/>
                  </a:cubicBezTo>
                  <a:cubicBezTo>
                    <a:pt x="35281" y="2327"/>
                    <a:pt x="35280" y="2326"/>
                    <a:pt x="35280" y="2323"/>
                  </a:cubicBezTo>
                  <a:cubicBezTo>
                    <a:pt x="35280" y="2303"/>
                    <a:pt x="35261" y="2303"/>
                    <a:pt x="35261" y="2303"/>
                  </a:cubicBezTo>
                  <a:cubicBezTo>
                    <a:pt x="35201" y="2303"/>
                    <a:pt x="35161" y="2224"/>
                    <a:pt x="35122" y="2204"/>
                  </a:cubicBezTo>
                  <a:cubicBezTo>
                    <a:pt x="35082" y="2165"/>
                    <a:pt x="35023" y="2145"/>
                    <a:pt x="34983" y="2125"/>
                  </a:cubicBezTo>
                  <a:cubicBezTo>
                    <a:pt x="34923" y="2103"/>
                    <a:pt x="34867" y="2092"/>
                    <a:pt x="34812" y="2092"/>
                  </a:cubicBezTo>
                  <a:cubicBezTo>
                    <a:pt x="34720" y="2092"/>
                    <a:pt x="34633" y="2123"/>
                    <a:pt x="34547" y="2185"/>
                  </a:cubicBezTo>
                  <a:cubicBezTo>
                    <a:pt x="34408" y="2303"/>
                    <a:pt x="34289" y="2482"/>
                    <a:pt x="34249" y="2680"/>
                  </a:cubicBezTo>
                  <a:cubicBezTo>
                    <a:pt x="34229" y="2760"/>
                    <a:pt x="34170" y="2859"/>
                    <a:pt x="34091" y="2918"/>
                  </a:cubicBezTo>
                  <a:cubicBezTo>
                    <a:pt x="33976" y="2984"/>
                    <a:pt x="33833" y="3022"/>
                    <a:pt x="33686" y="3022"/>
                  </a:cubicBezTo>
                  <a:cubicBezTo>
                    <a:pt x="33656" y="3022"/>
                    <a:pt x="33625" y="3021"/>
                    <a:pt x="33595" y="3017"/>
                  </a:cubicBezTo>
                  <a:cubicBezTo>
                    <a:pt x="32841" y="3097"/>
                    <a:pt x="32088" y="3335"/>
                    <a:pt x="31393" y="3672"/>
                  </a:cubicBezTo>
                  <a:cubicBezTo>
                    <a:pt x="31156" y="3771"/>
                    <a:pt x="30957" y="3949"/>
                    <a:pt x="30818" y="4168"/>
                  </a:cubicBezTo>
                  <a:cubicBezTo>
                    <a:pt x="30719" y="4326"/>
                    <a:pt x="30640" y="4564"/>
                    <a:pt x="30382" y="4644"/>
                  </a:cubicBezTo>
                  <a:cubicBezTo>
                    <a:pt x="30223" y="4663"/>
                    <a:pt x="30085" y="4703"/>
                    <a:pt x="29946" y="4763"/>
                  </a:cubicBezTo>
                  <a:cubicBezTo>
                    <a:pt x="29847" y="4822"/>
                    <a:pt x="29787" y="4921"/>
                    <a:pt x="29787" y="5020"/>
                  </a:cubicBezTo>
                  <a:cubicBezTo>
                    <a:pt x="29747" y="5258"/>
                    <a:pt x="29728" y="5477"/>
                    <a:pt x="29728" y="5714"/>
                  </a:cubicBezTo>
                  <a:cubicBezTo>
                    <a:pt x="29728" y="5734"/>
                    <a:pt x="29728" y="5734"/>
                    <a:pt x="29728" y="5754"/>
                  </a:cubicBezTo>
                  <a:cubicBezTo>
                    <a:pt x="29728" y="5814"/>
                    <a:pt x="29728" y="5853"/>
                    <a:pt x="29728" y="5913"/>
                  </a:cubicBezTo>
                  <a:cubicBezTo>
                    <a:pt x="29728" y="5972"/>
                    <a:pt x="29787" y="6012"/>
                    <a:pt x="29847" y="6032"/>
                  </a:cubicBezTo>
                  <a:lnTo>
                    <a:pt x="29827" y="6052"/>
                  </a:lnTo>
                  <a:cubicBezTo>
                    <a:pt x="29811" y="6059"/>
                    <a:pt x="29796" y="6063"/>
                    <a:pt x="29780" y="6063"/>
                  </a:cubicBezTo>
                  <a:cubicBezTo>
                    <a:pt x="29674" y="6063"/>
                    <a:pt x="29566" y="5908"/>
                    <a:pt x="29549" y="5873"/>
                  </a:cubicBezTo>
                  <a:cubicBezTo>
                    <a:pt x="29450" y="5635"/>
                    <a:pt x="29252" y="5457"/>
                    <a:pt x="28994" y="5417"/>
                  </a:cubicBezTo>
                  <a:cubicBezTo>
                    <a:pt x="28979" y="5413"/>
                    <a:pt x="28965" y="5412"/>
                    <a:pt x="28950" y="5412"/>
                  </a:cubicBezTo>
                  <a:cubicBezTo>
                    <a:pt x="28885" y="5412"/>
                    <a:pt x="28821" y="5444"/>
                    <a:pt x="28756" y="5477"/>
                  </a:cubicBezTo>
                  <a:cubicBezTo>
                    <a:pt x="28732" y="5505"/>
                    <a:pt x="28694" y="5517"/>
                    <a:pt x="28650" y="5517"/>
                  </a:cubicBezTo>
                  <a:cubicBezTo>
                    <a:pt x="28510" y="5517"/>
                    <a:pt x="28301" y="5403"/>
                    <a:pt x="28240" y="5358"/>
                  </a:cubicBezTo>
                  <a:cubicBezTo>
                    <a:pt x="28042" y="5219"/>
                    <a:pt x="27844" y="5120"/>
                    <a:pt x="27606" y="5060"/>
                  </a:cubicBezTo>
                  <a:cubicBezTo>
                    <a:pt x="27570" y="5057"/>
                    <a:pt x="27535" y="5055"/>
                    <a:pt x="27500" y="5055"/>
                  </a:cubicBezTo>
                  <a:cubicBezTo>
                    <a:pt x="27318" y="5055"/>
                    <a:pt x="27140" y="5099"/>
                    <a:pt x="26991" y="5199"/>
                  </a:cubicBezTo>
                  <a:cubicBezTo>
                    <a:pt x="26931" y="5239"/>
                    <a:pt x="26812" y="5338"/>
                    <a:pt x="26733" y="5338"/>
                  </a:cubicBezTo>
                  <a:cubicBezTo>
                    <a:pt x="26654" y="5338"/>
                    <a:pt x="26634" y="5258"/>
                    <a:pt x="26614" y="5219"/>
                  </a:cubicBezTo>
                  <a:cubicBezTo>
                    <a:pt x="26337" y="4564"/>
                    <a:pt x="26574" y="3771"/>
                    <a:pt x="25623" y="3315"/>
                  </a:cubicBezTo>
                  <a:cubicBezTo>
                    <a:pt x="25226" y="3136"/>
                    <a:pt x="24809" y="3017"/>
                    <a:pt x="24373" y="2918"/>
                  </a:cubicBezTo>
                  <a:cubicBezTo>
                    <a:pt x="23977" y="2839"/>
                    <a:pt x="23600" y="2660"/>
                    <a:pt x="23282" y="2422"/>
                  </a:cubicBezTo>
                  <a:cubicBezTo>
                    <a:pt x="23044" y="2204"/>
                    <a:pt x="22787" y="2006"/>
                    <a:pt x="22509" y="1828"/>
                  </a:cubicBezTo>
                  <a:cubicBezTo>
                    <a:pt x="22350" y="1728"/>
                    <a:pt x="22152" y="1649"/>
                    <a:pt x="21954" y="1609"/>
                  </a:cubicBezTo>
                  <a:cubicBezTo>
                    <a:pt x="21835" y="1590"/>
                    <a:pt x="21711" y="1590"/>
                    <a:pt x="21587" y="1590"/>
                  </a:cubicBezTo>
                  <a:cubicBezTo>
                    <a:pt x="21463" y="1590"/>
                    <a:pt x="21339" y="1590"/>
                    <a:pt x="21220" y="1570"/>
                  </a:cubicBezTo>
                  <a:cubicBezTo>
                    <a:pt x="20982" y="1510"/>
                    <a:pt x="20764" y="1411"/>
                    <a:pt x="20605" y="1252"/>
                  </a:cubicBezTo>
                  <a:cubicBezTo>
                    <a:pt x="20427" y="1114"/>
                    <a:pt x="20268" y="955"/>
                    <a:pt x="20129" y="776"/>
                  </a:cubicBezTo>
                  <a:cubicBezTo>
                    <a:pt x="19951" y="539"/>
                    <a:pt x="19852" y="241"/>
                    <a:pt x="19475" y="82"/>
                  </a:cubicBezTo>
                  <a:cubicBezTo>
                    <a:pt x="19337" y="27"/>
                    <a:pt x="19194" y="1"/>
                    <a:pt x="19052"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2"/>
            <p:cNvSpPr/>
            <p:nvPr/>
          </p:nvSpPr>
          <p:spPr>
            <a:xfrm>
              <a:off x="7756700" y="4157983"/>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22"/>
            <p:cNvGrpSpPr/>
            <p:nvPr/>
          </p:nvGrpSpPr>
          <p:grpSpPr>
            <a:xfrm>
              <a:off x="-1397625" y="3717700"/>
              <a:ext cx="5325673" cy="1470679"/>
              <a:chOff x="580725" y="2154050"/>
              <a:chExt cx="5325673" cy="1470679"/>
            </a:xfrm>
          </p:grpSpPr>
          <p:sp>
            <p:nvSpPr>
              <p:cNvPr id="1015" name="Google Shape;1015;p22"/>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2"/>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 name="Google Shape;1017;p22"/>
              <p:cNvGrpSpPr/>
              <p:nvPr/>
            </p:nvGrpSpPr>
            <p:grpSpPr>
              <a:xfrm>
                <a:off x="920778" y="2214247"/>
                <a:ext cx="3311806" cy="1410482"/>
                <a:chOff x="1448103" y="1121072"/>
                <a:chExt cx="3311806" cy="1410482"/>
              </a:xfrm>
            </p:grpSpPr>
            <p:sp>
              <p:nvSpPr>
                <p:cNvPr id="1018" name="Google Shape;1018;p22"/>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2"/>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2"/>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2"/>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2"/>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2"/>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4" name="Google Shape;1024;p22"/>
            <p:cNvGrpSpPr/>
            <p:nvPr/>
          </p:nvGrpSpPr>
          <p:grpSpPr>
            <a:xfrm flipH="1">
              <a:off x="2452163" y="4441201"/>
              <a:ext cx="7432804" cy="864278"/>
              <a:chOff x="4072725" y="5456150"/>
              <a:chExt cx="2925725" cy="340200"/>
            </a:xfrm>
          </p:grpSpPr>
          <p:sp>
            <p:nvSpPr>
              <p:cNvPr id="1025" name="Google Shape;1025;p22"/>
              <p:cNvSpPr/>
              <p:nvPr/>
            </p:nvSpPr>
            <p:spPr>
              <a:xfrm>
                <a:off x="4072725" y="5456150"/>
                <a:ext cx="2925725" cy="340200"/>
              </a:xfrm>
              <a:custGeom>
                <a:avLst/>
                <a:gdLst/>
                <a:ahLst/>
                <a:cxnLst/>
                <a:rect l="l" t="t" r="r" b="b"/>
                <a:pathLst>
                  <a:path w="117029" h="13608" extrusionOk="0">
                    <a:moveTo>
                      <a:pt x="49074" y="0"/>
                    </a:moveTo>
                    <a:cubicBezTo>
                      <a:pt x="48962" y="0"/>
                      <a:pt x="48850" y="1"/>
                      <a:pt x="48737" y="3"/>
                    </a:cubicBezTo>
                    <a:cubicBezTo>
                      <a:pt x="47628" y="23"/>
                      <a:pt x="40540" y="1014"/>
                      <a:pt x="33645" y="5429"/>
                    </a:cubicBezTo>
                    <a:cubicBezTo>
                      <a:pt x="28424" y="8774"/>
                      <a:pt x="19098" y="10670"/>
                      <a:pt x="12797" y="10904"/>
                    </a:cubicBezTo>
                    <a:cubicBezTo>
                      <a:pt x="6496" y="11137"/>
                      <a:pt x="0" y="13607"/>
                      <a:pt x="0" y="13607"/>
                    </a:cubicBezTo>
                    <a:lnTo>
                      <a:pt x="117029" y="13607"/>
                    </a:lnTo>
                    <a:lnTo>
                      <a:pt x="117029" y="12042"/>
                    </a:lnTo>
                    <a:cubicBezTo>
                      <a:pt x="114588" y="11808"/>
                      <a:pt x="111710" y="11653"/>
                      <a:pt x="108442" y="11653"/>
                    </a:cubicBezTo>
                    <a:cubicBezTo>
                      <a:pt x="106430" y="11653"/>
                      <a:pt x="104417" y="11429"/>
                      <a:pt x="102443" y="11001"/>
                    </a:cubicBezTo>
                    <a:cubicBezTo>
                      <a:pt x="98845" y="10204"/>
                      <a:pt x="95801" y="8823"/>
                      <a:pt x="93156" y="7539"/>
                    </a:cubicBezTo>
                    <a:cubicBezTo>
                      <a:pt x="91727" y="6849"/>
                      <a:pt x="90424" y="6178"/>
                      <a:pt x="89208" y="5643"/>
                    </a:cubicBezTo>
                    <a:cubicBezTo>
                      <a:pt x="88819" y="5478"/>
                      <a:pt x="88430" y="5313"/>
                      <a:pt x="88061" y="5176"/>
                    </a:cubicBezTo>
                    <a:cubicBezTo>
                      <a:pt x="87001" y="4778"/>
                      <a:pt x="86019" y="4525"/>
                      <a:pt x="85085" y="4505"/>
                    </a:cubicBezTo>
                    <a:cubicBezTo>
                      <a:pt x="84961" y="4503"/>
                      <a:pt x="84838" y="4502"/>
                      <a:pt x="84715" y="4502"/>
                    </a:cubicBezTo>
                    <a:cubicBezTo>
                      <a:pt x="84317" y="4502"/>
                      <a:pt x="83926" y="4515"/>
                      <a:pt x="83539" y="4544"/>
                    </a:cubicBezTo>
                    <a:cubicBezTo>
                      <a:pt x="82703" y="4603"/>
                      <a:pt x="81867" y="4710"/>
                      <a:pt x="81040" y="4865"/>
                    </a:cubicBezTo>
                    <a:cubicBezTo>
                      <a:pt x="77890" y="5468"/>
                      <a:pt x="74943" y="6577"/>
                      <a:pt x="70548" y="6635"/>
                    </a:cubicBezTo>
                    <a:cubicBezTo>
                      <a:pt x="70518" y="6635"/>
                      <a:pt x="70487" y="6635"/>
                      <a:pt x="70457" y="6635"/>
                    </a:cubicBezTo>
                    <a:cubicBezTo>
                      <a:pt x="64395" y="6635"/>
                      <a:pt x="58309" y="0"/>
                      <a:pt x="49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2"/>
              <p:cNvSpPr/>
              <p:nvPr/>
            </p:nvSpPr>
            <p:spPr>
              <a:xfrm>
                <a:off x="4694075" y="5585300"/>
                <a:ext cx="1608625" cy="211050"/>
              </a:xfrm>
              <a:custGeom>
                <a:avLst/>
                <a:gdLst/>
                <a:ahLst/>
                <a:cxnLst/>
                <a:rect l="l" t="t" r="r" b="b"/>
                <a:pathLst>
                  <a:path w="64345" h="8442" extrusionOk="0">
                    <a:moveTo>
                      <a:pt x="63207" y="1"/>
                    </a:moveTo>
                    <a:cubicBezTo>
                      <a:pt x="60766" y="399"/>
                      <a:pt x="58617" y="1323"/>
                      <a:pt x="56458" y="2276"/>
                    </a:cubicBezTo>
                    <a:cubicBezTo>
                      <a:pt x="54105" y="3317"/>
                      <a:pt x="51694" y="4143"/>
                      <a:pt x="49029" y="4571"/>
                    </a:cubicBezTo>
                    <a:cubicBezTo>
                      <a:pt x="47538" y="4806"/>
                      <a:pt x="46032" y="4924"/>
                      <a:pt x="44524" y="4924"/>
                    </a:cubicBezTo>
                    <a:cubicBezTo>
                      <a:pt x="43347" y="4924"/>
                      <a:pt x="42169" y="4852"/>
                      <a:pt x="40997" y="4707"/>
                    </a:cubicBezTo>
                    <a:cubicBezTo>
                      <a:pt x="35775" y="4056"/>
                      <a:pt x="31244" y="1566"/>
                      <a:pt x="25964" y="1090"/>
                    </a:cubicBezTo>
                    <a:cubicBezTo>
                      <a:pt x="25514" y="1050"/>
                      <a:pt x="25071" y="1031"/>
                      <a:pt x="24635" y="1031"/>
                    </a:cubicBezTo>
                    <a:cubicBezTo>
                      <a:pt x="19795" y="1031"/>
                      <a:pt x="15773" y="3370"/>
                      <a:pt x="11563" y="5038"/>
                    </a:cubicBezTo>
                    <a:cubicBezTo>
                      <a:pt x="7819" y="6506"/>
                      <a:pt x="3949" y="7644"/>
                      <a:pt x="1" y="8431"/>
                    </a:cubicBezTo>
                    <a:lnTo>
                      <a:pt x="2869" y="8441"/>
                    </a:lnTo>
                    <a:cubicBezTo>
                      <a:pt x="5135" y="7887"/>
                      <a:pt x="7362" y="7235"/>
                      <a:pt x="9560" y="6467"/>
                    </a:cubicBezTo>
                    <a:cubicBezTo>
                      <a:pt x="12068" y="5582"/>
                      <a:pt x="14422" y="4503"/>
                      <a:pt x="16833" y="3492"/>
                    </a:cubicBezTo>
                    <a:cubicBezTo>
                      <a:pt x="19167" y="2509"/>
                      <a:pt x="21656" y="1673"/>
                      <a:pt x="24369" y="1644"/>
                    </a:cubicBezTo>
                    <a:cubicBezTo>
                      <a:pt x="24399" y="1644"/>
                      <a:pt x="24429" y="1644"/>
                      <a:pt x="24459" y="1644"/>
                    </a:cubicBezTo>
                    <a:cubicBezTo>
                      <a:pt x="29740" y="1644"/>
                      <a:pt x="34326" y="4197"/>
                      <a:pt x="39354" y="5086"/>
                    </a:cubicBezTo>
                    <a:cubicBezTo>
                      <a:pt x="41045" y="5387"/>
                      <a:pt x="42777" y="5536"/>
                      <a:pt x="44508" y="5536"/>
                    </a:cubicBezTo>
                    <a:cubicBezTo>
                      <a:pt x="47984" y="5536"/>
                      <a:pt x="51457" y="4935"/>
                      <a:pt x="54591" y="3754"/>
                    </a:cubicBezTo>
                    <a:cubicBezTo>
                      <a:pt x="57295" y="2733"/>
                      <a:pt x="59745" y="1294"/>
                      <a:pt x="62711" y="710"/>
                    </a:cubicBezTo>
                    <a:cubicBezTo>
                      <a:pt x="63246" y="604"/>
                      <a:pt x="63800" y="526"/>
                      <a:pt x="64345" y="467"/>
                    </a:cubicBezTo>
                    <a:lnTo>
                      <a:pt x="632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2"/>
              <p:cNvSpPr/>
              <p:nvPr/>
            </p:nvSpPr>
            <p:spPr>
              <a:xfrm>
                <a:off x="6293675" y="5644625"/>
                <a:ext cx="340125" cy="115000"/>
              </a:xfrm>
              <a:custGeom>
                <a:avLst/>
                <a:gdLst/>
                <a:ahLst/>
                <a:cxnLst/>
                <a:rect l="l" t="t" r="r" b="b"/>
                <a:pathLst>
                  <a:path w="13605" h="4600" extrusionOk="0">
                    <a:moveTo>
                      <a:pt x="4318" y="0"/>
                    </a:moveTo>
                    <a:cubicBezTo>
                      <a:pt x="3900" y="146"/>
                      <a:pt x="3492" y="292"/>
                      <a:pt x="3083" y="457"/>
                    </a:cubicBezTo>
                    <a:cubicBezTo>
                      <a:pt x="2237" y="788"/>
                      <a:pt x="1109" y="1187"/>
                      <a:pt x="623" y="1848"/>
                    </a:cubicBezTo>
                    <a:cubicBezTo>
                      <a:pt x="1" y="2704"/>
                      <a:pt x="555" y="3627"/>
                      <a:pt x="1625" y="4055"/>
                    </a:cubicBezTo>
                    <a:cubicBezTo>
                      <a:pt x="2607" y="4444"/>
                      <a:pt x="3754" y="4590"/>
                      <a:pt x="4853" y="4600"/>
                    </a:cubicBezTo>
                    <a:cubicBezTo>
                      <a:pt x="5942" y="4600"/>
                      <a:pt x="7041" y="4512"/>
                      <a:pt x="8120" y="4347"/>
                    </a:cubicBezTo>
                    <a:cubicBezTo>
                      <a:pt x="9472" y="4279"/>
                      <a:pt x="10824" y="4114"/>
                      <a:pt x="12146" y="3832"/>
                    </a:cubicBezTo>
                    <a:cubicBezTo>
                      <a:pt x="12642" y="3734"/>
                      <a:pt x="13138" y="3608"/>
                      <a:pt x="13605" y="3462"/>
                    </a:cubicBezTo>
                    <a:cubicBezTo>
                      <a:pt x="10007" y="2665"/>
                      <a:pt x="6963" y="1284"/>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2"/>
              <p:cNvSpPr/>
              <p:nvPr/>
            </p:nvSpPr>
            <p:spPr>
              <a:xfrm>
                <a:off x="6154375" y="5658700"/>
                <a:ext cx="129600" cy="63600"/>
              </a:xfrm>
              <a:custGeom>
                <a:avLst/>
                <a:gdLst/>
                <a:ahLst/>
                <a:cxnLst/>
                <a:rect l="l" t="t" r="r" b="b"/>
                <a:pathLst>
                  <a:path w="5184" h="2544" extrusionOk="0">
                    <a:moveTo>
                      <a:pt x="3561" y="0"/>
                    </a:moveTo>
                    <a:cubicBezTo>
                      <a:pt x="2986" y="0"/>
                      <a:pt x="2412" y="83"/>
                      <a:pt x="1858" y="244"/>
                    </a:cubicBezTo>
                    <a:cubicBezTo>
                      <a:pt x="1372" y="390"/>
                      <a:pt x="662" y="653"/>
                      <a:pt x="390" y="1051"/>
                    </a:cubicBezTo>
                    <a:cubicBezTo>
                      <a:pt x="137" y="1275"/>
                      <a:pt x="1" y="1606"/>
                      <a:pt x="40" y="1946"/>
                    </a:cubicBezTo>
                    <a:cubicBezTo>
                      <a:pt x="69" y="2228"/>
                      <a:pt x="293" y="2461"/>
                      <a:pt x="575" y="2491"/>
                    </a:cubicBezTo>
                    <a:cubicBezTo>
                      <a:pt x="831" y="2526"/>
                      <a:pt x="1089" y="2544"/>
                      <a:pt x="1344" y="2544"/>
                    </a:cubicBezTo>
                    <a:cubicBezTo>
                      <a:pt x="2830" y="2544"/>
                      <a:pt x="4240" y="1953"/>
                      <a:pt x="4970" y="915"/>
                    </a:cubicBezTo>
                    <a:cubicBezTo>
                      <a:pt x="5184" y="614"/>
                      <a:pt x="5019" y="147"/>
                      <a:pt x="4532" y="79"/>
                    </a:cubicBezTo>
                    <a:cubicBezTo>
                      <a:pt x="4210" y="27"/>
                      <a:pt x="3885" y="0"/>
                      <a:pt x="3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2"/>
              <p:cNvSpPr/>
              <p:nvPr/>
            </p:nvSpPr>
            <p:spPr>
              <a:xfrm>
                <a:off x="6090700" y="5737225"/>
                <a:ext cx="65425" cy="36175"/>
              </a:xfrm>
              <a:custGeom>
                <a:avLst/>
                <a:gdLst/>
                <a:ahLst/>
                <a:cxnLst/>
                <a:rect l="l" t="t" r="r" b="b"/>
                <a:pathLst>
                  <a:path w="2617" h="1447" extrusionOk="0">
                    <a:moveTo>
                      <a:pt x="1563" y="1"/>
                    </a:moveTo>
                    <a:cubicBezTo>
                      <a:pt x="957" y="1"/>
                      <a:pt x="356" y="249"/>
                      <a:pt x="88" y="692"/>
                    </a:cubicBezTo>
                    <a:cubicBezTo>
                      <a:pt x="0" y="818"/>
                      <a:pt x="39" y="993"/>
                      <a:pt x="156" y="1090"/>
                    </a:cubicBezTo>
                    <a:cubicBezTo>
                      <a:pt x="214" y="1197"/>
                      <a:pt x="302" y="1285"/>
                      <a:pt x="409" y="1343"/>
                    </a:cubicBezTo>
                    <a:cubicBezTo>
                      <a:pt x="550" y="1418"/>
                      <a:pt x="714" y="1446"/>
                      <a:pt x="882" y="1446"/>
                    </a:cubicBezTo>
                    <a:cubicBezTo>
                      <a:pt x="1108" y="1446"/>
                      <a:pt x="1342" y="1395"/>
                      <a:pt x="1537" y="1333"/>
                    </a:cubicBezTo>
                    <a:cubicBezTo>
                      <a:pt x="1926" y="1217"/>
                      <a:pt x="2276" y="993"/>
                      <a:pt x="2529" y="672"/>
                    </a:cubicBezTo>
                    <a:cubicBezTo>
                      <a:pt x="2597" y="594"/>
                      <a:pt x="2616" y="487"/>
                      <a:pt x="2567" y="400"/>
                    </a:cubicBezTo>
                    <a:cubicBezTo>
                      <a:pt x="2538" y="293"/>
                      <a:pt x="2460" y="205"/>
                      <a:pt x="2353" y="157"/>
                    </a:cubicBezTo>
                    <a:cubicBezTo>
                      <a:pt x="2109" y="51"/>
                      <a:pt x="1835" y="1"/>
                      <a:pt x="15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2"/>
              <p:cNvSpPr/>
              <p:nvPr/>
            </p:nvSpPr>
            <p:spPr>
              <a:xfrm>
                <a:off x="5187375" y="5494575"/>
                <a:ext cx="87750" cy="44325"/>
              </a:xfrm>
              <a:custGeom>
                <a:avLst/>
                <a:gdLst/>
                <a:ahLst/>
                <a:cxnLst/>
                <a:rect l="l" t="t" r="r" b="b"/>
                <a:pathLst>
                  <a:path w="3510" h="1773" extrusionOk="0">
                    <a:moveTo>
                      <a:pt x="2963" y="0"/>
                    </a:moveTo>
                    <a:cubicBezTo>
                      <a:pt x="2947" y="0"/>
                      <a:pt x="2931" y="1"/>
                      <a:pt x="2916" y="3"/>
                    </a:cubicBezTo>
                    <a:cubicBezTo>
                      <a:pt x="2829" y="22"/>
                      <a:pt x="2741" y="41"/>
                      <a:pt x="2663" y="51"/>
                    </a:cubicBezTo>
                    <a:cubicBezTo>
                      <a:pt x="1856" y="80"/>
                      <a:pt x="1078" y="382"/>
                      <a:pt x="592" y="878"/>
                    </a:cubicBezTo>
                    <a:cubicBezTo>
                      <a:pt x="563" y="907"/>
                      <a:pt x="534" y="926"/>
                      <a:pt x="504" y="956"/>
                    </a:cubicBezTo>
                    <a:cubicBezTo>
                      <a:pt x="475" y="985"/>
                      <a:pt x="456" y="985"/>
                      <a:pt x="436" y="1004"/>
                    </a:cubicBezTo>
                    <a:cubicBezTo>
                      <a:pt x="398" y="1024"/>
                      <a:pt x="378" y="1053"/>
                      <a:pt x="359" y="1092"/>
                    </a:cubicBezTo>
                    <a:cubicBezTo>
                      <a:pt x="242" y="1208"/>
                      <a:pt x="145" y="1345"/>
                      <a:pt x="67" y="1490"/>
                    </a:cubicBezTo>
                    <a:cubicBezTo>
                      <a:pt x="1" y="1613"/>
                      <a:pt x="155" y="1773"/>
                      <a:pt x="324" y="1773"/>
                    </a:cubicBezTo>
                    <a:cubicBezTo>
                      <a:pt x="329" y="1773"/>
                      <a:pt x="334" y="1773"/>
                      <a:pt x="339" y="1772"/>
                    </a:cubicBezTo>
                    <a:cubicBezTo>
                      <a:pt x="1574" y="1675"/>
                      <a:pt x="2683" y="1179"/>
                      <a:pt x="3402" y="401"/>
                    </a:cubicBezTo>
                    <a:cubicBezTo>
                      <a:pt x="3509" y="294"/>
                      <a:pt x="3402" y="100"/>
                      <a:pt x="3237" y="80"/>
                    </a:cubicBezTo>
                    <a:lnTo>
                      <a:pt x="3198" y="80"/>
                    </a:lnTo>
                    <a:cubicBezTo>
                      <a:pt x="3133" y="23"/>
                      <a:pt x="3046" y="0"/>
                      <a:pt x="2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2"/>
              <p:cNvSpPr/>
              <p:nvPr/>
            </p:nvSpPr>
            <p:spPr>
              <a:xfrm>
                <a:off x="5025925" y="5537125"/>
                <a:ext cx="99675" cy="53600"/>
              </a:xfrm>
              <a:custGeom>
                <a:avLst/>
                <a:gdLst/>
                <a:ahLst/>
                <a:cxnLst/>
                <a:rect l="l" t="t" r="r" b="b"/>
                <a:pathLst>
                  <a:path w="3987" h="2144" extrusionOk="0">
                    <a:moveTo>
                      <a:pt x="3237" y="1"/>
                    </a:moveTo>
                    <a:cubicBezTo>
                      <a:pt x="3061" y="1"/>
                      <a:pt x="2880" y="39"/>
                      <a:pt x="2723" y="109"/>
                    </a:cubicBezTo>
                    <a:cubicBezTo>
                      <a:pt x="2616" y="148"/>
                      <a:pt x="2509" y="177"/>
                      <a:pt x="2402" y="216"/>
                    </a:cubicBezTo>
                    <a:cubicBezTo>
                      <a:pt x="2003" y="333"/>
                      <a:pt x="1605" y="479"/>
                      <a:pt x="1216" y="654"/>
                    </a:cubicBezTo>
                    <a:cubicBezTo>
                      <a:pt x="1002" y="751"/>
                      <a:pt x="788" y="858"/>
                      <a:pt x="584" y="984"/>
                    </a:cubicBezTo>
                    <a:cubicBezTo>
                      <a:pt x="389" y="1101"/>
                      <a:pt x="136" y="1228"/>
                      <a:pt x="68" y="1422"/>
                    </a:cubicBezTo>
                    <a:cubicBezTo>
                      <a:pt x="58" y="1461"/>
                      <a:pt x="58" y="1500"/>
                      <a:pt x="58" y="1539"/>
                    </a:cubicBezTo>
                    <a:cubicBezTo>
                      <a:pt x="0" y="1646"/>
                      <a:pt x="20" y="1782"/>
                      <a:pt x="107" y="1869"/>
                    </a:cubicBezTo>
                    <a:cubicBezTo>
                      <a:pt x="117" y="1889"/>
                      <a:pt x="126" y="1908"/>
                      <a:pt x="136" y="1928"/>
                    </a:cubicBezTo>
                    <a:cubicBezTo>
                      <a:pt x="164" y="2038"/>
                      <a:pt x="270" y="2123"/>
                      <a:pt x="398" y="2123"/>
                    </a:cubicBezTo>
                    <a:cubicBezTo>
                      <a:pt x="404" y="2123"/>
                      <a:pt x="411" y="2123"/>
                      <a:pt x="418" y="2122"/>
                    </a:cubicBezTo>
                    <a:lnTo>
                      <a:pt x="496" y="2122"/>
                    </a:lnTo>
                    <a:cubicBezTo>
                      <a:pt x="618" y="2137"/>
                      <a:pt x="737" y="2144"/>
                      <a:pt x="855" y="2144"/>
                    </a:cubicBezTo>
                    <a:cubicBezTo>
                      <a:pt x="972" y="2144"/>
                      <a:pt x="1089" y="2137"/>
                      <a:pt x="1206" y="2122"/>
                    </a:cubicBezTo>
                    <a:cubicBezTo>
                      <a:pt x="1585" y="2064"/>
                      <a:pt x="1945" y="1957"/>
                      <a:pt x="2276" y="1792"/>
                    </a:cubicBezTo>
                    <a:cubicBezTo>
                      <a:pt x="2626" y="1646"/>
                      <a:pt x="2956" y="1451"/>
                      <a:pt x="3238" y="1208"/>
                    </a:cubicBezTo>
                    <a:cubicBezTo>
                      <a:pt x="3481" y="1052"/>
                      <a:pt x="3763" y="868"/>
                      <a:pt x="3831" y="625"/>
                    </a:cubicBezTo>
                    <a:cubicBezTo>
                      <a:pt x="3831" y="615"/>
                      <a:pt x="3831" y="615"/>
                      <a:pt x="3831" y="615"/>
                    </a:cubicBezTo>
                    <a:lnTo>
                      <a:pt x="3880" y="576"/>
                    </a:lnTo>
                    <a:cubicBezTo>
                      <a:pt x="3987" y="498"/>
                      <a:pt x="3987" y="343"/>
                      <a:pt x="3880" y="275"/>
                    </a:cubicBezTo>
                    <a:cubicBezTo>
                      <a:pt x="3880" y="275"/>
                      <a:pt x="3880" y="265"/>
                      <a:pt x="3880" y="255"/>
                    </a:cubicBezTo>
                    <a:cubicBezTo>
                      <a:pt x="3831" y="100"/>
                      <a:pt x="3617" y="12"/>
                      <a:pt x="3413" y="12"/>
                    </a:cubicBezTo>
                    <a:cubicBezTo>
                      <a:pt x="3374" y="12"/>
                      <a:pt x="3335" y="2"/>
                      <a:pt x="3297" y="2"/>
                    </a:cubicBezTo>
                    <a:cubicBezTo>
                      <a:pt x="3277" y="1"/>
                      <a:pt x="3257" y="1"/>
                      <a:pt x="32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2"/>
              <p:cNvSpPr/>
              <p:nvPr/>
            </p:nvSpPr>
            <p:spPr>
              <a:xfrm>
                <a:off x="5127050" y="5550100"/>
                <a:ext cx="61025" cy="38750"/>
              </a:xfrm>
              <a:custGeom>
                <a:avLst/>
                <a:gdLst/>
                <a:ahLst/>
                <a:cxnLst/>
                <a:rect l="l" t="t" r="r" b="b"/>
                <a:pathLst>
                  <a:path w="2441" h="1550" extrusionOk="0">
                    <a:moveTo>
                      <a:pt x="1871" y="1"/>
                    </a:moveTo>
                    <a:cubicBezTo>
                      <a:pt x="1717" y="1"/>
                      <a:pt x="1556" y="41"/>
                      <a:pt x="1410" y="86"/>
                    </a:cubicBezTo>
                    <a:cubicBezTo>
                      <a:pt x="1138" y="174"/>
                      <a:pt x="875" y="290"/>
                      <a:pt x="632" y="436"/>
                    </a:cubicBezTo>
                    <a:cubicBezTo>
                      <a:pt x="525" y="504"/>
                      <a:pt x="428" y="582"/>
                      <a:pt x="341" y="660"/>
                    </a:cubicBezTo>
                    <a:cubicBezTo>
                      <a:pt x="224" y="738"/>
                      <a:pt x="127" y="845"/>
                      <a:pt x="49" y="952"/>
                    </a:cubicBezTo>
                    <a:cubicBezTo>
                      <a:pt x="0" y="1049"/>
                      <a:pt x="10" y="1175"/>
                      <a:pt x="78" y="1263"/>
                    </a:cubicBezTo>
                    <a:cubicBezTo>
                      <a:pt x="39" y="1389"/>
                      <a:pt x="136" y="1525"/>
                      <a:pt x="273" y="1535"/>
                    </a:cubicBezTo>
                    <a:cubicBezTo>
                      <a:pt x="369" y="1545"/>
                      <a:pt x="465" y="1550"/>
                      <a:pt x="561" y="1550"/>
                    </a:cubicBezTo>
                    <a:cubicBezTo>
                      <a:pt x="843" y="1550"/>
                      <a:pt x="1122" y="1508"/>
                      <a:pt x="1391" y="1428"/>
                    </a:cubicBezTo>
                    <a:cubicBezTo>
                      <a:pt x="1663" y="1360"/>
                      <a:pt x="1916" y="1224"/>
                      <a:pt x="2130" y="1029"/>
                    </a:cubicBezTo>
                    <a:cubicBezTo>
                      <a:pt x="2227" y="942"/>
                      <a:pt x="2315" y="835"/>
                      <a:pt x="2373" y="709"/>
                    </a:cubicBezTo>
                    <a:cubicBezTo>
                      <a:pt x="2373" y="709"/>
                      <a:pt x="2383" y="699"/>
                      <a:pt x="2383" y="689"/>
                    </a:cubicBezTo>
                    <a:cubicBezTo>
                      <a:pt x="2422" y="621"/>
                      <a:pt x="2441" y="543"/>
                      <a:pt x="2441" y="465"/>
                    </a:cubicBezTo>
                    <a:cubicBezTo>
                      <a:pt x="2441" y="427"/>
                      <a:pt x="2431" y="388"/>
                      <a:pt x="2412" y="349"/>
                    </a:cubicBezTo>
                    <a:cubicBezTo>
                      <a:pt x="2383" y="261"/>
                      <a:pt x="2334" y="183"/>
                      <a:pt x="2266" y="135"/>
                    </a:cubicBezTo>
                    <a:cubicBezTo>
                      <a:pt x="2153" y="36"/>
                      <a:pt x="2015" y="1"/>
                      <a:pt x="1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2"/>
              <p:cNvSpPr/>
              <p:nvPr/>
            </p:nvSpPr>
            <p:spPr>
              <a:xfrm>
                <a:off x="4985550" y="5610775"/>
                <a:ext cx="39175" cy="20525"/>
              </a:xfrm>
              <a:custGeom>
                <a:avLst/>
                <a:gdLst/>
                <a:ahLst/>
                <a:cxnLst/>
                <a:rect l="l" t="t" r="r" b="b"/>
                <a:pathLst>
                  <a:path w="1567" h="821" extrusionOk="0">
                    <a:moveTo>
                      <a:pt x="1068" y="1"/>
                    </a:moveTo>
                    <a:cubicBezTo>
                      <a:pt x="1059" y="1"/>
                      <a:pt x="1050" y="1"/>
                      <a:pt x="1041" y="3"/>
                    </a:cubicBezTo>
                    <a:cubicBezTo>
                      <a:pt x="866" y="3"/>
                      <a:pt x="701" y="42"/>
                      <a:pt x="545" y="90"/>
                    </a:cubicBezTo>
                    <a:cubicBezTo>
                      <a:pt x="468" y="119"/>
                      <a:pt x="409" y="149"/>
                      <a:pt x="341" y="187"/>
                    </a:cubicBezTo>
                    <a:cubicBezTo>
                      <a:pt x="323" y="185"/>
                      <a:pt x="305" y="184"/>
                      <a:pt x="287" y="184"/>
                    </a:cubicBezTo>
                    <a:cubicBezTo>
                      <a:pt x="237" y="184"/>
                      <a:pt x="189" y="193"/>
                      <a:pt x="147" y="207"/>
                    </a:cubicBezTo>
                    <a:cubicBezTo>
                      <a:pt x="88" y="236"/>
                      <a:pt x="40" y="285"/>
                      <a:pt x="20" y="343"/>
                    </a:cubicBezTo>
                    <a:cubicBezTo>
                      <a:pt x="1" y="392"/>
                      <a:pt x="11" y="460"/>
                      <a:pt x="50" y="508"/>
                    </a:cubicBezTo>
                    <a:cubicBezTo>
                      <a:pt x="1" y="576"/>
                      <a:pt x="11" y="674"/>
                      <a:pt x="79" y="732"/>
                    </a:cubicBezTo>
                    <a:cubicBezTo>
                      <a:pt x="137" y="790"/>
                      <a:pt x="216" y="821"/>
                      <a:pt x="297" y="821"/>
                    </a:cubicBezTo>
                    <a:cubicBezTo>
                      <a:pt x="325" y="821"/>
                      <a:pt x="353" y="817"/>
                      <a:pt x="380" y="810"/>
                    </a:cubicBezTo>
                    <a:lnTo>
                      <a:pt x="438" y="790"/>
                    </a:lnTo>
                    <a:cubicBezTo>
                      <a:pt x="458" y="800"/>
                      <a:pt x="477" y="800"/>
                      <a:pt x="487" y="800"/>
                    </a:cubicBezTo>
                    <a:cubicBezTo>
                      <a:pt x="550" y="811"/>
                      <a:pt x="613" y="817"/>
                      <a:pt x="676" y="817"/>
                    </a:cubicBezTo>
                    <a:cubicBezTo>
                      <a:pt x="830" y="817"/>
                      <a:pt x="984" y="784"/>
                      <a:pt x="1129" y="722"/>
                    </a:cubicBezTo>
                    <a:cubicBezTo>
                      <a:pt x="1216" y="693"/>
                      <a:pt x="1294" y="644"/>
                      <a:pt x="1362" y="586"/>
                    </a:cubicBezTo>
                    <a:cubicBezTo>
                      <a:pt x="1440" y="518"/>
                      <a:pt x="1508" y="440"/>
                      <a:pt x="1547" y="343"/>
                    </a:cubicBezTo>
                    <a:cubicBezTo>
                      <a:pt x="1566" y="285"/>
                      <a:pt x="1557" y="226"/>
                      <a:pt x="1518" y="178"/>
                    </a:cubicBezTo>
                    <a:cubicBezTo>
                      <a:pt x="1479" y="129"/>
                      <a:pt x="1421" y="90"/>
                      <a:pt x="1353" y="80"/>
                    </a:cubicBezTo>
                    <a:lnTo>
                      <a:pt x="1236" y="71"/>
                    </a:lnTo>
                    <a:cubicBezTo>
                      <a:pt x="1185" y="28"/>
                      <a:pt x="1127"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2"/>
              <p:cNvSpPr/>
              <p:nvPr/>
            </p:nvSpPr>
            <p:spPr>
              <a:xfrm>
                <a:off x="4914825" y="5627900"/>
                <a:ext cx="28700" cy="17075"/>
              </a:xfrm>
              <a:custGeom>
                <a:avLst/>
                <a:gdLst/>
                <a:ahLst/>
                <a:cxnLst/>
                <a:rect l="l" t="t" r="r" b="b"/>
                <a:pathLst>
                  <a:path w="1148" h="683" extrusionOk="0">
                    <a:moveTo>
                      <a:pt x="874" y="1"/>
                    </a:moveTo>
                    <a:cubicBezTo>
                      <a:pt x="856" y="1"/>
                      <a:pt x="836" y="3"/>
                      <a:pt x="817" y="8"/>
                    </a:cubicBezTo>
                    <a:cubicBezTo>
                      <a:pt x="759" y="8"/>
                      <a:pt x="700" y="18"/>
                      <a:pt x="642" y="37"/>
                    </a:cubicBezTo>
                    <a:lnTo>
                      <a:pt x="302" y="154"/>
                    </a:lnTo>
                    <a:cubicBezTo>
                      <a:pt x="253" y="183"/>
                      <a:pt x="204" y="222"/>
                      <a:pt x="185" y="280"/>
                    </a:cubicBezTo>
                    <a:lnTo>
                      <a:pt x="175" y="280"/>
                    </a:lnTo>
                    <a:cubicBezTo>
                      <a:pt x="59" y="310"/>
                      <a:pt x="0" y="446"/>
                      <a:pt x="49" y="553"/>
                    </a:cubicBezTo>
                    <a:cubicBezTo>
                      <a:pt x="78" y="601"/>
                      <a:pt x="117" y="640"/>
                      <a:pt x="175" y="660"/>
                    </a:cubicBezTo>
                    <a:cubicBezTo>
                      <a:pt x="225" y="674"/>
                      <a:pt x="280" y="683"/>
                      <a:pt x="333" y="683"/>
                    </a:cubicBezTo>
                    <a:cubicBezTo>
                      <a:pt x="352" y="683"/>
                      <a:pt x="371" y="682"/>
                      <a:pt x="389" y="679"/>
                    </a:cubicBezTo>
                    <a:cubicBezTo>
                      <a:pt x="584" y="650"/>
                      <a:pt x="759" y="572"/>
                      <a:pt x="914" y="455"/>
                    </a:cubicBezTo>
                    <a:lnTo>
                      <a:pt x="1002" y="416"/>
                    </a:lnTo>
                    <a:cubicBezTo>
                      <a:pt x="1060" y="387"/>
                      <a:pt x="1099" y="339"/>
                      <a:pt x="1128" y="280"/>
                    </a:cubicBezTo>
                    <a:cubicBezTo>
                      <a:pt x="1148" y="222"/>
                      <a:pt x="1138" y="154"/>
                      <a:pt x="1099" y="105"/>
                    </a:cubicBezTo>
                    <a:cubicBezTo>
                      <a:pt x="1050" y="57"/>
                      <a:pt x="992" y="18"/>
                      <a:pt x="924" y="8"/>
                    </a:cubicBezTo>
                    <a:cubicBezTo>
                      <a:pt x="909" y="3"/>
                      <a:pt x="892" y="1"/>
                      <a:pt x="8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5" name="Google Shape;1035;p22"/>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CUSTOM_1_1">
    <p:spTree>
      <p:nvGrpSpPr>
        <p:cNvPr id="1" name="Shape 1036"/>
        <p:cNvGrpSpPr/>
        <p:nvPr/>
      </p:nvGrpSpPr>
      <p:grpSpPr>
        <a:xfrm>
          <a:off x="0" y="0"/>
          <a:ext cx="0" cy="0"/>
          <a:chOff x="0" y="0"/>
          <a:chExt cx="0" cy="0"/>
        </a:xfrm>
      </p:grpSpPr>
      <p:grpSp>
        <p:nvGrpSpPr>
          <p:cNvPr id="1037" name="Google Shape;1037;p23"/>
          <p:cNvGrpSpPr/>
          <p:nvPr/>
        </p:nvGrpSpPr>
        <p:grpSpPr>
          <a:xfrm>
            <a:off x="-682888" y="3246078"/>
            <a:ext cx="10170410" cy="3447802"/>
            <a:chOff x="-682888" y="3246078"/>
            <a:chExt cx="10170410" cy="3447802"/>
          </a:xfrm>
        </p:grpSpPr>
        <p:sp>
          <p:nvSpPr>
            <p:cNvPr id="1038" name="Google Shape;1038;p23"/>
            <p:cNvSpPr/>
            <p:nvPr/>
          </p:nvSpPr>
          <p:spPr>
            <a:xfrm>
              <a:off x="-21125" y="4442325"/>
              <a:ext cx="9186189" cy="1001575"/>
            </a:xfrm>
            <a:custGeom>
              <a:avLst/>
              <a:gdLst/>
              <a:ahLst/>
              <a:cxnLst/>
              <a:rect l="l" t="t" r="r" b="b"/>
              <a:pathLst>
                <a:path w="126414" h="40063" extrusionOk="0">
                  <a:moveTo>
                    <a:pt x="29883" y="0"/>
                  </a:moveTo>
                  <a:cubicBezTo>
                    <a:pt x="21083" y="0"/>
                    <a:pt x="6351" y="17951"/>
                    <a:pt x="1" y="19847"/>
                  </a:cubicBezTo>
                  <a:lnTo>
                    <a:pt x="1" y="40063"/>
                  </a:lnTo>
                  <a:lnTo>
                    <a:pt x="126413" y="40063"/>
                  </a:lnTo>
                  <a:lnTo>
                    <a:pt x="126413" y="16152"/>
                  </a:lnTo>
                  <a:cubicBezTo>
                    <a:pt x="118653" y="10551"/>
                    <a:pt x="105049" y="3753"/>
                    <a:pt x="84726" y="3753"/>
                  </a:cubicBezTo>
                  <a:cubicBezTo>
                    <a:pt x="74954" y="3753"/>
                    <a:pt x="66698" y="6583"/>
                    <a:pt x="59911" y="9471"/>
                  </a:cubicBezTo>
                  <a:cubicBezTo>
                    <a:pt x="58338" y="10140"/>
                    <a:pt x="56618" y="10465"/>
                    <a:pt x="54914" y="10465"/>
                  </a:cubicBezTo>
                  <a:cubicBezTo>
                    <a:pt x="52036" y="10465"/>
                    <a:pt x="49201" y="9538"/>
                    <a:pt x="47192" y="7779"/>
                  </a:cubicBezTo>
                  <a:cubicBezTo>
                    <a:pt x="42971" y="4084"/>
                    <a:pt x="38751" y="0"/>
                    <a:pt x="29883" y="0"/>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 name="Google Shape;1039;p23"/>
            <p:cNvGrpSpPr/>
            <p:nvPr/>
          </p:nvGrpSpPr>
          <p:grpSpPr>
            <a:xfrm flipH="1">
              <a:off x="4161850" y="3838700"/>
              <a:ext cx="5325673" cy="1470679"/>
              <a:chOff x="580725" y="2154050"/>
              <a:chExt cx="5325673" cy="1470679"/>
            </a:xfrm>
          </p:grpSpPr>
          <p:sp>
            <p:nvSpPr>
              <p:cNvPr id="1040" name="Google Shape;1040;p23"/>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3"/>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 name="Google Shape;1042;p23"/>
              <p:cNvGrpSpPr/>
              <p:nvPr/>
            </p:nvGrpSpPr>
            <p:grpSpPr>
              <a:xfrm>
                <a:off x="920778" y="2214247"/>
                <a:ext cx="3311806" cy="1410482"/>
                <a:chOff x="1448103" y="1121072"/>
                <a:chExt cx="3311806" cy="1410482"/>
              </a:xfrm>
            </p:grpSpPr>
            <p:sp>
              <p:nvSpPr>
                <p:cNvPr id="1043" name="Google Shape;1043;p23"/>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3"/>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3"/>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3"/>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3"/>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3"/>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9" name="Google Shape;1049;p23"/>
            <p:cNvSpPr/>
            <p:nvPr/>
          </p:nvSpPr>
          <p:spPr>
            <a:xfrm flipH="1">
              <a:off x="2875572" y="3978658"/>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3"/>
            <p:cNvGrpSpPr/>
            <p:nvPr/>
          </p:nvGrpSpPr>
          <p:grpSpPr>
            <a:xfrm rot="-1174293" flipH="1">
              <a:off x="8058273" y="4074802"/>
              <a:ext cx="1218638" cy="1467574"/>
              <a:chOff x="-818025" y="3297210"/>
              <a:chExt cx="884751" cy="1065482"/>
            </a:xfrm>
          </p:grpSpPr>
          <p:sp>
            <p:nvSpPr>
              <p:cNvPr id="1051" name="Google Shape;1051;p23"/>
              <p:cNvSpPr/>
              <p:nvPr/>
            </p:nvSpPr>
            <p:spPr>
              <a:xfrm>
                <a:off x="-818025" y="3297210"/>
                <a:ext cx="498847" cy="931851"/>
              </a:xfrm>
              <a:custGeom>
                <a:avLst/>
                <a:gdLst/>
                <a:ahLst/>
                <a:cxnLst/>
                <a:rect l="l" t="t" r="r" b="b"/>
                <a:pathLst>
                  <a:path w="5256" h="9818" extrusionOk="0">
                    <a:moveTo>
                      <a:pt x="3471" y="1"/>
                    </a:moveTo>
                    <a:cubicBezTo>
                      <a:pt x="3392" y="1"/>
                      <a:pt x="3312" y="21"/>
                      <a:pt x="3233" y="41"/>
                    </a:cubicBezTo>
                    <a:cubicBezTo>
                      <a:pt x="1805" y="616"/>
                      <a:pt x="2083" y="6228"/>
                      <a:pt x="1" y="8866"/>
                    </a:cubicBezTo>
                    <a:lnTo>
                      <a:pt x="1587" y="9817"/>
                    </a:lnTo>
                    <a:cubicBezTo>
                      <a:pt x="2321" y="8548"/>
                      <a:pt x="2995" y="7259"/>
                      <a:pt x="3570" y="5931"/>
                    </a:cubicBezTo>
                    <a:cubicBezTo>
                      <a:pt x="3590" y="5891"/>
                      <a:pt x="3610" y="5851"/>
                      <a:pt x="3630" y="5812"/>
                    </a:cubicBezTo>
                    <a:cubicBezTo>
                      <a:pt x="3669" y="5693"/>
                      <a:pt x="3729" y="5574"/>
                      <a:pt x="3769" y="5455"/>
                    </a:cubicBezTo>
                    <a:cubicBezTo>
                      <a:pt x="4681" y="3253"/>
                      <a:pt x="5256" y="913"/>
                      <a:pt x="4066" y="199"/>
                    </a:cubicBezTo>
                    <a:cubicBezTo>
                      <a:pt x="3987" y="140"/>
                      <a:pt x="3907" y="100"/>
                      <a:pt x="3828" y="80"/>
                    </a:cubicBezTo>
                    <a:cubicBezTo>
                      <a:pt x="3749" y="41"/>
                      <a:pt x="3669" y="1"/>
                      <a:pt x="3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3"/>
              <p:cNvSpPr/>
              <p:nvPr/>
            </p:nvSpPr>
            <p:spPr>
              <a:xfrm>
                <a:off x="-530068" y="3304803"/>
                <a:ext cx="212788" cy="510155"/>
              </a:xfrm>
              <a:custGeom>
                <a:avLst/>
                <a:gdLst/>
                <a:ahLst/>
                <a:cxnLst/>
                <a:rect l="l" t="t" r="r" b="b"/>
                <a:pathLst>
                  <a:path w="2242" h="5375" extrusionOk="0">
                    <a:moveTo>
                      <a:pt x="814" y="0"/>
                    </a:moveTo>
                    <a:cubicBezTo>
                      <a:pt x="774" y="516"/>
                      <a:pt x="735" y="1051"/>
                      <a:pt x="695" y="1567"/>
                    </a:cubicBezTo>
                    <a:cubicBezTo>
                      <a:pt x="655" y="1964"/>
                      <a:pt x="576" y="2360"/>
                      <a:pt x="457" y="2737"/>
                    </a:cubicBezTo>
                    <a:cubicBezTo>
                      <a:pt x="338" y="3094"/>
                      <a:pt x="239" y="3451"/>
                      <a:pt x="159" y="3808"/>
                    </a:cubicBezTo>
                    <a:cubicBezTo>
                      <a:pt x="80" y="4264"/>
                      <a:pt x="1" y="5196"/>
                      <a:pt x="596" y="5355"/>
                    </a:cubicBezTo>
                    <a:cubicBezTo>
                      <a:pt x="635" y="5375"/>
                      <a:pt x="695" y="5375"/>
                      <a:pt x="754" y="5375"/>
                    </a:cubicBezTo>
                    <a:cubicBezTo>
                      <a:pt x="1647" y="3173"/>
                      <a:pt x="2242" y="833"/>
                      <a:pt x="1052" y="119"/>
                    </a:cubicBezTo>
                    <a:cubicBezTo>
                      <a:pt x="973" y="60"/>
                      <a:pt x="893" y="20"/>
                      <a:pt x="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3"/>
              <p:cNvSpPr/>
              <p:nvPr/>
            </p:nvSpPr>
            <p:spPr>
              <a:xfrm>
                <a:off x="-612830" y="3831751"/>
                <a:ext cx="57515" cy="73557"/>
              </a:xfrm>
              <a:custGeom>
                <a:avLst/>
                <a:gdLst/>
                <a:ahLst/>
                <a:cxnLst/>
                <a:rect l="l" t="t" r="r" b="b"/>
                <a:pathLst>
                  <a:path w="606" h="775" extrusionOk="0">
                    <a:moveTo>
                      <a:pt x="328" y="1"/>
                    </a:moveTo>
                    <a:cubicBezTo>
                      <a:pt x="325" y="1"/>
                      <a:pt x="321" y="1"/>
                      <a:pt x="318" y="1"/>
                    </a:cubicBezTo>
                    <a:cubicBezTo>
                      <a:pt x="80" y="41"/>
                      <a:pt x="0" y="755"/>
                      <a:pt x="179" y="775"/>
                    </a:cubicBezTo>
                    <a:cubicBezTo>
                      <a:pt x="181" y="775"/>
                      <a:pt x="184" y="775"/>
                      <a:pt x="186" y="775"/>
                    </a:cubicBezTo>
                    <a:cubicBezTo>
                      <a:pt x="380" y="775"/>
                      <a:pt x="606" y="1"/>
                      <a:pt x="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3"/>
              <p:cNvSpPr/>
              <p:nvPr/>
            </p:nvSpPr>
            <p:spPr>
              <a:xfrm>
                <a:off x="-577049" y="3905117"/>
                <a:ext cx="33029" cy="39768"/>
              </a:xfrm>
              <a:custGeom>
                <a:avLst/>
                <a:gdLst/>
                <a:ahLst/>
                <a:cxnLst/>
                <a:rect l="l" t="t" r="r" b="b"/>
                <a:pathLst>
                  <a:path w="348" h="419" extrusionOk="0">
                    <a:moveTo>
                      <a:pt x="208" y="1"/>
                    </a:moveTo>
                    <a:cubicBezTo>
                      <a:pt x="205" y="1"/>
                      <a:pt x="202" y="1"/>
                      <a:pt x="198" y="2"/>
                    </a:cubicBezTo>
                    <a:cubicBezTo>
                      <a:pt x="60" y="2"/>
                      <a:pt x="0" y="418"/>
                      <a:pt x="119" y="418"/>
                    </a:cubicBezTo>
                    <a:cubicBezTo>
                      <a:pt x="121" y="418"/>
                      <a:pt x="123" y="419"/>
                      <a:pt x="125" y="419"/>
                    </a:cubicBezTo>
                    <a:cubicBezTo>
                      <a:pt x="222" y="419"/>
                      <a:pt x="348" y="1"/>
                      <a:pt x="2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3"/>
              <p:cNvSpPr/>
              <p:nvPr/>
            </p:nvSpPr>
            <p:spPr>
              <a:xfrm>
                <a:off x="-622226" y="3935204"/>
                <a:ext cx="45557" cy="54859"/>
              </a:xfrm>
              <a:custGeom>
                <a:avLst/>
                <a:gdLst/>
                <a:ahLst/>
                <a:cxnLst/>
                <a:rect l="l" t="t" r="r" b="b"/>
                <a:pathLst>
                  <a:path w="480" h="578" extrusionOk="0">
                    <a:moveTo>
                      <a:pt x="260" y="0"/>
                    </a:moveTo>
                    <a:cubicBezTo>
                      <a:pt x="253" y="0"/>
                      <a:pt x="246" y="1"/>
                      <a:pt x="238" y="2"/>
                    </a:cubicBezTo>
                    <a:cubicBezTo>
                      <a:pt x="60" y="22"/>
                      <a:pt x="0" y="577"/>
                      <a:pt x="139" y="577"/>
                    </a:cubicBezTo>
                    <a:cubicBezTo>
                      <a:pt x="141" y="577"/>
                      <a:pt x="143" y="577"/>
                      <a:pt x="145" y="577"/>
                    </a:cubicBezTo>
                    <a:cubicBezTo>
                      <a:pt x="280" y="577"/>
                      <a:pt x="479" y="0"/>
                      <a:pt x="2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3"/>
              <p:cNvSpPr/>
              <p:nvPr/>
            </p:nvSpPr>
            <p:spPr>
              <a:xfrm>
                <a:off x="-595936" y="3989873"/>
                <a:ext cx="26480" cy="32175"/>
              </a:xfrm>
              <a:custGeom>
                <a:avLst/>
                <a:gdLst/>
                <a:ahLst/>
                <a:cxnLst/>
                <a:rect l="l" t="t" r="r" b="b"/>
                <a:pathLst>
                  <a:path w="279" h="339" extrusionOk="0">
                    <a:moveTo>
                      <a:pt x="140" y="1"/>
                    </a:moveTo>
                    <a:cubicBezTo>
                      <a:pt x="40" y="1"/>
                      <a:pt x="1" y="318"/>
                      <a:pt x="80" y="338"/>
                    </a:cubicBezTo>
                    <a:cubicBezTo>
                      <a:pt x="159" y="338"/>
                      <a:pt x="278" y="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3"/>
              <p:cNvSpPr/>
              <p:nvPr/>
            </p:nvSpPr>
            <p:spPr>
              <a:xfrm>
                <a:off x="-573347" y="3297210"/>
                <a:ext cx="99845" cy="562926"/>
              </a:xfrm>
              <a:custGeom>
                <a:avLst/>
                <a:gdLst/>
                <a:ahLst/>
                <a:cxnLst/>
                <a:rect l="l" t="t" r="r" b="b"/>
                <a:pathLst>
                  <a:path w="1052" h="5931" extrusionOk="0">
                    <a:moveTo>
                      <a:pt x="913" y="1"/>
                    </a:moveTo>
                    <a:lnTo>
                      <a:pt x="913" y="160"/>
                    </a:lnTo>
                    <a:cubicBezTo>
                      <a:pt x="913" y="279"/>
                      <a:pt x="913" y="417"/>
                      <a:pt x="893" y="556"/>
                    </a:cubicBezTo>
                    <a:cubicBezTo>
                      <a:pt x="873" y="695"/>
                      <a:pt x="834" y="834"/>
                      <a:pt x="794" y="973"/>
                    </a:cubicBezTo>
                    <a:cubicBezTo>
                      <a:pt x="615" y="1568"/>
                      <a:pt x="437" y="2163"/>
                      <a:pt x="259" y="2758"/>
                    </a:cubicBezTo>
                    <a:lnTo>
                      <a:pt x="120" y="3214"/>
                    </a:lnTo>
                    <a:cubicBezTo>
                      <a:pt x="80" y="3333"/>
                      <a:pt x="40" y="3452"/>
                      <a:pt x="21" y="3571"/>
                    </a:cubicBezTo>
                    <a:cubicBezTo>
                      <a:pt x="1" y="3690"/>
                      <a:pt x="21" y="3789"/>
                      <a:pt x="60" y="3868"/>
                    </a:cubicBezTo>
                    <a:cubicBezTo>
                      <a:pt x="100" y="3908"/>
                      <a:pt x="140" y="3928"/>
                      <a:pt x="179" y="3967"/>
                    </a:cubicBezTo>
                    <a:cubicBezTo>
                      <a:pt x="239" y="4007"/>
                      <a:pt x="219" y="4066"/>
                      <a:pt x="219" y="4126"/>
                    </a:cubicBezTo>
                    <a:cubicBezTo>
                      <a:pt x="159" y="4602"/>
                      <a:pt x="259" y="5098"/>
                      <a:pt x="516" y="5514"/>
                    </a:cubicBezTo>
                    <a:cubicBezTo>
                      <a:pt x="635" y="5693"/>
                      <a:pt x="814" y="5851"/>
                      <a:pt x="992" y="5931"/>
                    </a:cubicBezTo>
                    <a:cubicBezTo>
                      <a:pt x="1012" y="5891"/>
                      <a:pt x="1032" y="5851"/>
                      <a:pt x="1052" y="5812"/>
                    </a:cubicBezTo>
                    <a:cubicBezTo>
                      <a:pt x="893" y="5752"/>
                      <a:pt x="734" y="5633"/>
                      <a:pt x="615" y="5494"/>
                    </a:cubicBezTo>
                    <a:cubicBezTo>
                      <a:pt x="358" y="5098"/>
                      <a:pt x="259" y="4622"/>
                      <a:pt x="318" y="4166"/>
                    </a:cubicBezTo>
                    <a:cubicBezTo>
                      <a:pt x="338" y="4047"/>
                      <a:pt x="318" y="3947"/>
                      <a:pt x="239" y="3848"/>
                    </a:cubicBezTo>
                    <a:cubicBezTo>
                      <a:pt x="199" y="3828"/>
                      <a:pt x="159" y="3809"/>
                      <a:pt x="120" y="3769"/>
                    </a:cubicBezTo>
                    <a:cubicBezTo>
                      <a:pt x="100" y="3729"/>
                      <a:pt x="100" y="3670"/>
                      <a:pt x="100" y="3630"/>
                    </a:cubicBezTo>
                    <a:cubicBezTo>
                      <a:pt x="120" y="3511"/>
                      <a:pt x="159" y="3392"/>
                      <a:pt x="199" y="3273"/>
                    </a:cubicBezTo>
                    <a:cubicBezTo>
                      <a:pt x="239" y="3134"/>
                      <a:pt x="278" y="2996"/>
                      <a:pt x="318" y="2837"/>
                    </a:cubicBezTo>
                    <a:cubicBezTo>
                      <a:pt x="496" y="2282"/>
                      <a:pt x="675" y="1706"/>
                      <a:pt x="853" y="1131"/>
                    </a:cubicBezTo>
                    <a:cubicBezTo>
                      <a:pt x="893" y="973"/>
                      <a:pt x="933" y="814"/>
                      <a:pt x="972" y="675"/>
                    </a:cubicBezTo>
                    <a:cubicBezTo>
                      <a:pt x="992" y="517"/>
                      <a:pt x="1012" y="378"/>
                      <a:pt x="992" y="239"/>
                    </a:cubicBezTo>
                    <a:lnTo>
                      <a:pt x="9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3"/>
              <p:cNvSpPr/>
              <p:nvPr/>
            </p:nvSpPr>
            <p:spPr>
              <a:xfrm>
                <a:off x="-818025" y="3301006"/>
                <a:ext cx="306939" cy="897967"/>
              </a:xfrm>
              <a:custGeom>
                <a:avLst/>
                <a:gdLst/>
                <a:ahLst/>
                <a:cxnLst/>
                <a:rect l="l" t="t" r="r" b="b"/>
                <a:pathLst>
                  <a:path w="3234" h="9461" extrusionOk="0">
                    <a:moveTo>
                      <a:pt x="3233" y="1"/>
                    </a:moveTo>
                    <a:cubicBezTo>
                      <a:pt x="1805" y="576"/>
                      <a:pt x="2083" y="6188"/>
                      <a:pt x="1" y="8826"/>
                    </a:cubicBezTo>
                    <a:lnTo>
                      <a:pt x="1072" y="9460"/>
                    </a:lnTo>
                    <a:cubicBezTo>
                      <a:pt x="1746" y="8350"/>
                      <a:pt x="1924" y="5018"/>
                      <a:pt x="2261" y="2956"/>
                    </a:cubicBezTo>
                    <a:cubicBezTo>
                      <a:pt x="2599" y="873"/>
                      <a:pt x="3233" y="1"/>
                      <a:pt x="3233"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3"/>
              <p:cNvSpPr/>
              <p:nvPr/>
            </p:nvSpPr>
            <p:spPr>
              <a:xfrm>
                <a:off x="-708879" y="3425245"/>
                <a:ext cx="668261" cy="858389"/>
              </a:xfrm>
              <a:custGeom>
                <a:avLst/>
                <a:gdLst/>
                <a:ahLst/>
                <a:cxnLst/>
                <a:rect l="l" t="t" r="r" b="b"/>
                <a:pathLst>
                  <a:path w="7041" h="9044" extrusionOk="0">
                    <a:moveTo>
                      <a:pt x="5970" y="1"/>
                    </a:moveTo>
                    <a:cubicBezTo>
                      <a:pt x="4701" y="278"/>
                      <a:pt x="2559" y="5712"/>
                      <a:pt x="1" y="7834"/>
                    </a:cubicBezTo>
                    <a:lnTo>
                      <a:pt x="735" y="9044"/>
                    </a:lnTo>
                    <a:cubicBezTo>
                      <a:pt x="735" y="9044"/>
                      <a:pt x="2262" y="7536"/>
                      <a:pt x="3769" y="5712"/>
                    </a:cubicBezTo>
                    <a:lnTo>
                      <a:pt x="3848" y="5613"/>
                    </a:lnTo>
                    <a:lnTo>
                      <a:pt x="4106" y="5295"/>
                    </a:lnTo>
                    <a:cubicBezTo>
                      <a:pt x="5653" y="3372"/>
                      <a:pt x="7041" y="1230"/>
                      <a:pt x="6506" y="318"/>
                    </a:cubicBezTo>
                    <a:cubicBezTo>
                      <a:pt x="6466" y="258"/>
                      <a:pt x="6426" y="199"/>
                      <a:pt x="6387" y="159"/>
                    </a:cubicBezTo>
                    <a:cubicBezTo>
                      <a:pt x="6347" y="100"/>
                      <a:pt x="6287" y="60"/>
                      <a:pt x="6228" y="40"/>
                    </a:cubicBezTo>
                    <a:lnTo>
                      <a:pt x="61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3"/>
              <p:cNvSpPr/>
              <p:nvPr/>
            </p:nvSpPr>
            <p:spPr>
              <a:xfrm>
                <a:off x="-362552" y="3440336"/>
                <a:ext cx="321935" cy="489464"/>
              </a:xfrm>
              <a:custGeom>
                <a:avLst/>
                <a:gdLst/>
                <a:ahLst/>
                <a:cxnLst/>
                <a:rect l="l" t="t" r="r" b="b"/>
                <a:pathLst>
                  <a:path w="3392" h="5157" extrusionOk="0">
                    <a:moveTo>
                      <a:pt x="2738" y="0"/>
                    </a:moveTo>
                    <a:lnTo>
                      <a:pt x="2004" y="1488"/>
                    </a:lnTo>
                    <a:cubicBezTo>
                      <a:pt x="1805" y="1864"/>
                      <a:pt x="1587" y="2221"/>
                      <a:pt x="1349" y="2578"/>
                    </a:cubicBezTo>
                    <a:cubicBezTo>
                      <a:pt x="1111" y="2896"/>
                      <a:pt x="893" y="3193"/>
                      <a:pt x="695" y="3530"/>
                    </a:cubicBezTo>
                    <a:cubicBezTo>
                      <a:pt x="437" y="3947"/>
                      <a:pt x="1" y="4839"/>
                      <a:pt x="358" y="5097"/>
                    </a:cubicBezTo>
                    <a:cubicBezTo>
                      <a:pt x="378" y="5117"/>
                      <a:pt x="417" y="5136"/>
                      <a:pt x="457" y="5156"/>
                    </a:cubicBezTo>
                    <a:cubicBezTo>
                      <a:pt x="2004" y="3213"/>
                      <a:pt x="3392" y="1091"/>
                      <a:pt x="2857" y="159"/>
                    </a:cubicBezTo>
                    <a:cubicBezTo>
                      <a:pt x="2817" y="99"/>
                      <a:pt x="2797" y="40"/>
                      <a:pt x="2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3"/>
              <p:cNvSpPr/>
              <p:nvPr/>
            </p:nvSpPr>
            <p:spPr>
              <a:xfrm>
                <a:off x="-467523" y="3922011"/>
                <a:ext cx="72321" cy="66439"/>
              </a:xfrm>
              <a:custGeom>
                <a:avLst/>
                <a:gdLst/>
                <a:ahLst/>
                <a:cxnLst/>
                <a:rect l="l" t="t" r="r" b="b"/>
                <a:pathLst>
                  <a:path w="762" h="700" extrusionOk="0">
                    <a:moveTo>
                      <a:pt x="534" y="0"/>
                    </a:moveTo>
                    <a:cubicBezTo>
                      <a:pt x="333" y="0"/>
                      <a:pt x="0" y="638"/>
                      <a:pt x="135" y="696"/>
                    </a:cubicBezTo>
                    <a:cubicBezTo>
                      <a:pt x="140" y="698"/>
                      <a:pt x="145" y="700"/>
                      <a:pt x="151" y="700"/>
                    </a:cubicBezTo>
                    <a:cubicBezTo>
                      <a:pt x="293" y="700"/>
                      <a:pt x="761" y="21"/>
                      <a:pt x="552" y="2"/>
                    </a:cubicBezTo>
                    <a:cubicBezTo>
                      <a:pt x="546" y="1"/>
                      <a:pt x="540"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3"/>
              <p:cNvSpPr/>
              <p:nvPr/>
            </p:nvSpPr>
            <p:spPr>
              <a:xfrm>
                <a:off x="-456513" y="3995473"/>
                <a:ext cx="39008" cy="36162"/>
              </a:xfrm>
              <a:custGeom>
                <a:avLst/>
                <a:gdLst/>
                <a:ahLst/>
                <a:cxnLst/>
                <a:rect l="l" t="t" r="r" b="b"/>
                <a:pathLst>
                  <a:path w="411" h="381" extrusionOk="0">
                    <a:moveTo>
                      <a:pt x="289" y="1"/>
                    </a:moveTo>
                    <a:cubicBezTo>
                      <a:pt x="188" y="1"/>
                      <a:pt x="1" y="359"/>
                      <a:pt x="59" y="378"/>
                    </a:cubicBezTo>
                    <a:cubicBezTo>
                      <a:pt x="63" y="380"/>
                      <a:pt x="67" y="381"/>
                      <a:pt x="71" y="381"/>
                    </a:cubicBezTo>
                    <a:cubicBezTo>
                      <a:pt x="164" y="381"/>
                      <a:pt x="410" y="20"/>
                      <a:pt x="297" y="1"/>
                    </a:cubicBezTo>
                    <a:cubicBezTo>
                      <a:pt x="294" y="1"/>
                      <a:pt x="292" y="1"/>
                      <a:pt x="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3"/>
              <p:cNvSpPr/>
              <p:nvPr/>
            </p:nvSpPr>
            <p:spPr>
              <a:xfrm>
                <a:off x="-509188" y="4016164"/>
                <a:ext cx="57705" cy="53056"/>
              </a:xfrm>
              <a:custGeom>
                <a:avLst/>
                <a:gdLst/>
                <a:ahLst/>
                <a:cxnLst/>
                <a:rect l="l" t="t" r="r" b="b"/>
                <a:pathLst>
                  <a:path w="608" h="559" extrusionOk="0">
                    <a:moveTo>
                      <a:pt x="407" y="1"/>
                    </a:moveTo>
                    <a:cubicBezTo>
                      <a:pt x="266" y="1"/>
                      <a:pt x="1" y="498"/>
                      <a:pt x="98" y="557"/>
                    </a:cubicBezTo>
                    <a:cubicBezTo>
                      <a:pt x="101" y="558"/>
                      <a:pt x="105" y="559"/>
                      <a:pt x="109" y="559"/>
                    </a:cubicBezTo>
                    <a:cubicBezTo>
                      <a:pt x="224" y="559"/>
                      <a:pt x="607" y="21"/>
                      <a:pt x="415" y="2"/>
                    </a:cubicBezTo>
                    <a:cubicBezTo>
                      <a:pt x="413" y="1"/>
                      <a:pt x="410" y="1"/>
                      <a:pt x="4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3"/>
              <p:cNvSpPr/>
              <p:nvPr/>
            </p:nvSpPr>
            <p:spPr>
              <a:xfrm>
                <a:off x="-503683" y="4072731"/>
                <a:ext cx="31510" cy="28664"/>
              </a:xfrm>
              <a:custGeom>
                <a:avLst/>
                <a:gdLst/>
                <a:ahLst/>
                <a:cxnLst/>
                <a:rect l="l" t="t" r="r" b="b"/>
                <a:pathLst>
                  <a:path w="332" h="302" extrusionOk="0">
                    <a:moveTo>
                      <a:pt x="238" y="0"/>
                    </a:moveTo>
                    <a:cubicBezTo>
                      <a:pt x="159" y="0"/>
                      <a:pt x="0" y="278"/>
                      <a:pt x="60" y="298"/>
                    </a:cubicBezTo>
                    <a:cubicBezTo>
                      <a:pt x="63" y="300"/>
                      <a:pt x="67" y="301"/>
                      <a:pt x="72" y="301"/>
                    </a:cubicBezTo>
                    <a:cubicBezTo>
                      <a:pt x="144" y="301"/>
                      <a:pt x="332" y="19"/>
                      <a:pt x="238" y="0"/>
                    </a:cubicBezTo>
                    <a:close/>
                  </a:path>
                </a:pathLst>
              </a:custGeom>
              <a:solidFill>
                <a:srgbClr val="A29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3"/>
              <p:cNvSpPr/>
              <p:nvPr/>
            </p:nvSpPr>
            <p:spPr>
              <a:xfrm>
                <a:off x="-368152" y="3425245"/>
                <a:ext cx="250373" cy="544038"/>
              </a:xfrm>
              <a:custGeom>
                <a:avLst/>
                <a:gdLst/>
                <a:ahLst/>
                <a:cxnLst/>
                <a:rect l="l" t="t" r="r" b="b"/>
                <a:pathLst>
                  <a:path w="2638" h="5732" extrusionOk="0">
                    <a:moveTo>
                      <a:pt x="2578" y="1"/>
                    </a:moveTo>
                    <a:lnTo>
                      <a:pt x="2519" y="159"/>
                    </a:lnTo>
                    <a:cubicBezTo>
                      <a:pt x="2459" y="278"/>
                      <a:pt x="2400" y="417"/>
                      <a:pt x="2340" y="536"/>
                    </a:cubicBezTo>
                    <a:cubicBezTo>
                      <a:pt x="2261" y="675"/>
                      <a:pt x="2182" y="794"/>
                      <a:pt x="2083" y="913"/>
                    </a:cubicBezTo>
                    <a:cubicBezTo>
                      <a:pt x="1706" y="1448"/>
                      <a:pt x="1349" y="1984"/>
                      <a:pt x="972" y="2519"/>
                    </a:cubicBezTo>
                    <a:lnTo>
                      <a:pt x="675" y="2936"/>
                    </a:lnTo>
                    <a:cubicBezTo>
                      <a:pt x="595" y="3035"/>
                      <a:pt x="516" y="3154"/>
                      <a:pt x="456" y="3273"/>
                    </a:cubicBezTo>
                    <a:cubicBezTo>
                      <a:pt x="397" y="3352"/>
                      <a:pt x="357" y="3451"/>
                      <a:pt x="357" y="3550"/>
                    </a:cubicBezTo>
                    <a:cubicBezTo>
                      <a:pt x="377" y="3610"/>
                      <a:pt x="397" y="3630"/>
                      <a:pt x="417" y="3669"/>
                    </a:cubicBezTo>
                    <a:cubicBezTo>
                      <a:pt x="437" y="3709"/>
                      <a:pt x="397" y="3768"/>
                      <a:pt x="377" y="3828"/>
                    </a:cubicBezTo>
                    <a:cubicBezTo>
                      <a:pt x="139" y="4244"/>
                      <a:pt x="0" y="4740"/>
                      <a:pt x="0" y="5236"/>
                    </a:cubicBezTo>
                    <a:cubicBezTo>
                      <a:pt x="0" y="5395"/>
                      <a:pt x="60" y="5573"/>
                      <a:pt x="159" y="5732"/>
                    </a:cubicBezTo>
                    <a:lnTo>
                      <a:pt x="258" y="5613"/>
                    </a:lnTo>
                    <a:cubicBezTo>
                      <a:pt x="159" y="5514"/>
                      <a:pt x="99" y="5375"/>
                      <a:pt x="99" y="5216"/>
                    </a:cubicBezTo>
                    <a:cubicBezTo>
                      <a:pt x="80" y="4760"/>
                      <a:pt x="199" y="4284"/>
                      <a:pt x="417" y="3887"/>
                    </a:cubicBezTo>
                    <a:cubicBezTo>
                      <a:pt x="476" y="3788"/>
                      <a:pt x="516" y="3689"/>
                      <a:pt x="496" y="3570"/>
                    </a:cubicBezTo>
                    <a:cubicBezTo>
                      <a:pt x="476" y="3550"/>
                      <a:pt x="456" y="3511"/>
                      <a:pt x="456" y="3471"/>
                    </a:cubicBezTo>
                    <a:cubicBezTo>
                      <a:pt x="456" y="3431"/>
                      <a:pt x="476" y="3372"/>
                      <a:pt x="496" y="3332"/>
                    </a:cubicBezTo>
                    <a:cubicBezTo>
                      <a:pt x="556" y="3233"/>
                      <a:pt x="635" y="3114"/>
                      <a:pt x="714" y="3015"/>
                    </a:cubicBezTo>
                    <a:lnTo>
                      <a:pt x="972" y="2618"/>
                    </a:lnTo>
                    <a:cubicBezTo>
                      <a:pt x="1349" y="2122"/>
                      <a:pt x="1706" y="1607"/>
                      <a:pt x="2063" y="1091"/>
                    </a:cubicBezTo>
                    <a:cubicBezTo>
                      <a:pt x="2162" y="952"/>
                      <a:pt x="2261" y="814"/>
                      <a:pt x="2340" y="655"/>
                    </a:cubicBezTo>
                    <a:cubicBezTo>
                      <a:pt x="2420" y="536"/>
                      <a:pt x="2479" y="397"/>
                      <a:pt x="2539" y="258"/>
                    </a:cubicBezTo>
                    <a:cubicBezTo>
                      <a:pt x="2578" y="179"/>
                      <a:pt x="2598" y="120"/>
                      <a:pt x="2638" y="40"/>
                    </a:cubicBezTo>
                    <a:lnTo>
                      <a:pt x="2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3"/>
              <p:cNvSpPr/>
              <p:nvPr/>
            </p:nvSpPr>
            <p:spPr>
              <a:xfrm>
                <a:off x="-708879" y="3427144"/>
                <a:ext cx="566708" cy="820708"/>
              </a:xfrm>
              <a:custGeom>
                <a:avLst/>
                <a:gdLst/>
                <a:ahLst/>
                <a:cxnLst/>
                <a:rect l="l" t="t" r="r" b="b"/>
                <a:pathLst>
                  <a:path w="5971" h="8647" extrusionOk="0">
                    <a:moveTo>
                      <a:pt x="5970" y="0"/>
                    </a:moveTo>
                    <a:lnTo>
                      <a:pt x="5970" y="0"/>
                    </a:lnTo>
                    <a:cubicBezTo>
                      <a:pt x="4701" y="258"/>
                      <a:pt x="2579" y="5692"/>
                      <a:pt x="1" y="7814"/>
                    </a:cubicBezTo>
                    <a:lnTo>
                      <a:pt x="497" y="8647"/>
                    </a:lnTo>
                    <a:cubicBezTo>
                      <a:pt x="1429" y="7695"/>
                      <a:pt x="2956" y="4542"/>
                      <a:pt x="4046" y="2638"/>
                    </a:cubicBezTo>
                    <a:cubicBezTo>
                      <a:pt x="5157" y="714"/>
                      <a:pt x="5970" y="0"/>
                      <a:pt x="597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3"/>
              <p:cNvSpPr/>
              <p:nvPr/>
            </p:nvSpPr>
            <p:spPr>
              <a:xfrm>
                <a:off x="-789742" y="3757435"/>
                <a:ext cx="856468" cy="605257"/>
              </a:xfrm>
              <a:custGeom>
                <a:avLst/>
                <a:gdLst/>
                <a:ahLst/>
                <a:cxnLst/>
                <a:rect l="l" t="t" r="r" b="b"/>
                <a:pathLst>
                  <a:path w="9024" h="6377" extrusionOk="0">
                    <a:moveTo>
                      <a:pt x="8397" y="1"/>
                    </a:moveTo>
                    <a:cubicBezTo>
                      <a:pt x="7017" y="1"/>
                      <a:pt x="3105" y="4004"/>
                      <a:pt x="0" y="4968"/>
                    </a:cubicBezTo>
                    <a:lnTo>
                      <a:pt x="218" y="6377"/>
                    </a:lnTo>
                    <a:cubicBezTo>
                      <a:pt x="218" y="6377"/>
                      <a:pt x="2201" y="5544"/>
                      <a:pt x="4284" y="4453"/>
                    </a:cubicBezTo>
                    <a:lnTo>
                      <a:pt x="4403" y="4393"/>
                    </a:lnTo>
                    <a:lnTo>
                      <a:pt x="4760" y="4195"/>
                    </a:lnTo>
                    <a:cubicBezTo>
                      <a:pt x="6941" y="3005"/>
                      <a:pt x="9023" y="1558"/>
                      <a:pt x="8885" y="506"/>
                    </a:cubicBezTo>
                    <a:cubicBezTo>
                      <a:pt x="8865" y="447"/>
                      <a:pt x="8845" y="368"/>
                      <a:pt x="8825" y="308"/>
                    </a:cubicBezTo>
                    <a:cubicBezTo>
                      <a:pt x="8805" y="249"/>
                      <a:pt x="8766" y="189"/>
                      <a:pt x="8726" y="130"/>
                    </a:cubicBezTo>
                    <a:cubicBezTo>
                      <a:pt x="8706" y="110"/>
                      <a:pt x="8686" y="110"/>
                      <a:pt x="8686" y="90"/>
                    </a:cubicBezTo>
                    <a:cubicBezTo>
                      <a:pt x="8627" y="50"/>
                      <a:pt x="8567" y="30"/>
                      <a:pt x="8508" y="11"/>
                    </a:cubicBezTo>
                    <a:cubicBezTo>
                      <a:pt x="8473" y="4"/>
                      <a:pt x="8436" y="1"/>
                      <a:pt x="8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3"/>
              <p:cNvSpPr/>
              <p:nvPr/>
            </p:nvSpPr>
            <p:spPr>
              <a:xfrm>
                <a:off x="-366254" y="3786668"/>
                <a:ext cx="432979" cy="369020"/>
              </a:xfrm>
              <a:custGeom>
                <a:avLst/>
                <a:gdLst/>
                <a:ahLst/>
                <a:cxnLst/>
                <a:rect l="l" t="t" r="r" b="b"/>
                <a:pathLst>
                  <a:path w="4562" h="3888" extrusionOk="0">
                    <a:moveTo>
                      <a:pt x="4363" y="0"/>
                    </a:moveTo>
                    <a:cubicBezTo>
                      <a:pt x="3947" y="377"/>
                      <a:pt x="3550" y="734"/>
                      <a:pt x="3114" y="1091"/>
                    </a:cubicBezTo>
                    <a:cubicBezTo>
                      <a:pt x="2796" y="1368"/>
                      <a:pt x="2459" y="1626"/>
                      <a:pt x="2102" y="1844"/>
                    </a:cubicBezTo>
                    <a:cubicBezTo>
                      <a:pt x="1785" y="2043"/>
                      <a:pt x="1448" y="2241"/>
                      <a:pt x="1131" y="2479"/>
                    </a:cubicBezTo>
                    <a:cubicBezTo>
                      <a:pt x="734" y="2777"/>
                      <a:pt x="0" y="3431"/>
                      <a:pt x="218" y="3808"/>
                    </a:cubicBezTo>
                    <a:cubicBezTo>
                      <a:pt x="238" y="3828"/>
                      <a:pt x="258" y="3867"/>
                      <a:pt x="298" y="3887"/>
                    </a:cubicBezTo>
                    <a:cubicBezTo>
                      <a:pt x="2479" y="2697"/>
                      <a:pt x="4561" y="1250"/>
                      <a:pt x="4403" y="198"/>
                    </a:cubicBezTo>
                    <a:cubicBezTo>
                      <a:pt x="4403" y="139"/>
                      <a:pt x="4383" y="60"/>
                      <a:pt x="4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3"/>
              <p:cNvSpPr/>
              <p:nvPr/>
            </p:nvSpPr>
            <p:spPr>
              <a:xfrm>
                <a:off x="-493433" y="4110980"/>
                <a:ext cx="87887" cy="49734"/>
              </a:xfrm>
              <a:custGeom>
                <a:avLst/>
                <a:gdLst/>
                <a:ahLst/>
                <a:cxnLst/>
                <a:rect l="l" t="t" r="r" b="b"/>
                <a:pathLst>
                  <a:path w="926" h="524" extrusionOk="0">
                    <a:moveTo>
                      <a:pt x="688" y="1"/>
                    </a:moveTo>
                    <a:cubicBezTo>
                      <a:pt x="469" y="1"/>
                      <a:pt x="1" y="420"/>
                      <a:pt x="91" y="510"/>
                    </a:cubicBezTo>
                    <a:cubicBezTo>
                      <a:pt x="98" y="519"/>
                      <a:pt x="112" y="523"/>
                      <a:pt x="130" y="523"/>
                    </a:cubicBezTo>
                    <a:cubicBezTo>
                      <a:pt x="306" y="523"/>
                      <a:pt x="925" y="122"/>
                      <a:pt x="745" y="14"/>
                    </a:cubicBezTo>
                    <a:cubicBezTo>
                      <a:pt x="729" y="5"/>
                      <a:pt x="710" y="1"/>
                      <a:pt x="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3"/>
              <p:cNvSpPr/>
              <p:nvPr/>
            </p:nvSpPr>
            <p:spPr>
              <a:xfrm>
                <a:off x="-503304" y="4175425"/>
                <a:ext cx="49353" cy="26196"/>
              </a:xfrm>
              <a:custGeom>
                <a:avLst/>
                <a:gdLst/>
                <a:ahLst/>
                <a:cxnLst/>
                <a:rect l="l" t="t" r="r" b="b"/>
                <a:pathLst>
                  <a:path w="520" h="276" extrusionOk="0">
                    <a:moveTo>
                      <a:pt x="379" y="1"/>
                    </a:moveTo>
                    <a:cubicBezTo>
                      <a:pt x="256" y="1"/>
                      <a:pt x="0" y="231"/>
                      <a:pt x="36" y="267"/>
                    </a:cubicBezTo>
                    <a:cubicBezTo>
                      <a:pt x="42" y="273"/>
                      <a:pt x="52" y="276"/>
                      <a:pt x="65" y="276"/>
                    </a:cubicBezTo>
                    <a:cubicBezTo>
                      <a:pt x="179" y="276"/>
                      <a:pt x="520" y="63"/>
                      <a:pt x="413" y="9"/>
                    </a:cubicBezTo>
                    <a:cubicBezTo>
                      <a:pt x="403" y="3"/>
                      <a:pt x="392" y="1"/>
                      <a:pt x="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3"/>
              <p:cNvSpPr/>
              <p:nvPr/>
            </p:nvSpPr>
            <p:spPr>
              <a:xfrm>
                <a:off x="-563192" y="4178937"/>
                <a:ext cx="67576" cy="37965"/>
              </a:xfrm>
              <a:custGeom>
                <a:avLst/>
                <a:gdLst/>
                <a:ahLst/>
                <a:cxnLst/>
                <a:rect l="l" t="t" r="r" b="b"/>
                <a:pathLst>
                  <a:path w="712" h="400" extrusionOk="0">
                    <a:moveTo>
                      <a:pt x="526" y="1"/>
                    </a:moveTo>
                    <a:cubicBezTo>
                      <a:pt x="368" y="1"/>
                      <a:pt x="0" y="317"/>
                      <a:pt x="72" y="389"/>
                    </a:cubicBezTo>
                    <a:cubicBezTo>
                      <a:pt x="82" y="396"/>
                      <a:pt x="95" y="400"/>
                      <a:pt x="111" y="400"/>
                    </a:cubicBezTo>
                    <a:cubicBezTo>
                      <a:pt x="270" y="400"/>
                      <a:pt x="712" y="84"/>
                      <a:pt x="568" y="12"/>
                    </a:cubicBezTo>
                    <a:cubicBezTo>
                      <a:pt x="557" y="4"/>
                      <a:pt x="543"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3"/>
              <p:cNvSpPr/>
              <p:nvPr/>
            </p:nvSpPr>
            <p:spPr>
              <a:xfrm>
                <a:off x="-571164" y="4226582"/>
                <a:ext cx="36825" cy="21735"/>
              </a:xfrm>
              <a:custGeom>
                <a:avLst/>
                <a:gdLst/>
                <a:ahLst/>
                <a:cxnLst/>
                <a:rect l="l" t="t" r="r" b="b"/>
                <a:pathLst>
                  <a:path w="388" h="229" extrusionOk="0">
                    <a:moveTo>
                      <a:pt x="292" y="1"/>
                    </a:moveTo>
                    <a:cubicBezTo>
                      <a:pt x="198" y="1"/>
                      <a:pt x="1" y="187"/>
                      <a:pt x="37" y="224"/>
                    </a:cubicBezTo>
                    <a:cubicBezTo>
                      <a:pt x="41" y="227"/>
                      <a:pt x="47" y="229"/>
                      <a:pt x="54" y="229"/>
                    </a:cubicBezTo>
                    <a:cubicBezTo>
                      <a:pt x="131" y="229"/>
                      <a:pt x="387" y="60"/>
                      <a:pt x="315" y="6"/>
                    </a:cubicBezTo>
                    <a:cubicBezTo>
                      <a:pt x="308" y="2"/>
                      <a:pt x="301"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3"/>
              <p:cNvSpPr/>
              <p:nvPr/>
            </p:nvSpPr>
            <p:spPr>
              <a:xfrm>
                <a:off x="-386944" y="3764079"/>
                <a:ext cx="425387" cy="416001"/>
              </a:xfrm>
              <a:custGeom>
                <a:avLst/>
                <a:gdLst/>
                <a:ahLst/>
                <a:cxnLst/>
                <a:rect l="l" t="t" r="r" b="b"/>
                <a:pathLst>
                  <a:path w="4482" h="4383" extrusionOk="0">
                    <a:moveTo>
                      <a:pt x="4442" y="0"/>
                    </a:moveTo>
                    <a:lnTo>
                      <a:pt x="4323" y="119"/>
                    </a:lnTo>
                    <a:cubicBezTo>
                      <a:pt x="4224" y="218"/>
                      <a:pt x="4125" y="298"/>
                      <a:pt x="4026" y="397"/>
                    </a:cubicBezTo>
                    <a:cubicBezTo>
                      <a:pt x="3907" y="496"/>
                      <a:pt x="3768" y="575"/>
                      <a:pt x="3649" y="655"/>
                    </a:cubicBezTo>
                    <a:cubicBezTo>
                      <a:pt x="3094" y="1012"/>
                      <a:pt x="2538" y="1349"/>
                      <a:pt x="2003" y="1706"/>
                    </a:cubicBezTo>
                    <a:lnTo>
                      <a:pt x="1567" y="1983"/>
                    </a:lnTo>
                    <a:cubicBezTo>
                      <a:pt x="1448" y="2043"/>
                      <a:pt x="1349" y="2122"/>
                      <a:pt x="1230" y="2201"/>
                    </a:cubicBezTo>
                    <a:cubicBezTo>
                      <a:pt x="1150" y="2261"/>
                      <a:pt x="1091" y="2360"/>
                      <a:pt x="1051" y="2459"/>
                    </a:cubicBezTo>
                    <a:cubicBezTo>
                      <a:pt x="1031" y="2499"/>
                      <a:pt x="1031" y="2539"/>
                      <a:pt x="1051" y="2578"/>
                    </a:cubicBezTo>
                    <a:cubicBezTo>
                      <a:pt x="1051" y="2618"/>
                      <a:pt x="992" y="2658"/>
                      <a:pt x="952" y="2697"/>
                    </a:cubicBezTo>
                    <a:cubicBezTo>
                      <a:pt x="575" y="3015"/>
                      <a:pt x="258" y="3411"/>
                      <a:pt x="79" y="3847"/>
                    </a:cubicBezTo>
                    <a:cubicBezTo>
                      <a:pt x="20" y="4026"/>
                      <a:pt x="0" y="4204"/>
                      <a:pt x="40" y="4383"/>
                    </a:cubicBezTo>
                    <a:lnTo>
                      <a:pt x="159" y="4304"/>
                    </a:lnTo>
                    <a:cubicBezTo>
                      <a:pt x="119" y="4165"/>
                      <a:pt x="119" y="4006"/>
                      <a:pt x="159" y="3867"/>
                    </a:cubicBezTo>
                    <a:cubicBezTo>
                      <a:pt x="317" y="3431"/>
                      <a:pt x="595" y="3054"/>
                      <a:pt x="972" y="2757"/>
                    </a:cubicBezTo>
                    <a:cubicBezTo>
                      <a:pt x="1051" y="2677"/>
                      <a:pt x="1150" y="2598"/>
                      <a:pt x="1150" y="2519"/>
                    </a:cubicBezTo>
                    <a:cubicBezTo>
                      <a:pt x="1150" y="2459"/>
                      <a:pt x="1150" y="2439"/>
                      <a:pt x="1150" y="2400"/>
                    </a:cubicBezTo>
                    <a:cubicBezTo>
                      <a:pt x="1170" y="2340"/>
                      <a:pt x="1210" y="2320"/>
                      <a:pt x="1249" y="2281"/>
                    </a:cubicBezTo>
                    <a:cubicBezTo>
                      <a:pt x="1349" y="2201"/>
                      <a:pt x="1448" y="2122"/>
                      <a:pt x="1567" y="2063"/>
                    </a:cubicBezTo>
                    <a:lnTo>
                      <a:pt x="1963" y="1825"/>
                    </a:lnTo>
                    <a:lnTo>
                      <a:pt x="3570" y="813"/>
                    </a:lnTo>
                    <a:cubicBezTo>
                      <a:pt x="3708" y="714"/>
                      <a:pt x="3847" y="615"/>
                      <a:pt x="3966" y="516"/>
                    </a:cubicBezTo>
                    <a:cubicBezTo>
                      <a:pt x="4085" y="436"/>
                      <a:pt x="4204" y="317"/>
                      <a:pt x="4323" y="218"/>
                    </a:cubicBezTo>
                    <a:cubicBezTo>
                      <a:pt x="4363" y="159"/>
                      <a:pt x="4422" y="99"/>
                      <a:pt x="4482" y="40"/>
                    </a:cubicBezTo>
                    <a:cubicBezTo>
                      <a:pt x="4462" y="20"/>
                      <a:pt x="4442" y="20"/>
                      <a:pt x="4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3"/>
              <p:cNvSpPr/>
              <p:nvPr/>
            </p:nvSpPr>
            <p:spPr>
              <a:xfrm>
                <a:off x="-789742" y="3757435"/>
                <a:ext cx="807494" cy="563875"/>
              </a:xfrm>
              <a:custGeom>
                <a:avLst/>
                <a:gdLst/>
                <a:ahLst/>
                <a:cxnLst/>
                <a:rect l="l" t="t" r="r" b="b"/>
                <a:pathLst>
                  <a:path w="8508" h="5941" extrusionOk="0">
                    <a:moveTo>
                      <a:pt x="8397" y="1"/>
                    </a:moveTo>
                    <a:cubicBezTo>
                      <a:pt x="7017" y="1"/>
                      <a:pt x="3105" y="4004"/>
                      <a:pt x="0" y="4968"/>
                    </a:cubicBezTo>
                    <a:lnTo>
                      <a:pt x="139" y="5940"/>
                    </a:lnTo>
                    <a:cubicBezTo>
                      <a:pt x="1368" y="5425"/>
                      <a:pt x="3986" y="3085"/>
                      <a:pt x="5731" y="1736"/>
                    </a:cubicBezTo>
                    <a:cubicBezTo>
                      <a:pt x="7477" y="368"/>
                      <a:pt x="8508" y="11"/>
                      <a:pt x="8508" y="11"/>
                    </a:cubicBezTo>
                    <a:cubicBezTo>
                      <a:pt x="8473" y="4"/>
                      <a:pt x="8436" y="1"/>
                      <a:pt x="8397"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23"/>
            <p:cNvGrpSpPr/>
            <p:nvPr/>
          </p:nvGrpSpPr>
          <p:grpSpPr>
            <a:xfrm flipH="1">
              <a:off x="247988" y="3887282"/>
              <a:ext cx="933176" cy="2806598"/>
              <a:chOff x="10049200" y="1706944"/>
              <a:chExt cx="933176" cy="2806598"/>
            </a:xfrm>
          </p:grpSpPr>
          <p:sp>
            <p:nvSpPr>
              <p:cNvPr id="1076" name="Google Shape;1076;p23"/>
              <p:cNvSpPr/>
              <p:nvPr/>
            </p:nvSpPr>
            <p:spPr>
              <a:xfrm>
                <a:off x="10467928" y="1795467"/>
                <a:ext cx="95782" cy="2718076"/>
              </a:xfrm>
              <a:custGeom>
                <a:avLst/>
                <a:gdLst/>
                <a:ahLst/>
                <a:cxnLst/>
                <a:rect l="l" t="t" r="r" b="b"/>
                <a:pathLst>
                  <a:path w="1504" h="42680" extrusionOk="0">
                    <a:moveTo>
                      <a:pt x="752" y="1"/>
                    </a:moveTo>
                    <a:lnTo>
                      <a:pt x="1" y="42679"/>
                    </a:lnTo>
                    <a:lnTo>
                      <a:pt x="1503" y="42679"/>
                    </a:lnTo>
                    <a:lnTo>
                      <a:pt x="7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3"/>
              <p:cNvSpPr/>
              <p:nvPr/>
            </p:nvSpPr>
            <p:spPr>
              <a:xfrm>
                <a:off x="10299227" y="1706944"/>
                <a:ext cx="433122" cy="448661"/>
              </a:xfrm>
              <a:custGeom>
                <a:avLst/>
                <a:gdLst/>
                <a:ahLst/>
                <a:cxnLst/>
                <a:rect l="l" t="t" r="r" b="b"/>
                <a:pathLst>
                  <a:path w="6801" h="7045" extrusionOk="0">
                    <a:moveTo>
                      <a:pt x="3401" y="1"/>
                    </a:moveTo>
                    <a:cubicBezTo>
                      <a:pt x="3401" y="1"/>
                      <a:pt x="1" y="5129"/>
                      <a:pt x="283" y="5335"/>
                    </a:cubicBezTo>
                    <a:cubicBezTo>
                      <a:pt x="303" y="5350"/>
                      <a:pt x="327" y="5357"/>
                      <a:pt x="356" y="5357"/>
                    </a:cubicBezTo>
                    <a:cubicBezTo>
                      <a:pt x="693" y="5357"/>
                      <a:pt x="1541" y="4396"/>
                      <a:pt x="1541" y="4396"/>
                    </a:cubicBezTo>
                    <a:lnTo>
                      <a:pt x="1541" y="4396"/>
                    </a:lnTo>
                    <a:cubicBezTo>
                      <a:pt x="1541" y="4397"/>
                      <a:pt x="1034" y="6068"/>
                      <a:pt x="1372" y="6293"/>
                    </a:cubicBezTo>
                    <a:cubicBezTo>
                      <a:pt x="1393" y="6307"/>
                      <a:pt x="1414" y="6313"/>
                      <a:pt x="1435" y="6313"/>
                    </a:cubicBezTo>
                    <a:cubicBezTo>
                      <a:pt x="1743" y="6313"/>
                      <a:pt x="2105" y="4997"/>
                      <a:pt x="2105" y="4997"/>
                    </a:cubicBezTo>
                    <a:cubicBezTo>
                      <a:pt x="2105" y="4997"/>
                      <a:pt x="2180" y="7007"/>
                      <a:pt x="2631" y="7026"/>
                    </a:cubicBezTo>
                    <a:cubicBezTo>
                      <a:pt x="2633" y="7026"/>
                      <a:pt x="2635" y="7026"/>
                      <a:pt x="2637" y="7026"/>
                    </a:cubicBezTo>
                    <a:cubicBezTo>
                      <a:pt x="3085" y="7026"/>
                      <a:pt x="3401" y="5166"/>
                      <a:pt x="3401" y="5166"/>
                    </a:cubicBezTo>
                    <a:cubicBezTo>
                      <a:pt x="3401" y="5166"/>
                      <a:pt x="3739" y="7045"/>
                      <a:pt x="4171" y="7045"/>
                    </a:cubicBezTo>
                    <a:cubicBezTo>
                      <a:pt x="4622" y="7045"/>
                      <a:pt x="4697" y="4997"/>
                      <a:pt x="4697" y="4997"/>
                    </a:cubicBezTo>
                    <a:cubicBezTo>
                      <a:pt x="4697" y="4997"/>
                      <a:pt x="5059" y="6313"/>
                      <a:pt x="5382" y="6313"/>
                    </a:cubicBezTo>
                    <a:cubicBezTo>
                      <a:pt x="5405" y="6313"/>
                      <a:pt x="5427" y="6307"/>
                      <a:pt x="5448" y="6293"/>
                    </a:cubicBezTo>
                    <a:cubicBezTo>
                      <a:pt x="5786" y="6068"/>
                      <a:pt x="5261" y="4397"/>
                      <a:pt x="5261" y="4396"/>
                    </a:cubicBezTo>
                    <a:lnTo>
                      <a:pt x="5261" y="4396"/>
                    </a:lnTo>
                    <a:cubicBezTo>
                      <a:pt x="5261" y="4396"/>
                      <a:pt x="6114" y="5360"/>
                      <a:pt x="6458" y="5360"/>
                    </a:cubicBezTo>
                    <a:cubicBezTo>
                      <a:pt x="6489" y="5360"/>
                      <a:pt x="6516" y="5353"/>
                      <a:pt x="6538" y="5335"/>
                    </a:cubicBezTo>
                    <a:cubicBezTo>
                      <a:pt x="6801" y="5129"/>
                      <a:pt x="3401" y="1"/>
                      <a:pt x="3401"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3"/>
              <p:cNvSpPr/>
              <p:nvPr/>
            </p:nvSpPr>
            <p:spPr>
              <a:xfrm>
                <a:off x="10216691" y="2154395"/>
                <a:ext cx="598193" cy="424715"/>
              </a:xfrm>
              <a:custGeom>
                <a:avLst/>
                <a:gdLst/>
                <a:ahLst/>
                <a:cxnLst/>
                <a:rect l="l" t="t" r="r" b="b"/>
                <a:pathLst>
                  <a:path w="9393" h="6669" extrusionOk="0">
                    <a:moveTo>
                      <a:pt x="4697" y="0"/>
                    </a:moveTo>
                    <a:cubicBezTo>
                      <a:pt x="4697" y="0"/>
                      <a:pt x="1" y="4865"/>
                      <a:pt x="376" y="5053"/>
                    </a:cubicBezTo>
                    <a:cubicBezTo>
                      <a:pt x="406" y="5068"/>
                      <a:pt x="442" y="5075"/>
                      <a:pt x="484" y="5075"/>
                    </a:cubicBezTo>
                    <a:cubicBezTo>
                      <a:pt x="964" y="5075"/>
                      <a:pt x="2142" y="4152"/>
                      <a:pt x="2142" y="4151"/>
                    </a:cubicBezTo>
                    <a:lnTo>
                      <a:pt x="2142" y="4151"/>
                    </a:lnTo>
                    <a:cubicBezTo>
                      <a:pt x="2142" y="4152"/>
                      <a:pt x="1410" y="5748"/>
                      <a:pt x="1879" y="5955"/>
                    </a:cubicBezTo>
                    <a:cubicBezTo>
                      <a:pt x="1911" y="5969"/>
                      <a:pt x="1943" y="5975"/>
                      <a:pt x="1975" y="5975"/>
                    </a:cubicBezTo>
                    <a:cubicBezTo>
                      <a:pt x="2422" y="5975"/>
                      <a:pt x="2912" y="4734"/>
                      <a:pt x="2912" y="4734"/>
                    </a:cubicBezTo>
                    <a:cubicBezTo>
                      <a:pt x="2912" y="4734"/>
                      <a:pt x="3006" y="6631"/>
                      <a:pt x="3626" y="6650"/>
                    </a:cubicBezTo>
                    <a:cubicBezTo>
                      <a:pt x="3629" y="6650"/>
                      <a:pt x="3633" y="6650"/>
                      <a:pt x="3636" y="6650"/>
                    </a:cubicBezTo>
                    <a:cubicBezTo>
                      <a:pt x="4251" y="6650"/>
                      <a:pt x="4697" y="4884"/>
                      <a:pt x="4697" y="4884"/>
                    </a:cubicBezTo>
                    <a:cubicBezTo>
                      <a:pt x="4697" y="4884"/>
                      <a:pt x="5148" y="6669"/>
                      <a:pt x="5768" y="6669"/>
                    </a:cubicBezTo>
                    <a:cubicBezTo>
                      <a:pt x="6388" y="6669"/>
                      <a:pt x="6500" y="4753"/>
                      <a:pt x="6500" y="4753"/>
                    </a:cubicBezTo>
                    <a:cubicBezTo>
                      <a:pt x="6500" y="4753"/>
                      <a:pt x="6990" y="5994"/>
                      <a:pt x="7422" y="5994"/>
                    </a:cubicBezTo>
                    <a:cubicBezTo>
                      <a:pt x="7453" y="5994"/>
                      <a:pt x="7484" y="5987"/>
                      <a:pt x="7515" y="5974"/>
                    </a:cubicBezTo>
                    <a:cubicBezTo>
                      <a:pt x="7984" y="5767"/>
                      <a:pt x="7270" y="4170"/>
                      <a:pt x="7270" y="4170"/>
                    </a:cubicBezTo>
                    <a:lnTo>
                      <a:pt x="7270" y="4170"/>
                    </a:lnTo>
                    <a:cubicBezTo>
                      <a:pt x="7271" y="4170"/>
                      <a:pt x="8445" y="5075"/>
                      <a:pt x="8927" y="5075"/>
                    </a:cubicBezTo>
                    <a:cubicBezTo>
                      <a:pt x="8969" y="5075"/>
                      <a:pt x="9006" y="5068"/>
                      <a:pt x="9036" y="5053"/>
                    </a:cubicBezTo>
                    <a:cubicBezTo>
                      <a:pt x="9393" y="4865"/>
                      <a:pt x="4697" y="0"/>
                      <a:pt x="4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3"/>
              <p:cNvSpPr/>
              <p:nvPr/>
            </p:nvSpPr>
            <p:spPr>
              <a:xfrm>
                <a:off x="10115050" y="2570705"/>
                <a:ext cx="800329" cy="534763"/>
              </a:xfrm>
              <a:custGeom>
                <a:avLst/>
                <a:gdLst/>
                <a:ahLst/>
                <a:cxnLst/>
                <a:rect l="l" t="t" r="r" b="b"/>
                <a:pathLst>
                  <a:path w="12567" h="8397" extrusionOk="0">
                    <a:moveTo>
                      <a:pt x="6293" y="0"/>
                    </a:moveTo>
                    <a:cubicBezTo>
                      <a:pt x="6293" y="0"/>
                      <a:pt x="0" y="6124"/>
                      <a:pt x="507" y="6368"/>
                    </a:cubicBezTo>
                    <a:cubicBezTo>
                      <a:pt x="545" y="6385"/>
                      <a:pt x="591" y="6393"/>
                      <a:pt x="643" y="6393"/>
                    </a:cubicBezTo>
                    <a:cubicBezTo>
                      <a:pt x="1271" y="6393"/>
                      <a:pt x="2855" y="5241"/>
                      <a:pt x="2855" y="5241"/>
                    </a:cubicBezTo>
                    <a:lnTo>
                      <a:pt x="2855" y="5241"/>
                    </a:lnTo>
                    <a:cubicBezTo>
                      <a:pt x="2855" y="5241"/>
                      <a:pt x="1879" y="7251"/>
                      <a:pt x="2498" y="7514"/>
                    </a:cubicBezTo>
                    <a:cubicBezTo>
                      <a:pt x="2539" y="7529"/>
                      <a:pt x="2581" y="7537"/>
                      <a:pt x="2622" y="7537"/>
                    </a:cubicBezTo>
                    <a:cubicBezTo>
                      <a:pt x="3230" y="7537"/>
                      <a:pt x="3888" y="5974"/>
                      <a:pt x="3888" y="5974"/>
                    </a:cubicBezTo>
                    <a:cubicBezTo>
                      <a:pt x="3888" y="5974"/>
                      <a:pt x="4020" y="8359"/>
                      <a:pt x="4865" y="8397"/>
                    </a:cubicBezTo>
                    <a:cubicBezTo>
                      <a:pt x="4869" y="8397"/>
                      <a:pt x="4872" y="8397"/>
                      <a:pt x="4876" y="8397"/>
                    </a:cubicBezTo>
                    <a:cubicBezTo>
                      <a:pt x="5697" y="8397"/>
                      <a:pt x="6293" y="6161"/>
                      <a:pt x="6293" y="6161"/>
                    </a:cubicBezTo>
                    <a:cubicBezTo>
                      <a:pt x="6293" y="6161"/>
                      <a:pt x="6889" y="8397"/>
                      <a:pt x="7710" y="8397"/>
                    </a:cubicBezTo>
                    <a:cubicBezTo>
                      <a:pt x="7714" y="8397"/>
                      <a:pt x="7717" y="8397"/>
                      <a:pt x="7721" y="8397"/>
                    </a:cubicBezTo>
                    <a:cubicBezTo>
                      <a:pt x="8547" y="8359"/>
                      <a:pt x="8679" y="5974"/>
                      <a:pt x="8679" y="5974"/>
                    </a:cubicBezTo>
                    <a:cubicBezTo>
                      <a:pt x="8679" y="5974"/>
                      <a:pt x="9353" y="7537"/>
                      <a:pt x="9948" y="7537"/>
                    </a:cubicBezTo>
                    <a:cubicBezTo>
                      <a:pt x="9989" y="7537"/>
                      <a:pt x="10029" y="7529"/>
                      <a:pt x="10069" y="7514"/>
                    </a:cubicBezTo>
                    <a:cubicBezTo>
                      <a:pt x="10688" y="7251"/>
                      <a:pt x="9731" y="5241"/>
                      <a:pt x="9730" y="5241"/>
                    </a:cubicBezTo>
                    <a:lnTo>
                      <a:pt x="9730" y="5241"/>
                    </a:lnTo>
                    <a:cubicBezTo>
                      <a:pt x="9731" y="5241"/>
                      <a:pt x="11331" y="6393"/>
                      <a:pt x="11947" y="6393"/>
                    </a:cubicBezTo>
                    <a:cubicBezTo>
                      <a:pt x="11998" y="6393"/>
                      <a:pt x="12042" y="6385"/>
                      <a:pt x="12079" y="6368"/>
                    </a:cubicBezTo>
                    <a:cubicBezTo>
                      <a:pt x="12567" y="6124"/>
                      <a:pt x="6293" y="0"/>
                      <a:pt x="6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3"/>
              <p:cNvSpPr/>
              <p:nvPr/>
            </p:nvSpPr>
            <p:spPr>
              <a:xfrm>
                <a:off x="10049200" y="3122153"/>
                <a:ext cx="933176" cy="620992"/>
              </a:xfrm>
              <a:custGeom>
                <a:avLst/>
                <a:gdLst/>
                <a:ahLst/>
                <a:cxnLst/>
                <a:rect l="l" t="t" r="r" b="b"/>
                <a:pathLst>
                  <a:path w="14653" h="9751" extrusionOk="0">
                    <a:moveTo>
                      <a:pt x="7327" y="1"/>
                    </a:moveTo>
                    <a:cubicBezTo>
                      <a:pt x="7327" y="1"/>
                      <a:pt x="1" y="7120"/>
                      <a:pt x="583" y="7402"/>
                    </a:cubicBezTo>
                    <a:cubicBezTo>
                      <a:pt x="631" y="7425"/>
                      <a:pt x="689" y="7435"/>
                      <a:pt x="756" y="7435"/>
                    </a:cubicBezTo>
                    <a:cubicBezTo>
                      <a:pt x="1505" y="7435"/>
                      <a:pt x="3325" y="6106"/>
                      <a:pt x="3326" y="6106"/>
                    </a:cubicBezTo>
                    <a:lnTo>
                      <a:pt x="3326" y="6106"/>
                    </a:lnTo>
                    <a:cubicBezTo>
                      <a:pt x="3326" y="6106"/>
                      <a:pt x="2199" y="8454"/>
                      <a:pt x="2931" y="8735"/>
                    </a:cubicBezTo>
                    <a:cubicBezTo>
                      <a:pt x="2977" y="8753"/>
                      <a:pt x="3022" y="8762"/>
                      <a:pt x="3069" y="8762"/>
                    </a:cubicBezTo>
                    <a:cubicBezTo>
                      <a:pt x="3753" y="8762"/>
                      <a:pt x="4528" y="6932"/>
                      <a:pt x="4528" y="6932"/>
                    </a:cubicBezTo>
                    <a:cubicBezTo>
                      <a:pt x="4528" y="6932"/>
                      <a:pt x="4697" y="9731"/>
                      <a:pt x="5655" y="9750"/>
                    </a:cubicBezTo>
                    <a:cubicBezTo>
                      <a:pt x="5662" y="9750"/>
                      <a:pt x="5669" y="9750"/>
                      <a:pt x="5676" y="9750"/>
                    </a:cubicBezTo>
                    <a:cubicBezTo>
                      <a:pt x="6642" y="9750"/>
                      <a:pt x="7327" y="7158"/>
                      <a:pt x="7327" y="7158"/>
                    </a:cubicBezTo>
                    <a:cubicBezTo>
                      <a:pt x="7327" y="7158"/>
                      <a:pt x="8031" y="9750"/>
                      <a:pt x="8978" y="9750"/>
                    </a:cubicBezTo>
                    <a:cubicBezTo>
                      <a:pt x="8985" y="9750"/>
                      <a:pt x="8992" y="9750"/>
                      <a:pt x="8999" y="9750"/>
                    </a:cubicBezTo>
                    <a:cubicBezTo>
                      <a:pt x="9957" y="9731"/>
                      <a:pt x="10126" y="6932"/>
                      <a:pt x="10126" y="6932"/>
                    </a:cubicBezTo>
                    <a:cubicBezTo>
                      <a:pt x="10126" y="6932"/>
                      <a:pt x="10895" y="8765"/>
                      <a:pt x="11593" y="8765"/>
                    </a:cubicBezTo>
                    <a:cubicBezTo>
                      <a:pt x="11643" y="8765"/>
                      <a:pt x="11692" y="8756"/>
                      <a:pt x="11741" y="8735"/>
                    </a:cubicBezTo>
                    <a:cubicBezTo>
                      <a:pt x="12455" y="8435"/>
                      <a:pt x="11328" y="6106"/>
                      <a:pt x="11328" y="6106"/>
                    </a:cubicBezTo>
                    <a:lnTo>
                      <a:pt x="11328" y="6106"/>
                    </a:lnTo>
                    <a:cubicBezTo>
                      <a:pt x="11328" y="6106"/>
                      <a:pt x="13181" y="7432"/>
                      <a:pt x="13926" y="7432"/>
                    </a:cubicBezTo>
                    <a:cubicBezTo>
                      <a:pt x="13989" y="7432"/>
                      <a:pt x="14044" y="7422"/>
                      <a:pt x="14089" y="7402"/>
                    </a:cubicBezTo>
                    <a:cubicBezTo>
                      <a:pt x="14653" y="7139"/>
                      <a:pt x="7327" y="1"/>
                      <a:pt x="7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3"/>
              <p:cNvSpPr/>
              <p:nvPr/>
            </p:nvSpPr>
            <p:spPr>
              <a:xfrm>
                <a:off x="10312410" y="1706944"/>
                <a:ext cx="406820" cy="351796"/>
              </a:xfrm>
              <a:custGeom>
                <a:avLst/>
                <a:gdLst/>
                <a:ahLst/>
                <a:cxnLst/>
                <a:rect l="l" t="t" r="r" b="b"/>
                <a:pathLst>
                  <a:path w="6388" h="5524" extrusionOk="0">
                    <a:moveTo>
                      <a:pt x="3213" y="19"/>
                    </a:moveTo>
                    <a:lnTo>
                      <a:pt x="3231" y="38"/>
                    </a:lnTo>
                    <a:lnTo>
                      <a:pt x="3269" y="76"/>
                    </a:lnTo>
                    <a:lnTo>
                      <a:pt x="3316" y="123"/>
                    </a:lnTo>
                    <a:lnTo>
                      <a:pt x="3288" y="76"/>
                    </a:lnTo>
                    <a:lnTo>
                      <a:pt x="3250" y="38"/>
                    </a:lnTo>
                    <a:lnTo>
                      <a:pt x="3231" y="19"/>
                    </a:lnTo>
                    <a:close/>
                    <a:moveTo>
                      <a:pt x="3316" y="123"/>
                    </a:moveTo>
                    <a:lnTo>
                      <a:pt x="3344" y="170"/>
                    </a:lnTo>
                    <a:lnTo>
                      <a:pt x="3476" y="339"/>
                    </a:lnTo>
                    <a:lnTo>
                      <a:pt x="3708" y="602"/>
                    </a:lnTo>
                    <a:lnTo>
                      <a:pt x="3708" y="602"/>
                    </a:lnTo>
                    <a:lnTo>
                      <a:pt x="3476" y="320"/>
                    </a:lnTo>
                    <a:lnTo>
                      <a:pt x="3344" y="151"/>
                    </a:lnTo>
                    <a:lnTo>
                      <a:pt x="3316" y="123"/>
                    </a:lnTo>
                    <a:close/>
                    <a:moveTo>
                      <a:pt x="3708" y="602"/>
                    </a:moveTo>
                    <a:lnTo>
                      <a:pt x="3739" y="639"/>
                    </a:lnTo>
                    <a:cubicBezTo>
                      <a:pt x="3764" y="670"/>
                      <a:pt x="3789" y="699"/>
                      <a:pt x="3814" y="729"/>
                    </a:cubicBezTo>
                    <a:lnTo>
                      <a:pt x="3814" y="729"/>
                    </a:lnTo>
                    <a:lnTo>
                      <a:pt x="3757" y="658"/>
                    </a:lnTo>
                    <a:lnTo>
                      <a:pt x="3708" y="602"/>
                    </a:lnTo>
                    <a:close/>
                    <a:moveTo>
                      <a:pt x="3194" y="1"/>
                    </a:moveTo>
                    <a:lnTo>
                      <a:pt x="3175" y="19"/>
                    </a:lnTo>
                    <a:lnTo>
                      <a:pt x="3156" y="38"/>
                    </a:lnTo>
                    <a:lnTo>
                      <a:pt x="3119" y="76"/>
                    </a:lnTo>
                    <a:lnTo>
                      <a:pt x="3062" y="151"/>
                    </a:lnTo>
                    <a:lnTo>
                      <a:pt x="2912" y="320"/>
                    </a:lnTo>
                    <a:lnTo>
                      <a:pt x="2649" y="639"/>
                    </a:lnTo>
                    <a:cubicBezTo>
                      <a:pt x="2461" y="846"/>
                      <a:pt x="2273" y="1071"/>
                      <a:pt x="2104" y="1278"/>
                    </a:cubicBezTo>
                    <a:cubicBezTo>
                      <a:pt x="1729" y="1710"/>
                      <a:pt x="1372" y="2142"/>
                      <a:pt x="1034" y="2593"/>
                    </a:cubicBezTo>
                    <a:cubicBezTo>
                      <a:pt x="865" y="2818"/>
                      <a:pt x="696" y="3025"/>
                      <a:pt x="527" y="3250"/>
                    </a:cubicBezTo>
                    <a:cubicBezTo>
                      <a:pt x="451" y="3363"/>
                      <a:pt x="376" y="3495"/>
                      <a:pt x="282" y="3607"/>
                    </a:cubicBezTo>
                    <a:cubicBezTo>
                      <a:pt x="207" y="3720"/>
                      <a:pt x="132" y="3833"/>
                      <a:pt x="57" y="3964"/>
                    </a:cubicBezTo>
                    <a:cubicBezTo>
                      <a:pt x="38" y="4002"/>
                      <a:pt x="19" y="4039"/>
                      <a:pt x="19" y="4077"/>
                    </a:cubicBezTo>
                    <a:lnTo>
                      <a:pt x="19" y="4114"/>
                    </a:lnTo>
                    <a:cubicBezTo>
                      <a:pt x="1" y="4133"/>
                      <a:pt x="1" y="4152"/>
                      <a:pt x="19" y="4171"/>
                    </a:cubicBezTo>
                    <a:cubicBezTo>
                      <a:pt x="19" y="4171"/>
                      <a:pt x="19" y="4190"/>
                      <a:pt x="38" y="4190"/>
                    </a:cubicBezTo>
                    <a:cubicBezTo>
                      <a:pt x="38" y="4190"/>
                      <a:pt x="57" y="4208"/>
                      <a:pt x="57" y="4208"/>
                    </a:cubicBezTo>
                    <a:lnTo>
                      <a:pt x="94" y="4208"/>
                    </a:lnTo>
                    <a:cubicBezTo>
                      <a:pt x="113" y="4218"/>
                      <a:pt x="132" y="4222"/>
                      <a:pt x="151" y="4222"/>
                    </a:cubicBezTo>
                    <a:cubicBezTo>
                      <a:pt x="170" y="4222"/>
                      <a:pt x="188" y="4218"/>
                      <a:pt x="207" y="4208"/>
                    </a:cubicBezTo>
                    <a:cubicBezTo>
                      <a:pt x="264" y="4208"/>
                      <a:pt x="282" y="4190"/>
                      <a:pt x="320" y="4190"/>
                    </a:cubicBezTo>
                    <a:cubicBezTo>
                      <a:pt x="470" y="4133"/>
                      <a:pt x="583" y="4058"/>
                      <a:pt x="714" y="3983"/>
                    </a:cubicBezTo>
                    <a:cubicBezTo>
                      <a:pt x="893" y="3849"/>
                      <a:pt x="1071" y="3715"/>
                      <a:pt x="1240" y="3572"/>
                    </a:cubicBezTo>
                    <a:lnTo>
                      <a:pt x="1240" y="3572"/>
                    </a:lnTo>
                    <a:cubicBezTo>
                      <a:pt x="1221" y="3631"/>
                      <a:pt x="1203" y="3692"/>
                      <a:pt x="1184" y="3758"/>
                    </a:cubicBezTo>
                    <a:cubicBezTo>
                      <a:pt x="1146" y="3870"/>
                      <a:pt x="1109" y="3983"/>
                      <a:pt x="1090" y="4096"/>
                    </a:cubicBezTo>
                    <a:cubicBezTo>
                      <a:pt x="1052" y="4227"/>
                      <a:pt x="1034" y="4340"/>
                      <a:pt x="1015" y="4453"/>
                    </a:cubicBezTo>
                    <a:cubicBezTo>
                      <a:pt x="1015" y="4528"/>
                      <a:pt x="1015" y="4584"/>
                      <a:pt x="1015" y="4640"/>
                    </a:cubicBezTo>
                    <a:cubicBezTo>
                      <a:pt x="1015" y="4716"/>
                      <a:pt x="1034" y="4772"/>
                      <a:pt x="1071" y="4828"/>
                    </a:cubicBezTo>
                    <a:cubicBezTo>
                      <a:pt x="1071" y="4866"/>
                      <a:pt x="1109" y="4903"/>
                      <a:pt x="1128" y="4922"/>
                    </a:cubicBezTo>
                    <a:cubicBezTo>
                      <a:pt x="1165" y="4941"/>
                      <a:pt x="1203" y="4941"/>
                      <a:pt x="1240" y="4941"/>
                    </a:cubicBezTo>
                    <a:cubicBezTo>
                      <a:pt x="1278" y="4941"/>
                      <a:pt x="1297" y="4941"/>
                      <a:pt x="1334" y="4922"/>
                    </a:cubicBezTo>
                    <a:cubicBezTo>
                      <a:pt x="1372" y="4903"/>
                      <a:pt x="1391" y="4885"/>
                      <a:pt x="1409" y="4866"/>
                    </a:cubicBezTo>
                    <a:cubicBezTo>
                      <a:pt x="1466" y="4828"/>
                      <a:pt x="1503" y="4772"/>
                      <a:pt x="1541" y="4716"/>
                    </a:cubicBezTo>
                    <a:cubicBezTo>
                      <a:pt x="1578" y="4678"/>
                      <a:pt x="1616" y="4622"/>
                      <a:pt x="1635" y="4565"/>
                    </a:cubicBezTo>
                    <a:cubicBezTo>
                      <a:pt x="1691" y="4453"/>
                      <a:pt x="1747" y="4359"/>
                      <a:pt x="1804" y="4246"/>
                    </a:cubicBezTo>
                    <a:cubicBezTo>
                      <a:pt x="1832" y="4162"/>
                      <a:pt x="1871" y="4077"/>
                      <a:pt x="1904" y="3993"/>
                    </a:cubicBezTo>
                    <a:lnTo>
                      <a:pt x="1904" y="3993"/>
                    </a:lnTo>
                    <a:cubicBezTo>
                      <a:pt x="1924" y="4246"/>
                      <a:pt x="1960" y="4502"/>
                      <a:pt x="2010" y="4772"/>
                    </a:cubicBezTo>
                    <a:cubicBezTo>
                      <a:pt x="2029" y="4903"/>
                      <a:pt x="2067" y="5054"/>
                      <a:pt x="2123" y="5185"/>
                    </a:cubicBezTo>
                    <a:cubicBezTo>
                      <a:pt x="2161" y="5242"/>
                      <a:pt x="2180" y="5317"/>
                      <a:pt x="2236" y="5373"/>
                    </a:cubicBezTo>
                    <a:cubicBezTo>
                      <a:pt x="2255" y="5411"/>
                      <a:pt x="2273" y="5429"/>
                      <a:pt x="2311" y="5448"/>
                    </a:cubicBezTo>
                    <a:cubicBezTo>
                      <a:pt x="2349" y="5486"/>
                      <a:pt x="2386" y="5486"/>
                      <a:pt x="2424" y="5504"/>
                    </a:cubicBezTo>
                    <a:cubicBezTo>
                      <a:pt x="2461" y="5504"/>
                      <a:pt x="2499" y="5504"/>
                      <a:pt x="2536" y="5486"/>
                    </a:cubicBezTo>
                    <a:cubicBezTo>
                      <a:pt x="2574" y="5467"/>
                      <a:pt x="2612" y="5448"/>
                      <a:pt x="2630" y="5429"/>
                    </a:cubicBezTo>
                    <a:cubicBezTo>
                      <a:pt x="2687" y="5373"/>
                      <a:pt x="2743" y="5317"/>
                      <a:pt x="2781" y="5260"/>
                    </a:cubicBezTo>
                    <a:cubicBezTo>
                      <a:pt x="2856" y="5129"/>
                      <a:pt x="2912" y="4997"/>
                      <a:pt x="2968" y="4866"/>
                    </a:cubicBezTo>
                    <a:cubicBezTo>
                      <a:pt x="3025" y="4734"/>
                      <a:pt x="3081" y="4584"/>
                      <a:pt x="3119" y="4453"/>
                    </a:cubicBezTo>
                    <a:cubicBezTo>
                      <a:pt x="3156" y="4366"/>
                      <a:pt x="3185" y="4271"/>
                      <a:pt x="3206" y="4178"/>
                    </a:cubicBezTo>
                    <a:lnTo>
                      <a:pt x="3206" y="4178"/>
                    </a:lnTo>
                    <a:cubicBezTo>
                      <a:pt x="3262" y="4413"/>
                      <a:pt x="3341" y="4646"/>
                      <a:pt x="3419" y="4866"/>
                    </a:cubicBezTo>
                    <a:cubicBezTo>
                      <a:pt x="3476" y="4997"/>
                      <a:pt x="3551" y="5129"/>
                      <a:pt x="3626" y="5260"/>
                    </a:cubicBezTo>
                    <a:cubicBezTo>
                      <a:pt x="3664" y="5335"/>
                      <a:pt x="3720" y="5392"/>
                      <a:pt x="3776" y="5448"/>
                    </a:cubicBezTo>
                    <a:cubicBezTo>
                      <a:pt x="3795" y="5467"/>
                      <a:pt x="3833" y="5486"/>
                      <a:pt x="3870" y="5504"/>
                    </a:cubicBezTo>
                    <a:cubicBezTo>
                      <a:pt x="3908" y="5523"/>
                      <a:pt x="3964" y="5523"/>
                      <a:pt x="4002" y="5523"/>
                    </a:cubicBezTo>
                    <a:cubicBezTo>
                      <a:pt x="4039" y="5523"/>
                      <a:pt x="4077" y="5504"/>
                      <a:pt x="4114" y="5486"/>
                    </a:cubicBezTo>
                    <a:cubicBezTo>
                      <a:pt x="4152" y="5448"/>
                      <a:pt x="4189" y="5429"/>
                      <a:pt x="4208" y="5392"/>
                    </a:cubicBezTo>
                    <a:cubicBezTo>
                      <a:pt x="4246" y="5335"/>
                      <a:pt x="4283" y="5260"/>
                      <a:pt x="4321" y="5204"/>
                    </a:cubicBezTo>
                    <a:cubicBezTo>
                      <a:pt x="4377" y="5054"/>
                      <a:pt x="4415" y="4922"/>
                      <a:pt x="4452" y="4772"/>
                    </a:cubicBezTo>
                    <a:cubicBezTo>
                      <a:pt x="4479" y="4572"/>
                      <a:pt x="4506" y="4362"/>
                      <a:pt x="4526" y="4156"/>
                    </a:cubicBezTo>
                    <a:lnTo>
                      <a:pt x="4526" y="4156"/>
                    </a:lnTo>
                    <a:cubicBezTo>
                      <a:pt x="4540" y="4193"/>
                      <a:pt x="4553" y="4230"/>
                      <a:pt x="4565" y="4265"/>
                    </a:cubicBezTo>
                    <a:cubicBezTo>
                      <a:pt x="4622" y="4377"/>
                      <a:pt x="4678" y="4490"/>
                      <a:pt x="4734" y="4584"/>
                    </a:cubicBezTo>
                    <a:cubicBezTo>
                      <a:pt x="4772" y="4640"/>
                      <a:pt x="4791" y="4697"/>
                      <a:pt x="4828" y="4753"/>
                    </a:cubicBezTo>
                    <a:cubicBezTo>
                      <a:pt x="4866" y="4791"/>
                      <a:pt x="4922" y="4847"/>
                      <a:pt x="4960" y="4885"/>
                    </a:cubicBezTo>
                    <a:cubicBezTo>
                      <a:pt x="4997" y="4922"/>
                      <a:pt x="5016" y="4941"/>
                      <a:pt x="5054" y="4960"/>
                    </a:cubicBezTo>
                    <a:cubicBezTo>
                      <a:pt x="5091" y="4979"/>
                      <a:pt x="5129" y="4979"/>
                      <a:pt x="5166" y="4979"/>
                    </a:cubicBezTo>
                    <a:lnTo>
                      <a:pt x="5223" y="4979"/>
                    </a:lnTo>
                    <a:cubicBezTo>
                      <a:pt x="5241" y="4979"/>
                      <a:pt x="5260" y="4960"/>
                      <a:pt x="5279" y="4960"/>
                    </a:cubicBezTo>
                    <a:cubicBezTo>
                      <a:pt x="5317" y="4941"/>
                      <a:pt x="5335" y="4903"/>
                      <a:pt x="5354" y="4866"/>
                    </a:cubicBezTo>
                    <a:cubicBezTo>
                      <a:pt x="5392" y="4809"/>
                      <a:pt x="5410" y="4734"/>
                      <a:pt x="5410" y="4659"/>
                    </a:cubicBezTo>
                    <a:cubicBezTo>
                      <a:pt x="5410" y="4603"/>
                      <a:pt x="5410" y="4528"/>
                      <a:pt x="5410" y="4471"/>
                    </a:cubicBezTo>
                    <a:cubicBezTo>
                      <a:pt x="5392" y="4359"/>
                      <a:pt x="5373" y="4227"/>
                      <a:pt x="5335" y="4114"/>
                    </a:cubicBezTo>
                    <a:cubicBezTo>
                      <a:pt x="5298" y="3955"/>
                      <a:pt x="5253" y="3795"/>
                      <a:pt x="5200" y="3640"/>
                    </a:cubicBezTo>
                    <a:lnTo>
                      <a:pt x="5200" y="3640"/>
                    </a:lnTo>
                    <a:cubicBezTo>
                      <a:pt x="5358" y="3764"/>
                      <a:pt x="5516" y="3878"/>
                      <a:pt x="5673" y="3983"/>
                    </a:cubicBezTo>
                    <a:cubicBezTo>
                      <a:pt x="5805" y="4077"/>
                      <a:pt x="5936" y="4133"/>
                      <a:pt x="6068" y="4190"/>
                    </a:cubicBezTo>
                    <a:cubicBezTo>
                      <a:pt x="6106" y="4208"/>
                      <a:pt x="6143" y="4227"/>
                      <a:pt x="6181" y="4227"/>
                    </a:cubicBezTo>
                    <a:cubicBezTo>
                      <a:pt x="6199" y="4237"/>
                      <a:pt x="6218" y="4241"/>
                      <a:pt x="6239" y="4241"/>
                    </a:cubicBezTo>
                    <a:cubicBezTo>
                      <a:pt x="6260" y="4241"/>
                      <a:pt x="6284" y="4237"/>
                      <a:pt x="6312" y="4227"/>
                    </a:cubicBezTo>
                    <a:lnTo>
                      <a:pt x="6331" y="4208"/>
                    </a:lnTo>
                    <a:lnTo>
                      <a:pt x="6368" y="4208"/>
                    </a:lnTo>
                    <a:cubicBezTo>
                      <a:pt x="6368" y="4190"/>
                      <a:pt x="6368" y="4171"/>
                      <a:pt x="6387" y="4171"/>
                    </a:cubicBezTo>
                    <a:cubicBezTo>
                      <a:pt x="6387" y="4152"/>
                      <a:pt x="6387" y="4133"/>
                      <a:pt x="6387" y="4114"/>
                    </a:cubicBezTo>
                    <a:cubicBezTo>
                      <a:pt x="6387" y="4114"/>
                      <a:pt x="6387" y="4096"/>
                      <a:pt x="6387" y="4077"/>
                    </a:cubicBezTo>
                    <a:cubicBezTo>
                      <a:pt x="6368" y="4039"/>
                      <a:pt x="6350" y="4002"/>
                      <a:pt x="6350" y="3964"/>
                    </a:cubicBezTo>
                    <a:cubicBezTo>
                      <a:pt x="6275" y="3851"/>
                      <a:pt x="6199" y="3720"/>
                      <a:pt x="6106" y="3607"/>
                    </a:cubicBezTo>
                    <a:cubicBezTo>
                      <a:pt x="6030" y="3495"/>
                      <a:pt x="5955" y="3382"/>
                      <a:pt x="5880" y="3269"/>
                    </a:cubicBezTo>
                    <a:cubicBezTo>
                      <a:pt x="5711" y="3044"/>
                      <a:pt x="5523" y="2818"/>
                      <a:pt x="5354" y="2593"/>
                    </a:cubicBezTo>
                    <a:cubicBezTo>
                      <a:pt x="5016" y="2142"/>
                      <a:pt x="4659" y="1710"/>
                      <a:pt x="4283" y="1278"/>
                    </a:cubicBezTo>
                    <a:cubicBezTo>
                      <a:pt x="4137" y="1099"/>
                      <a:pt x="3977" y="920"/>
                      <a:pt x="3814" y="729"/>
                    </a:cubicBezTo>
                    <a:lnTo>
                      <a:pt x="3814" y="729"/>
                    </a:lnTo>
                    <a:lnTo>
                      <a:pt x="4283" y="1316"/>
                    </a:lnTo>
                    <a:cubicBezTo>
                      <a:pt x="4640" y="1748"/>
                      <a:pt x="4978" y="2198"/>
                      <a:pt x="5317" y="2630"/>
                    </a:cubicBezTo>
                    <a:cubicBezTo>
                      <a:pt x="5486" y="2856"/>
                      <a:pt x="5655" y="3081"/>
                      <a:pt x="5824" y="3307"/>
                    </a:cubicBezTo>
                    <a:cubicBezTo>
                      <a:pt x="5899" y="3419"/>
                      <a:pt x="5993" y="3532"/>
                      <a:pt x="6068" y="3664"/>
                    </a:cubicBezTo>
                    <a:cubicBezTo>
                      <a:pt x="6143" y="3776"/>
                      <a:pt x="6218" y="3889"/>
                      <a:pt x="6275" y="4002"/>
                    </a:cubicBezTo>
                    <a:cubicBezTo>
                      <a:pt x="6293" y="4039"/>
                      <a:pt x="6293" y="4058"/>
                      <a:pt x="6312" y="4096"/>
                    </a:cubicBezTo>
                    <a:cubicBezTo>
                      <a:pt x="6312" y="4096"/>
                      <a:pt x="6312" y="4114"/>
                      <a:pt x="6312" y="4114"/>
                    </a:cubicBezTo>
                    <a:lnTo>
                      <a:pt x="6218" y="4114"/>
                    </a:lnTo>
                    <a:cubicBezTo>
                      <a:pt x="6181" y="4114"/>
                      <a:pt x="6143" y="4096"/>
                      <a:pt x="6124" y="4096"/>
                    </a:cubicBezTo>
                    <a:cubicBezTo>
                      <a:pt x="5993" y="4039"/>
                      <a:pt x="5880" y="3964"/>
                      <a:pt x="5767" y="3889"/>
                    </a:cubicBezTo>
                    <a:cubicBezTo>
                      <a:pt x="5523" y="3739"/>
                      <a:pt x="5317" y="3570"/>
                      <a:pt x="5110" y="3382"/>
                    </a:cubicBezTo>
                    <a:lnTo>
                      <a:pt x="4922" y="3213"/>
                    </a:lnTo>
                    <a:lnTo>
                      <a:pt x="4997" y="3457"/>
                    </a:lnTo>
                    <a:cubicBezTo>
                      <a:pt x="4999" y="3462"/>
                      <a:pt x="5001" y="3467"/>
                      <a:pt x="5003" y="3472"/>
                    </a:cubicBezTo>
                    <a:lnTo>
                      <a:pt x="5003" y="3472"/>
                    </a:lnTo>
                    <a:lnTo>
                      <a:pt x="4997" y="3476"/>
                    </a:lnTo>
                    <a:cubicBezTo>
                      <a:pt x="5001" y="3479"/>
                      <a:pt x="5005" y="3482"/>
                      <a:pt x="5009" y="3486"/>
                    </a:cubicBezTo>
                    <a:lnTo>
                      <a:pt x="5009" y="3486"/>
                    </a:lnTo>
                    <a:cubicBezTo>
                      <a:pt x="5097" y="3701"/>
                      <a:pt x="5169" y="3917"/>
                      <a:pt x="5223" y="4133"/>
                    </a:cubicBezTo>
                    <a:cubicBezTo>
                      <a:pt x="5260" y="4246"/>
                      <a:pt x="5279" y="4359"/>
                      <a:pt x="5298" y="4490"/>
                    </a:cubicBezTo>
                    <a:cubicBezTo>
                      <a:pt x="5298" y="4546"/>
                      <a:pt x="5298" y="4603"/>
                      <a:pt x="5298" y="4659"/>
                    </a:cubicBezTo>
                    <a:cubicBezTo>
                      <a:pt x="5298" y="4697"/>
                      <a:pt x="5279" y="4753"/>
                      <a:pt x="5260" y="4809"/>
                    </a:cubicBezTo>
                    <a:cubicBezTo>
                      <a:pt x="5260" y="4828"/>
                      <a:pt x="5241" y="4847"/>
                      <a:pt x="5223" y="4847"/>
                    </a:cubicBezTo>
                    <a:cubicBezTo>
                      <a:pt x="5204" y="4866"/>
                      <a:pt x="5185" y="4866"/>
                      <a:pt x="5166" y="4866"/>
                    </a:cubicBezTo>
                    <a:cubicBezTo>
                      <a:pt x="5129" y="4866"/>
                      <a:pt x="5072" y="4847"/>
                      <a:pt x="5054" y="4809"/>
                    </a:cubicBezTo>
                    <a:cubicBezTo>
                      <a:pt x="5016" y="4772"/>
                      <a:pt x="4978" y="4734"/>
                      <a:pt x="4941" y="4678"/>
                    </a:cubicBezTo>
                    <a:cubicBezTo>
                      <a:pt x="4903" y="4640"/>
                      <a:pt x="4866" y="4584"/>
                      <a:pt x="4847" y="4528"/>
                    </a:cubicBezTo>
                    <a:cubicBezTo>
                      <a:pt x="4723" y="4351"/>
                      <a:pt x="4633" y="4142"/>
                      <a:pt x="4545" y="3930"/>
                    </a:cubicBezTo>
                    <a:lnTo>
                      <a:pt x="4545" y="3930"/>
                    </a:lnTo>
                    <a:cubicBezTo>
                      <a:pt x="4545" y="3923"/>
                      <a:pt x="4546" y="3915"/>
                      <a:pt x="4546" y="3908"/>
                    </a:cubicBezTo>
                    <a:lnTo>
                      <a:pt x="4546" y="3908"/>
                    </a:lnTo>
                    <a:lnTo>
                      <a:pt x="4536" y="3910"/>
                    </a:lnTo>
                    <a:lnTo>
                      <a:pt x="4536" y="3910"/>
                    </a:lnTo>
                    <a:cubicBezTo>
                      <a:pt x="4533" y="3903"/>
                      <a:pt x="4530" y="3896"/>
                      <a:pt x="4528" y="3889"/>
                    </a:cubicBezTo>
                    <a:lnTo>
                      <a:pt x="4434" y="3645"/>
                    </a:lnTo>
                    <a:lnTo>
                      <a:pt x="4434" y="3908"/>
                    </a:lnTo>
                    <a:cubicBezTo>
                      <a:pt x="4415" y="4190"/>
                      <a:pt x="4377" y="4490"/>
                      <a:pt x="4321" y="4772"/>
                    </a:cubicBezTo>
                    <a:cubicBezTo>
                      <a:pt x="4302" y="4903"/>
                      <a:pt x="4265" y="5035"/>
                      <a:pt x="4208" y="5166"/>
                    </a:cubicBezTo>
                    <a:cubicBezTo>
                      <a:pt x="4189" y="5242"/>
                      <a:pt x="4152" y="5298"/>
                      <a:pt x="4114" y="5354"/>
                    </a:cubicBezTo>
                    <a:cubicBezTo>
                      <a:pt x="4077" y="5392"/>
                      <a:pt x="4020" y="5429"/>
                      <a:pt x="3964" y="5448"/>
                    </a:cubicBezTo>
                    <a:cubicBezTo>
                      <a:pt x="3908" y="5448"/>
                      <a:pt x="3851" y="5429"/>
                      <a:pt x="3795" y="5392"/>
                    </a:cubicBezTo>
                    <a:cubicBezTo>
                      <a:pt x="3757" y="5335"/>
                      <a:pt x="3701" y="5279"/>
                      <a:pt x="3664" y="5223"/>
                    </a:cubicBezTo>
                    <a:cubicBezTo>
                      <a:pt x="3588" y="5110"/>
                      <a:pt x="3532" y="4979"/>
                      <a:pt x="3476" y="4847"/>
                    </a:cubicBezTo>
                    <a:cubicBezTo>
                      <a:pt x="3369" y="4598"/>
                      <a:pt x="3296" y="4333"/>
                      <a:pt x="3225" y="4082"/>
                    </a:cubicBezTo>
                    <a:lnTo>
                      <a:pt x="3225" y="4082"/>
                    </a:lnTo>
                    <a:cubicBezTo>
                      <a:pt x="3227" y="4068"/>
                      <a:pt x="3229" y="4053"/>
                      <a:pt x="3231" y="4039"/>
                    </a:cubicBezTo>
                    <a:lnTo>
                      <a:pt x="3213" y="4039"/>
                    </a:lnTo>
                    <a:lnTo>
                      <a:pt x="3194" y="3908"/>
                    </a:lnTo>
                    <a:lnTo>
                      <a:pt x="3156" y="4039"/>
                    </a:lnTo>
                    <a:cubicBezTo>
                      <a:pt x="3100" y="4321"/>
                      <a:pt x="3025" y="4584"/>
                      <a:pt x="2912" y="4866"/>
                    </a:cubicBezTo>
                    <a:cubicBezTo>
                      <a:pt x="2875" y="4997"/>
                      <a:pt x="2799" y="5129"/>
                      <a:pt x="2724" y="5242"/>
                    </a:cubicBezTo>
                    <a:cubicBezTo>
                      <a:pt x="2687" y="5298"/>
                      <a:pt x="2649" y="5354"/>
                      <a:pt x="2593" y="5411"/>
                    </a:cubicBezTo>
                    <a:cubicBezTo>
                      <a:pt x="2562" y="5441"/>
                      <a:pt x="2506" y="5472"/>
                      <a:pt x="2446" y="5472"/>
                    </a:cubicBezTo>
                    <a:cubicBezTo>
                      <a:pt x="2433" y="5472"/>
                      <a:pt x="2419" y="5470"/>
                      <a:pt x="2405" y="5467"/>
                    </a:cubicBezTo>
                    <a:cubicBezTo>
                      <a:pt x="2349" y="5467"/>
                      <a:pt x="2292" y="5429"/>
                      <a:pt x="2255" y="5373"/>
                    </a:cubicBezTo>
                    <a:cubicBezTo>
                      <a:pt x="2198" y="5317"/>
                      <a:pt x="2180" y="5242"/>
                      <a:pt x="2142" y="5185"/>
                    </a:cubicBezTo>
                    <a:cubicBezTo>
                      <a:pt x="2104" y="5054"/>
                      <a:pt x="2048" y="4903"/>
                      <a:pt x="2029" y="4772"/>
                    </a:cubicBezTo>
                    <a:cubicBezTo>
                      <a:pt x="1992" y="4622"/>
                      <a:pt x="1973" y="4490"/>
                      <a:pt x="1954" y="4340"/>
                    </a:cubicBezTo>
                    <a:cubicBezTo>
                      <a:pt x="1937" y="4223"/>
                      <a:pt x="1921" y="4092"/>
                      <a:pt x="1917" y="3959"/>
                    </a:cubicBezTo>
                    <a:lnTo>
                      <a:pt x="1917" y="3959"/>
                    </a:lnTo>
                    <a:cubicBezTo>
                      <a:pt x="1924" y="3942"/>
                      <a:pt x="1930" y="3925"/>
                      <a:pt x="1935" y="3908"/>
                    </a:cubicBezTo>
                    <a:lnTo>
                      <a:pt x="1917" y="3908"/>
                    </a:lnTo>
                    <a:lnTo>
                      <a:pt x="1917" y="3814"/>
                    </a:lnTo>
                    <a:lnTo>
                      <a:pt x="1898" y="3908"/>
                    </a:lnTo>
                    <a:cubicBezTo>
                      <a:pt x="1804" y="4133"/>
                      <a:pt x="1710" y="4359"/>
                      <a:pt x="1578" y="4565"/>
                    </a:cubicBezTo>
                    <a:cubicBezTo>
                      <a:pt x="1522" y="4659"/>
                      <a:pt x="1447" y="4753"/>
                      <a:pt x="1372" y="4828"/>
                    </a:cubicBezTo>
                    <a:cubicBezTo>
                      <a:pt x="1334" y="4866"/>
                      <a:pt x="1278" y="4903"/>
                      <a:pt x="1222" y="4903"/>
                    </a:cubicBezTo>
                    <a:cubicBezTo>
                      <a:pt x="1203" y="4903"/>
                      <a:pt x="1184" y="4903"/>
                      <a:pt x="1165" y="4885"/>
                    </a:cubicBezTo>
                    <a:cubicBezTo>
                      <a:pt x="1146" y="4866"/>
                      <a:pt x="1128" y="4847"/>
                      <a:pt x="1109" y="4828"/>
                    </a:cubicBezTo>
                    <a:cubicBezTo>
                      <a:pt x="1090" y="4772"/>
                      <a:pt x="1090" y="4716"/>
                      <a:pt x="1090" y="4659"/>
                    </a:cubicBezTo>
                    <a:cubicBezTo>
                      <a:pt x="1090" y="4603"/>
                      <a:pt x="1090" y="4546"/>
                      <a:pt x="1090" y="4490"/>
                    </a:cubicBezTo>
                    <a:cubicBezTo>
                      <a:pt x="1109" y="4377"/>
                      <a:pt x="1128" y="4246"/>
                      <a:pt x="1165" y="4133"/>
                    </a:cubicBezTo>
                    <a:cubicBezTo>
                      <a:pt x="1222" y="3908"/>
                      <a:pt x="1315" y="3682"/>
                      <a:pt x="1409" y="3457"/>
                    </a:cubicBezTo>
                    <a:lnTo>
                      <a:pt x="1466" y="3269"/>
                    </a:lnTo>
                    <a:lnTo>
                      <a:pt x="1315" y="3401"/>
                    </a:lnTo>
                    <a:cubicBezTo>
                      <a:pt x="1313" y="3403"/>
                      <a:pt x="1310" y="3406"/>
                      <a:pt x="1307" y="3409"/>
                    </a:cubicBezTo>
                    <a:lnTo>
                      <a:pt x="1307" y="3409"/>
                    </a:lnTo>
                    <a:lnTo>
                      <a:pt x="1297" y="3401"/>
                    </a:lnTo>
                    <a:cubicBezTo>
                      <a:pt x="1294" y="3410"/>
                      <a:pt x="1291" y="3419"/>
                      <a:pt x="1288" y="3428"/>
                    </a:cubicBezTo>
                    <a:lnTo>
                      <a:pt x="1288" y="3428"/>
                    </a:lnTo>
                    <a:cubicBezTo>
                      <a:pt x="1200" y="3513"/>
                      <a:pt x="1098" y="3596"/>
                      <a:pt x="996" y="3664"/>
                    </a:cubicBezTo>
                    <a:cubicBezTo>
                      <a:pt x="902" y="3739"/>
                      <a:pt x="771" y="3833"/>
                      <a:pt x="658" y="3908"/>
                    </a:cubicBezTo>
                    <a:cubicBezTo>
                      <a:pt x="545" y="3983"/>
                      <a:pt x="433" y="4039"/>
                      <a:pt x="301" y="4096"/>
                    </a:cubicBezTo>
                    <a:cubicBezTo>
                      <a:pt x="264" y="4114"/>
                      <a:pt x="245" y="4114"/>
                      <a:pt x="207" y="4133"/>
                    </a:cubicBezTo>
                    <a:lnTo>
                      <a:pt x="113" y="4133"/>
                    </a:lnTo>
                    <a:lnTo>
                      <a:pt x="113" y="4114"/>
                    </a:lnTo>
                    <a:cubicBezTo>
                      <a:pt x="113" y="4077"/>
                      <a:pt x="132" y="4039"/>
                      <a:pt x="151" y="4021"/>
                    </a:cubicBezTo>
                    <a:cubicBezTo>
                      <a:pt x="207" y="3889"/>
                      <a:pt x="282" y="3776"/>
                      <a:pt x="357" y="3664"/>
                    </a:cubicBezTo>
                    <a:cubicBezTo>
                      <a:pt x="433" y="3551"/>
                      <a:pt x="508" y="3438"/>
                      <a:pt x="602" y="3325"/>
                    </a:cubicBezTo>
                    <a:cubicBezTo>
                      <a:pt x="752" y="3100"/>
                      <a:pt x="921" y="2875"/>
                      <a:pt x="1090" y="2649"/>
                    </a:cubicBezTo>
                    <a:cubicBezTo>
                      <a:pt x="1447" y="2198"/>
                      <a:pt x="1785" y="1766"/>
                      <a:pt x="2142" y="1316"/>
                    </a:cubicBezTo>
                    <a:lnTo>
                      <a:pt x="3194" y="19"/>
                    </a:lnTo>
                    <a:lnTo>
                      <a:pt x="31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3"/>
              <p:cNvSpPr/>
              <p:nvPr/>
            </p:nvSpPr>
            <p:spPr>
              <a:xfrm>
                <a:off x="10235860" y="2154395"/>
                <a:ext cx="562339" cy="350522"/>
              </a:xfrm>
              <a:custGeom>
                <a:avLst/>
                <a:gdLst/>
                <a:ahLst/>
                <a:cxnLst/>
                <a:rect l="l" t="t" r="r" b="b"/>
                <a:pathLst>
                  <a:path w="8830" h="5504" extrusionOk="0">
                    <a:moveTo>
                      <a:pt x="4377" y="38"/>
                    </a:moveTo>
                    <a:lnTo>
                      <a:pt x="4340" y="56"/>
                    </a:lnTo>
                    <a:lnTo>
                      <a:pt x="4302" y="94"/>
                    </a:lnTo>
                    <a:lnTo>
                      <a:pt x="4358" y="56"/>
                    </a:lnTo>
                    <a:lnTo>
                      <a:pt x="4377" y="38"/>
                    </a:lnTo>
                    <a:close/>
                    <a:moveTo>
                      <a:pt x="4396" y="0"/>
                    </a:moveTo>
                    <a:cubicBezTo>
                      <a:pt x="4377" y="0"/>
                      <a:pt x="4377" y="19"/>
                      <a:pt x="4377" y="38"/>
                    </a:cubicBezTo>
                    <a:lnTo>
                      <a:pt x="4396" y="19"/>
                    </a:lnTo>
                    <a:lnTo>
                      <a:pt x="5147" y="676"/>
                    </a:lnTo>
                    <a:lnTo>
                      <a:pt x="5880" y="1334"/>
                    </a:lnTo>
                    <a:cubicBezTo>
                      <a:pt x="6387" y="1785"/>
                      <a:pt x="6875" y="2217"/>
                      <a:pt x="7383" y="2667"/>
                    </a:cubicBezTo>
                    <a:lnTo>
                      <a:pt x="8078" y="3381"/>
                    </a:lnTo>
                    <a:cubicBezTo>
                      <a:pt x="8190" y="3494"/>
                      <a:pt x="8322" y="3607"/>
                      <a:pt x="8435" y="3738"/>
                    </a:cubicBezTo>
                    <a:cubicBezTo>
                      <a:pt x="8491" y="3795"/>
                      <a:pt x="8566" y="3888"/>
                      <a:pt x="8585" y="3926"/>
                    </a:cubicBezTo>
                    <a:cubicBezTo>
                      <a:pt x="8604" y="3964"/>
                      <a:pt x="8641" y="3982"/>
                      <a:pt x="8660" y="4020"/>
                    </a:cubicBezTo>
                    <a:cubicBezTo>
                      <a:pt x="8660" y="4039"/>
                      <a:pt x="8679" y="4057"/>
                      <a:pt x="8679" y="4076"/>
                    </a:cubicBezTo>
                    <a:cubicBezTo>
                      <a:pt x="8698" y="4076"/>
                      <a:pt x="8698" y="4095"/>
                      <a:pt x="8698" y="4114"/>
                    </a:cubicBezTo>
                    <a:lnTo>
                      <a:pt x="8547" y="4114"/>
                    </a:lnTo>
                    <a:cubicBezTo>
                      <a:pt x="8472" y="4095"/>
                      <a:pt x="8378" y="4076"/>
                      <a:pt x="8303" y="4057"/>
                    </a:cubicBezTo>
                    <a:cubicBezTo>
                      <a:pt x="8153" y="4001"/>
                      <a:pt x="8003" y="3926"/>
                      <a:pt x="7852" y="3870"/>
                    </a:cubicBezTo>
                    <a:cubicBezTo>
                      <a:pt x="7702" y="3795"/>
                      <a:pt x="7570" y="3701"/>
                      <a:pt x="7420" y="3625"/>
                    </a:cubicBezTo>
                    <a:cubicBezTo>
                      <a:pt x="7299" y="3565"/>
                      <a:pt x="7190" y="3492"/>
                      <a:pt x="7074" y="3427"/>
                    </a:cubicBezTo>
                    <a:lnTo>
                      <a:pt x="7074" y="3427"/>
                    </a:lnTo>
                    <a:cubicBezTo>
                      <a:pt x="7064" y="3412"/>
                      <a:pt x="7055" y="3396"/>
                      <a:pt x="7045" y="3381"/>
                    </a:cubicBezTo>
                    <a:lnTo>
                      <a:pt x="7022" y="3399"/>
                    </a:lnTo>
                    <a:lnTo>
                      <a:pt x="7022" y="3399"/>
                    </a:lnTo>
                    <a:cubicBezTo>
                      <a:pt x="7011" y="3393"/>
                      <a:pt x="7000" y="3387"/>
                      <a:pt x="6988" y="3381"/>
                    </a:cubicBezTo>
                    <a:lnTo>
                      <a:pt x="6800" y="3250"/>
                    </a:lnTo>
                    <a:lnTo>
                      <a:pt x="6913" y="3456"/>
                    </a:lnTo>
                    <a:cubicBezTo>
                      <a:pt x="7026" y="3682"/>
                      <a:pt x="7138" y="3907"/>
                      <a:pt x="7214" y="4151"/>
                    </a:cubicBezTo>
                    <a:cubicBezTo>
                      <a:pt x="7270" y="4283"/>
                      <a:pt x="7289" y="4396"/>
                      <a:pt x="7308" y="4527"/>
                    </a:cubicBezTo>
                    <a:cubicBezTo>
                      <a:pt x="7326" y="4583"/>
                      <a:pt x="7326" y="4640"/>
                      <a:pt x="7308" y="4715"/>
                    </a:cubicBezTo>
                    <a:cubicBezTo>
                      <a:pt x="7308" y="4753"/>
                      <a:pt x="7270" y="4790"/>
                      <a:pt x="7232" y="4828"/>
                    </a:cubicBezTo>
                    <a:cubicBezTo>
                      <a:pt x="7214" y="4846"/>
                      <a:pt x="7195" y="4846"/>
                      <a:pt x="7157" y="4846"/>
                    </a:cubicBezTo>
                    <a:lnTo>
                      <a:pt x="7082" y="4846"/>
                    </a:lnTo>
                    <a:cubicBezTo>
                      <a:pt x="7026" y="4846"/>
                      <a:pt x="6969" y="4809"/>
                      <a:pt x="6932" y="4790"/>
                    </a:cubicBezTo>
                    <a:cubicBezTo>
                      <a:pt x="6819" y="4715"/>
                      <a:pt x="6725" y="4621"/>
                      <a:pt x="6650" y="4527"/>
                    </a:cubicBezTo>
                    <a:cubicBezTo>
                      <a:pt x="6575" y="4433"/>
                      <a:pt x="6500" y="4320"/>
                      <a:pt x="6425" y="4208"/>
                    </a:cubicBezTo>
                    <a:cubicBezTo>
                      <a:pt x="6378" y="4131"/>
                      <a:pt x="6320" y="4029"/>
                      <a:pt x="6269" y="3932"/>
                    </a:cubicBezTo>
                    <a:lnTo>
                      <a:pt x="6269" y="3932"/>
                    </a:lnTo>
                    <a:cubicBezTo>
                      <a:pt x="6271" y="3917"/>
                      <a:pt x="6273" y="3903"/>
                      <a:pt x="6274" y="3888"/>
                    </a:cubicBezTo>
                    <a:lnTo>
                      <a:pt x="6274" y="3888"/>
                    </a:lnTo>
                    <a:lnTo>
                      <a:pt x="6248" y="3893"/>
                    </a:lnTo>
                    <a:lnTo>
                      <a:pt x="6248" y="3893"/>
                    </a:lnTo>
                    <a:cubicBezTo>
                      <a:pt x="6244" y="3885"/>
                      <a:pt x="6241" y="3877"/>
                      <a:pt x="6237" y="3870"/>
                    </a:cubicBezTo>
                    <a:lnTo>
                      <a:pt x="6162" y="3701"/>
                    </a:lnTo>
                    <a:lnTo>
                      <a:pt x="6143" y="3888"/>
                    </a:lnTo>
                    <a:cubicBezTo>
                      <a:pt x="6124" y="4039"/>
                      <a:pt x="6105" y="4208"/>
                      <a:pt x="6087" y="4358"/>
                    </a:cubicBezTo>
                    <a:cubicBezTo>
                      <a:pt x="6049" y="4508"/>
                      <a:pt x="6011" y="4659"/>
                      <a:pt x="5974" y="4809"/>
                    </a:cubicBezTo>
                    <a:cubicBezTo>
                      <a:pt x="5936" y="4940"/>
                      <a:pt x="5880" y="5091"/>
                      <a:pt x="5786" y="5222"/>
                    </a:cubicBezTo>
                    <a:cubicBezTo>
                      <a:pt x="5748" y="5278"/>
                      <a:pt x="5692" y="5335"/>
                      <a:pt x="5636" y="5372"/>
                    </a:cubicBezTo>
                    <a:cubicBezTo>
                      <a:pt x="5579" y="5410"/>
                      <a:pt x="5523" y="5429"/>
                      <a:pt x="5448" y="5429"/>
                    </a:cubicBezTo>
                    <a:cubicBezTo>
                      <a:pt x="5373" y="5429"/>
                      <a:pt x="5316" y="5410"/>
                      <a:pt x="5241" y="5372"/>
                    </a:cubicBezTo>
                    <a:cubicBezTo>
                      <a:pt x="5185" y="5335"/>
                      <a:pt x="5128" y="5278"/>
                      <a:pt x="5072" y="5222"/>
                    </a:cubicBezTo>
                    <a:cubicBezTo>
                      <a:pt x="4978" y="5109"/>
                      <a:pt x="4884" y="4997"/>
                      <a:pt x="4809" y="4865"/>
                    </a:cubicBezTo>
                    <a:cubicBezTo>
                      <a:pt x="4734" y="4734"/>
                      <a:pt x="4659" y="4583"/>
                      <a:pt x="4603" y="4452"/>
                    </a:cubicBezTo>
                    <a:cubicBezTo>
                      <a:pt x="4538" y="4323"/>
                      <a:pt x="4501" y="4193"/>
                      <a:pt x="4456" y="4076"/>
                    </a:cubicBezTo>
                    <a:lnTo>
                      <a:pt x="4456" y="4076"/>
                    </a:lnTo>
                    <a:cubicBezTo>
                      <a:pt x="4461" y="4057"/>
                      <a:pt x="4466" y="4039"/>
                      <a:pt x="4471" y="4020"/>
                    </a:cubicBezTo>
                    <a:lnTo>
                      <a:pt x="4433" y="4020"/>
                    </a:lnTo>
                    <a:lnTo>
                      <a:pt x="4396" y="3926"/>
                    </a:lnTo>
                    <a:lnTo>
                      <a:pt x="4377" y="4020"/>
                    </a:lnTo>
                    <a:cubicBezTo>
                      <a:pt x="4321" y="4151"/>
                      <a:pt x="4264" y="4302"/>
                      <a:pt x="4208" y="4452"/>
                    </a:cubicBezTo>
                    <a:cubicBezTo>
                      <a:pt x="4152" y="4583"/>
                      <a:pt x="4077" y="4734"/>
                      <a:pt x="4001" y="4865"/>
                    </a:cubicBezTo>
                    <a:cubicBezTo>
                      <a:pt x="3926" y="4997"/>
                      <a:pt x="3851" y="5128"/>
                      <a:pt x="3738" y="5241"/>
                    </a:cubicBezTo>
                    <a:cubicBezTo>
                      <a:pt x="3682" y="5297"/>
                      <a:pt x="3626" y="5354"/>
                      <a:pt x="3569" y="5391"/>
                    </a:cubicBezTo>
                    <a:cubicBezTo>
                      <a:pt x="3494" y="5429"/>
                      <a:pt x="3419" y="5448"/>
                      <a:pt x="3344" y="5448"/>
                    </a:cubicBezTo>
                    <a:cubicBezTo>
                      <a:pt x="3288" y="5448"/>
                      <a:pt x="3212" y="5429"/>
                      <a:pt x="3137" y="5391"/>
                    </a:cubicBezTo>
                    <a:cubicBezTo>
                      <a:pt x="3081" y="5354"/>
                      <a:pt x="3025" y="5297"/>
                      <a:pt x="2987" y="5222"/>
                    </a:cubicBezTo>
                    <a:cubicBezTo>
                      <a:pt x="2912" y="5091"/>
                      <a:pt x="2837" y="4959"/>
                      <a:pt x="2799" y="4809"/>
                    </a:cubicBezTo>
                    <a:cubicBezTo>
                      <a:pt x="2743" y="4659"/>
                      <a:pt x="2705" y="4508"/>
                      <a:pt x="2687" y="4358"/>
                    </a:cubicBezTo>
                    <a:cubicBezTo>
                      <a:pt x="2668" y="4189"/>
                      <a:pt x="2630" y="4039"/>
                      <a:pt x="2630" y="3888"/>
                    </a:cubicBezTo>
                    <a:lnTo>
                      <a:pt x="2630" y="3813"/>
                    </a:lnTo>
                    <a:lnTo>
                      <a:pt x="2602" y="3870"/>
                    </a:lnTo>
                    <a:lnTo>
                      <a:pt x="2574" y="3870"/>
                    </a:lnTo>
                    <a:cubicBezTo>
                      <a:pt x="2575" y="3884"/>
                      <a:pt x="2577" y="3898"/>
                      <a:pt x="2579" y="3912"/>
                    </a:cubicBezTo>
                    <a:lnTo>
                      <a:pt x="2579" y="3912"/>
                    </a:lnTo>
                    <a:cubicBezTo>
                      <a:pt x="2527" y="4001"/>
                      <a:pt x="2475" y="4104"/>
                      <a:pt x="2424" y="4208"/>
                    </a:cubicBezTo>
                    <a:cubicBezTo>
                      <a:pt x="2348" y="4302"/>
                      <a:pt x="2273" y="4414"/>
                      <a:pt x="2179" y="4527"/>
                    </a:cubicBezTo>
                    <a:cubicBezTo>
                      <a:pt x="2104" y="4621"/>
                      <a:pt x="2010" y="4715"/>
                      <a:pt x="1898" y="4790"/>
                    </a:cubicBezTo>
                    <a:cubicBezTo>
                      <a:pt x="1841" y="4809"/>
                      <a:pt x="1785" y="4846"/>
                      <a:pt x="1729" y="4846"/>
                    </a:cubicBezTo>
                    <a:cubicBezTo>
                      <a:pt x="1712" y="4852"/>
                      <a:pt x="1695" y="4854"/>
                      <a:pt x="1679" y="4854"/>
                    </a:cubicBezTo>
                    <a:cubicBezTo>
                      <a:pt x="1639" y="4854"/>
                      <a:pt x="1599" y="4841"/>
                      <a:pt x="1559" y="4828"/>
                    </a:cubicBezTo>
                    <a:cubicBezTo>
                      <a:pt x="1503" y="4790"/>
                      <a:pt x="1484" y="4734"/>
                      <a:pt x="1466" y="4677"/>
                    </a:cubicBezTo>
                    <a:cubicBezTo>
                      <a:pt x="1466" y="4621"/>
                      <a:pt x="1466" y="4565"/>
                      <a:pt x="1466" y="4508"/>
                    </a:cubicBezTo>
                    <a:cubicBezTo>
                      <a:pt x="1484" y="4377"/>
                      <a:pt x="1522" y="4245"/>
                      <a:pt x="1559" y="4133"/>
                    </a:cubicBezTo>
                    <a:cubicBezTo>
                      <a:pt x="1653" y="3888"/>
                      <a:pt x="1766" y="3644"/>
                      <a:pt x="1879" y="3419"/>
                    </a:cubicBezTo>
                    <a:lnTo>
                      <a:pt x="1973" y="3269"/>
                    </a:lnTo>
                    <a:lnTo>
                      <a:pt x="1822" y="3362"/>
                    </a:lnTo>
                    <a:cubicBezTo>
                      <a:pt x="1691" y="3456"/>
                      <a:pt x="1541" y="3532"/>
                      <a:pt x="1390" y="3607"/>
                    </a:cubicBezTo>
                    <a:cubicBezTo>
                      <a:pt x="1240" y="3701"/>
                      <a:pt x="1109" y="3776"/>
                      <a:pt x="958" y="3851"/>
                    </a:cubicBezTo>
                    <a:cubicBezTo>
                      <a:pt x="808" y="3926"/>
                      <a:pt x="658" y="4001"/>
                      <a:pt x="489" y="4057"/>
                    </a:cubicBezTo>
                    <a:cubicBezTo>
                      <a:pt x="414" y="4076"/>
                      <a:pt x="338" y="4095"/>
                      <a:pt x="263" y="4114"/>
                    </a:cubicBezTo>
                    <a:lnTo>
                      <a:pt x="94" y="4114"/>
                    </a:lnTo>
                    <a:cubicBezTo>
                      <a:pt x="113" y="4095"/>
                      <a:pt x="113" y="4076"/>
                      <a:pt x="113" y="4076"/>
                    </a:cubicBezTo>
                    <a:cubicBezTo>
                      <a:pt x="132" y="4057"/>
                      <a:pt x="132" y="4039"/>
                      <a:pt x="151" y="4020"/>
                    </a:cubicBezTo>
                    <a:cubicBezTo>
                      <a:pt x="169" y="3982"/>
                      <a:pt x="188" y="3964"/>
                      <a:pt x="226" y="3926"/>
                    </a:cubicBezTo>
                    <a:cubicBezTo>
                      <a:pt x="263" y="3870"/>
                      <a:pt x="320" y="3795"/>
                      <a:pt x="376" y="3738"/>
                    </a:cubicBezTo>
                    <a:cubicBezTo>
                      <a:pt x="489" y="3607"/>
                      <a:pt x="601" y="3494"/>
                      <a:pt x="714" y="3381"/>
                    </a:cubicBezTo>
                    <a:cubicBezTo>
                      <a:pt x="958" y="3137"/>
                      <a:pt x="1184" y="2912"/>
                      <a:pt x="1447" y="2667"/>
                    </a:cubicBezTo>
                    <a:cubicBezTo>
                      <a:pt x="1935" y="2217"/>
                      <a:pt x="2424" y="1785"/>
                      <a:pt x="2912" y="1334"/>
                    </a:cubicBezTo>
                    <a:lnTo>
                      <a:pt x="3663" y="676"/>
                    </a:lnTo>
                    <a:lnTo>
                      <a:pt x="4039" y="338"/>
                    </a:lnTo>
                    <a:lnTo>
                      <a:pt x="4208" y="169"/>
                    </a:lnTo>
                    <a:lnTo>
                      <a:pt x="4001" y="319"/>
                    </a:lnTo>
                    <a:lnTo>
                      <a:pt x="3626" y="639"/>
                    </a:lnTo>
                    <a:lnTo>
                      <a:pt x="3250" y="958"/>
                    </a:lnTo>
                    <a:lnTo>
                      <a:pt x="2874" y="1296"/>
                    </a:lnTo>
                    <a:cubicBezTo>
                      <a:pt x="2367" y="1728"/>
                      <a:pt x="1860" y="2160"/>
                      <a:pt x="1390" y="2611"/>
                    </a:cubicBezTo>
                    <a:cubicBezTo>
                      <a:pt x="1127" y="2818"/>
                      <a:pt x="902" y="3062"/>
                      <a:pt x="658" y="3287"/>
                    </a:cubicBezTo>
                    <a:cubicBezTo>
                      <a:pt x="545" y="3419"/>
                      <a:pt x="432" y="3532"/>
                      <a:pt x="320" y="3663"/>
                    </a:cubicBezTo>
                    <a:cubicBezTo>
                      <a:pt x="263" y="3719"/>
                      <a:pt x="207" y="3776"/>
                      <a:pt x="151" y="3851"/>
                    </a:cubicBezTo>
                    <a:cubicBezTo>
                      <a:pt x="132" y="3888"/>
                      <a:pt x="94" y="3907"/>
                      <a:pt x="75" y="3945"/>
                    </a:cubicBezTo>
                    <a:lnTo>
                      <a:pt x="38" y="4020"/>
                    </a:lnTo>
                    <a:cubicBezTo>
                      <a:pt x="19" y="4039"/>
                      <a:pt x="19" y="4057"/>
                      <a:pt x="19" y="4076"/>
                    </a:cubicBezTo>
                    <a:cubicBezTo>
                      <a:pt x="0" y="4114"/>
                      <a:pt x="19" y="4133"/>
                      <a:pt x="19" y="4151"/>
                    </a:cubicBezTo>
                    <a:lnTo>
                      <a:pt x="19" y="4170"/>
                    </a:lnTo>
                    <a:lnTo>
                      <a:pt x="38" y="4189"/>
                    </a:lnTo>
                    <a:lnTo>
                      <a:pt x="263" y="4189"/>
                    </a:lnTo>
                    <a:cubicBezTo>
                      <a:pt x="357" y="4170"/>
                      <a:pt x="432" y="4151"/>
                      <a:pt x="508" y="4133"/>
                    </a:cubicBezTo>
                    <a:cubicBezTo>
                      <a:pt x="677" y="4076"/>
                      <a:pt x="827" y="4001"/>
                      <a:pt x="977" y="3926"/>
                    </a:cubicBezTo>
                    <a:cubicBezTo>
                      <a:pt x="1228" y="3800"/>
                      <a:pt x="1479" y="3662"/>
                      <a:pt x="1720" y="3521"/>
                    </a:cubicBezTo>
                    <a:lnTo>
                      <a:pt x="1720" y="3521"/>
                    </a:lnTo>
                    <a:cubicBezTo>
                      <a:pt x="1682" y="3589"/>
                      <a:pt x="1649" y="3660"/>
                      <a:pt x="1616" y="3738"/>
                    </a:cubicBezTo>
                    <a:cubicBezTo>
                      <a:pt x="1559" y="3851"/>
                      <a:pt x="1522" y="3982"/>
                      <a:pt x="1484" y="4095"/>
                    </a:cubicBezTo>
                    <a:cubicBezTo>
                      <a:pt x="1428" y="4227"/>
                      <a:pt x="1409" y="4358"/>
                      <a:pt x="1390" y="4490"/>
                    </a:cubicBezTo>
                    <a:cubicBezTo>
                      <a:pt x="1372" y="4565"/>
                      <a:pt x="1372" y="4621"/>
                      <a:pt x="1390" y="4696"/>
                    </a:cubicBezTo>
                    <a:cubicBezTo>
                      <a:pt x="1390" y="4734"/>
                      <a:pt x="1409" y="4771"/>
                      <a:pt x="1428" y="4809"/>
                    </a:cubicBezTo>
                    <a:cubicBezTo>
                      <a:pt x="1447" y="4828"/>
                      <a:pt x="1484" y="4865"/>
                      <a:pt x="1503" y="4884"/>
                    </a:cubicBezTo>
                    <a:cubicBezTo>
                      <a:pt x="1547" y="4906"/>
                      <a:pt x="1591" y="4915"/>
                      <a:pt x="1635" y="4915"/>
                    </a:cubicBezTo>
                    <a:cubicBezTo>
                      <a:pt x="1666" y="4915"/>
                      <a:pt x="1697" y="4911"/>
                      <a:pt x="1729" y="4903"/>
                    </a:cubicBezTo>
                    <a:cubicBezTo>
                      <a:pt x="1785" y="4884"/>
                      <a:pt x="1860" y="4865"/>
                      <a:pt x="1916" y="4828"/>
                    </a:cubicBezTo>
                    <a:cubicBezTo>
                      <a:pt x="2010" y="4753"/>
                      <a:pt x="2123" y="4659"/>
                      <a:pt x="2198" y="4546"/>
                    </a:cubicBezTo>
                    <a:cubicBezTo>
                      <a:pt x="2273" y="4433"/>
                      <a:pt x="2367" y="4339"/>
                      <a:pt x="2424" y="4227"/>
                    </a:cubicBezTo>
                    <a:cubicBezTo>
                      <a:pt x="2482" y="4138"/>
                      <a:pt x="2530" y="4050"/>
                      <a:pt x="2583" y="3953"/>
                    </a:cubicBezTo>
                    <a:lnTo>
                      <a:pt x="2583" y="3953"/>
                    </a:lnTo>
                    <a:cubicBezTo>
                      <a:pt x="2599" y="4089"/>
                      <a:pt x="2618" y="4214"/>
                      <a:pt x="2649" y="4339"/>
                    </a:cubicBezTo>
                    <a:cubicBezTo>
                      <a:pt x="2668" y="4508"/>
                      <a:pt x="2705" y="4659"/>
                      <a:pt x="2762" y="4809"/>
                    </a:cubicBezTo>
                    <a:cubicBezTo>
                      <a:pt x="2799" y="4959"/>
                      <a:pt x="2856" y="5109"/>
                      <a:pt x="2949" y="5241"/>
                    </a:cubicBezTo>
                    <a:cubicBezTo>
                      <a:pt x="2987" y="5297"/>
                      <a:pt x="3043" y="5354"/>
                      <a:pt x="3119" y="5410"/>
                    </a:cubicBezTo>
                    <a:cubicBezTo>
                      <a:pt x="3194" y="5448"/>
                      <a:pt x="3269" y="5485"/>
                      <a:pt x="3344" y="5485"/>
                    </a:cubicBezTo>
                    <a:cubicBezTo>
                      <a:pt x="3438" y="5466"/>
                      <a:pt x="3513" y="5448"/>
                      <a:pt x="3588" y="5410"/>
                    </a:cubicBezTo>
                    <a:cubicBezTo>
                      <a:pt x="3663" y="5372"/>
                      <a:pt x="3720" y="5316"/>
                      <a:pt x="3776" y="5260"/>
                    </a:cubicBezTo>
                    <a:cubicBezTo>
                      <a:pt x="3889" y="5147"/>
                      <a:pt x="4001" y="5015"/>
                      <a:pt x="4095" y="4884"/>
                    </a:cubicBezTo>
                    <a:cubicBezTo>
                      <a:pt x="4170" y="4753"/>
                      <a:pt x="4246" y="4602"/>
                      <a:pt x="4321" y="4471"/>
                    </a:cubicBezTo>
                    <a:cubicBezTo>
                      <a:pt x="4366" y="4349"/>
                      <a:pt x="4412" y="4228"/>
                      <a:pt x="4447" y="4107"/>
                    </a:cubicBezTo>
                    <a:lnTo>
                      <a:pt x="4447" y="4107"/>
                    </a:lnTo>
                    <a:cubicBezTo>
                      <a:pt x="4493" y="4228"/>
                      <a:pt x="4538" y="4349"/>
                      <a:pt x="4584" y="4471"/>
                    </a:cubicBezTo>
                    <a:cubicBezTo>
                      <a:pt x="4640" y="4621"/>
                      <a:pt x="4715" y="4753"/>
                      <a:pt x="4790" y="4884"/>
                    </a:cubicBezTo>
                    <a:cubicBezTo>
                      <a:pt x="4866" y="5034"/>
                      <a:pt x="4959" y="5166"/>
                      <a:pt x="5072" y="5278"/>
                    </a:cubicBezTo>
                    <a:cubicBezTo>
                      <a:pt x="5110" y="5335"/>
                      <a:pt x="5185" y="5391"/>
                      <a:pt x="5260" y="5429"/>
                    </a:cubicBezTo>
                    <a:cubicBezTo>
                      <a:pt x="5316" y="5485"/>
                      <a:pt x="5410" y="5504"/>
                      <a:pt x="5485" y="5504"/>
                    </a:cubicBezTo>
                    <a:cubicBezTo>
                      <a:pt x="5579" y="5504"/>
                      <a:pt x="5654" y="5485"/>
                      <a:pt x="5730" y="5448"/>
                    </a:cubicBezTo>
                    <a:cubicBezTo>
                      <a:pt x="5786" y="5391"/>
                      <a:pt x="5861" y="5335"/>
                      <a:pt x="5899" y="5260"/>
                    </a:cubicBezTo>
                    <a:cubicBezTo>
                      <a:pt x="5993" y="5128"/>
                      <a:pt x="6049" y="4978"/>
                      <a:pt x="6105" y="4828"/>
                    </a:cubicBezTo>
                    <a:cubicBezTo>
                      <a:pt x="6143" y="4677"/>
                      <a:pt x="6180" y="4508"/>
                      <a:pt x="6218" y="4358"/>
                    </a:cubicBezTo>
                    <a:cubicBezTo>
                      <a:pt x="6230" y="4262"/>
                      <a:pt x="6242" y="4159"/>
                      <a:pt x="6254" y="4057"/>
                    </a:cubicBezTo>
                    <a:lnTo>
                      <a:pt x="6254" y="4057"/>
                    </a:lnTo>
                    <a:cubicBezTo>
                      <a:pt x="6291" y="4120"/>
                      <a:pt x="6327" y="4183"/>
                      <a:pt x="6368" y="4245"/>
                    </a:cubicBezTo>
                    <a:cubicBezTo>
                      <a:pt x="6443" y="4358"/>
                      <a:pt x="6519" y="4471"/>
                      <a:pt x="6594" y="4583"/>
                    </a:cubicBezTo>
                    <a:cubicBezTo>
                      <a:pt x="6688" y="4696"/>
                      <a:pt x="6782" y="4790"/>
                      <a:pt x="6894" y="4865"/>
                    </a:cubicBezTo>
                    <a:cubicBezTo>
                      <a:pt x="6951" y="4903"/>
                      <a:pt x="7026" y="4940"/>
                      <a:pt x="7101" y="4959"/>
                    </a:cubicBezTo>
                    <a:lnTo>
                      <a:pt x="7214" y="4959"/>
                    </a:lnTo>
                    <a:cubicBezTo>
                      <a:pt x="7251" y="4940"/>
                      <a:pt x="7289" y="4922"/>
                      <a:pt x="7326" y="4903"/>
                    </a:cubicBezTo>
                    <a:cubicBezTo>
                      <a:pt x="7364" y="4884"/>
                      <a:pt x="7401" y="4865"/>
                      <a:pt x="7420" y="4828"/>
                    </a:cubicBezTo>
                    <a:cubicBezTo>
                      <a:pt x="7439" y="4790"/>
                      <a:pt x="7458" y="4753"/>
                      <a:pt x="7458" y="4715"/>
                    </a:cubicBezTo>
                    <a:cubicBezTo>
                      <a:pt x="7477" y="4640"/>
                      <a:pt x="7477" y="4565"/>
                      <a:pt x="7458" y="4490"/>
                    </a:cubicBezTo>
                    <a:cubicBezTo>
                      <a:pt x="7439" y="4358"/>
                      <a:pt x="7420" y="4227"/>
                      <a:pt x="7364" y="4095"/>
                    </a:cubicBezTo>
                    <a:cubicBezTo>
                      <a:pt x="7326" y="3982"/>
                      <a:pt x="7270" y="3851"/>
                      <a:pt x="7214" y="3738"/>
                    </a:cubicBezTo>
                    <a:cubicBezTo>
                      <a:pt x="7197" y="3681"/>
                      <a:pt x="7178" y="3628"/>
                      <a:pt x="7154" y="3577"/>
                    </a:cubicBezTo>
                    <a:lnTo>
                      <a:pt x="7154" y="3577"/>
                    </a:lnTo>
                    <a:cubicBezTo>
                      <a:pt x="7375" y="3705"/>
                      <a:pt x="7604" y="3830"/>
                      <a:pt x="7833" y="3945"/>
                    </a:cubicBezTo>
                    <a:cubicBezTo>
                      <a:pt x="7984" y="4020"/>
                      <a:pt x="8153" y="4076"/>
                      <a:pt x="8303" y="4133"/>
                    </a:cubicBezTo>
                    <a:cubicBezTo>
                      <a:pt x="8378" y="4170"/>
                      <a:pt x="8472" y="4189"/>
                      <a:pt x="8566" y="4208"/>
                    </a:cubicBezTo>
                    <a:lnTo>
                      <a:pt x="8735" y="4208"/>
                    </a:lnTo>
                    <a:lnTo>
                      <a:pt x="8773" y="4189"/>
                    </a:lnTo>
                    <a:lnTo>
                      <a:pt x="8791" y="4189"/>
                    </a:lnTo>
                    <a:lnTo>
                      <a:pt x="8810" y="4170"/>
                    </a:lnTo>
                    <a:lnTo>
                      <a:pt x="8810" y="4151"/>
                    </a:lnTo>
                    <a:cubicBezTo>
                      <a:pt x="8829" y="4133"/>
                      <a:pt x="8829" y="4114"/>
                      <a:pt x="8810" y="4095"/>
                    </a:cubicBezTo>
                    <a:cubicBezTo>
                      <a:pt x="8810" y="4057"/>
                      <a:pt x="8791" y="4039"/>
                      <a:pt x="8791" y="4020"/>
                    </a:cubicBezTo>
                    <a:lnTo>
                      <a:pt x="8754" y="3964"/>
                    </a:lnTo>
                    <a:lnTo>
                      <a:pt x="8679" y="3851"/>
                    </a:lnTo>
                    <a:cubicBezTo>
                      <a:pt x="8622" y="3795"/>
                      <a:pt x="8566" y="3719"/>
                      <a:pt x="8510" y="3663"/>
                    </a:cubicBezTo>
                    <a:cubicBezTo>
                      <a:pt x="8397" y="3532"/>
                      <a:pt x="8284" y="3419"/>
                      <a:pt x="8153" y="3306"/>
                    </a:cubicBezTo>
                    <a:cubicBezTo>
                      <a:pt x="7927" y="3062"/>
                      <a:pt x="7664" y="2855"/>
                      <a:pt x="7439" y="2611"/>
                    </a:cubicBezTo>
                    <a:cubicBezTo>
                      <a:pt x="6951" y="2160"/>
                      <a:pt x="6443" y="1728"/>
                      <a:pt x="5936" y="1296"/>
                    </a:cubicBezTo>
                    <a:cubicBezTo>
                      <a:pt x="5692" y="1071"/>
                      <a:pt x="5429" y="845"/>
                      <a:pt x="5185" y="639"/>
                    </a:cubicBezTo>
                    <a:lnTo>
                      <a:pt x="4772" y="301"/>
                    </a:lnTo>
                    <a:lnTo>
                      <a:pt x="4584" y="132"/>
                    </a:lnTo>
                    <a:lnTo>
                      <a:pt x="4490" y="56"/>
                    </a:lnTo>
                    <a:lnTo>
                      <a:pt x="4433" y="19"/>
                    </a:lnTo>
                    <a:lnTo>
                      <a:pt x="4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3"/>
              <p:cNvSpPr/>
              <p:nvPr/>
            </p:nvSpPr>
            <p:spPr>
              <a:xfrm>
                <a:off x="10142562" y="2570705"/>
                <a:ext cx="747726" cy="453437"/>
              </a:xfrm>
              <a:custGeom>
                <a:avLst/>
                <a:gdLst/>
                <a:ahLst/>
                <a:cxnLst/>
                <a:rect l="l" t="t" r="r" b="b"/>
                <a:pathLst>
                  <a:path w="11741" h="7120" extrusionOk="0">
                    <a:moveTo>
                      <a:pt x="5861" y="0"/>
                    </a:moveTo>
                    <a:lnTo>
                      <a:pt x="6838" y="883"/>
                    </a:lnTo>
                    <a:lnTo>
                      <a:pt x="7852" y="1747"/>
                    </a:lnTo>
                    <a:cubicBezTo>
                      <a:pt x="8510" y="2329"/>
                      <a:pt x="9167" y="2912"/>
                      <a:pt x="9824" y="3494"/>
                    </a:cubicBezTo>
                    <a:cubicBezTo>
                      <a:pt x="10144" y="3795"/>
                      <a:pt x="10482" y="4095"/>
                      <a:pt x="10782" y="4396"/>
                    </a:cubicBezTo>
                    <a:cubicBezTo>
                      <a:pt x="10952" y="4546"/>
                      <a:pt x="11102" y="4696"/>
                      <a:pt x="11252" y="4865"/>
                    </a:cubicBezTo>
                    <a:cubicBezTo>
                      <a:pt x="11327" y="4940"/>
                      <a:pt x="11402" y="5015"/>
                      <a:pt x="11477" y="5109"/>
                    </a:cubicBezTo>
                    <a:cubicBezTo>
                      <a:pt x="11496" y="5147"/>
                      <a:pt x="11534" y="5185"/>
                      <a:pt x="11571" y="5222"/>
                    </a:cubicBezTo>
                    <a:cubicBezTo>
                      <a:pt x="11571" y="5241"/>
                      <a:pt x="11590" y="5278"/>
                      <a:pt x="11609" y="5297"/>
                    </a:cubicBezTo>
                    <a:cubicBezTo>
                      <a:pt x="11609" y="5297"/>
                      <a:pt x="11609" y="5316"/>
                      <a:pt x="11609" y="5335"/>
                    </a:cubicBezTo>
                    <a:cubicBezTo>
                      <a:pt x="11609" y="5335"/>
                      <a:pt x="11609" y="5335"/>
                      <a:pt x="11609" y="5354"/>
                    </a:cubicBezTo>
                    <a:lnTo>
                      <a:pt x="11384" y="5354"/>
                    </a:lnTo>
                    <a:cubicBezTo>
                      <a:pt x="11271" y="5335"/>
                      <a:pt x="11177" y="5297"/>
                      <a:pt x="11064" y="5278"/>
                    </a:cubicBezTo>
                    <a:cubicBezTo>
                      <a:pt x="10858" y="5203"/>
                      <a:pt x="10670" y="5109"/>
                      <a:pt x="10463" y="5015"/>
                    </a:cubicBezTo>
                    <a:cubicBezTo>
                      <a:pt x="10275" y="4922"/>
                      <a:pt x="10069" y="4809"/>
                      <a:pt x="9881" y="4715"/>
                    </a:cubicBezTo>
                    <a:cubicBezTo>
                      <a:pt x="9715" y="4632"/>
                      <a:pt x="9549" y="4535"/>
                      <a:pt x="9384" y="4435"/>
                    </a:cubicBezTo>
                    <a:lnTo>
                      <a:pt x="9384" y="4435"/>
                    </a:lnTo>
                    <a:cubicBezTo>
                      <a:pt x="9374" y="4416"/>
                      <a:pt x="9364" y="4396"/>
                      <a:pt x="9355" y="4377"/>
                    </a:cubicBezTo>
                    <a:lnTo>
                      <a:pt x="9329" y="4403"/>
                    </a:lnTo>
                    <a:lnTo>
                      <a:pt x="9329" y="4403"/>
                    </a:lnTo>
                    <a:cubicBezTo>
                      <a:pt x="9325" y="4400"/>
                      <a:pt x="9321" y="4398"/>
                      <a:pt x="9317" y="4396"/>
                    </a:cubicBezTo>
                    <a:lnTo>
                      <a:pt x="9111" y="4283"/>
                    </a:lnTo>
                    <a:lnTo>
                      <a:pt x="9223" y="4471"/>
                    </a:lnTo>
                    <a:cubicBezTo>
                      <a:pt x="9317" y="4621"/>
                      <a:pt x="9392" y="4771"/>
                      <a:pt x="9468" y="4940"/>
                    </a:cubicBezTo>
                    <a:cubicBezTo>
                      <a:pt x="9543" y="5091"/>
                      <a:pt x="9599" y="5241"/>
                      <a:pt x="9655" y="5410"/>
                    </a:cubicBezTo>
                    <a:cubicBezTo>
                      <a:pt x="9712" y="5560"/>
                      <a:pt x="9749" y="5729"/>
                      <a:pt x="9768" y="5880"/>
                    </a:cubicBezTo>
                    <a:cubicBezTo>
                      <a:pt x="9787" y="5974"/>
                      <a:pt x="9787" y="6049"/>
                      <a:pt x="9768" y="6124"/>
                    </a:cubicBezTo>
                    <a:cubicBezTo>
                      <a:pt x="9768" y="6199"/>
                      <a:pt x="9712" y="6255"/>
                      <a:pt x="9655" y="6293"/>
                    </a:cubicBezTo>
                    <a:lnTo>
                      <a:pt x="9449" y="6293"/>
                    </a:lnTo>
                    <a:cubicBezTo>
                      <a:pt x="9374" y="6274"/>
                      <a:pt x="9298" y="6236"/>
                      <a:pt x="9223" y="6199"/>
                    </a:cubicBezTo>
                    <a:cubicBezTo>
                      <a:pt x="9092" y="6105"/>
                      <a:pt x="8979" y="5992"/>
                      <a:pt x="8885" y="5880"/>
                    </a:cubicBezTo>
                    <a:cubicBezTo>
                      <a:pt x="8773" y="5748"/>
                      <a:pt x="8679" y="5598"/>
                      <a:pt x="8585" y="5466"/>
                    </a:cubicBezTo>
                    <a:cubicBezTo>
                      <a:pt x="8491" y="5316"/>
                      <a:pt x="8416" y="5185"/>
                      <a:pt x="8322" y="5034"/>
                    </a:cubicBezTo>
                    <a:lnTo>
                      <a:pt x="8247" y="4865"/>
                    </a:lnTo>
                    <a:lnTo>
                      <a:pt x="8228" y="5049"/>
                    </a:lnTo>
                    <a:lnTo>
                      <a:pt x="8209" y="5053"/>
                    </a:lnTo>
                    <a:cubicBezTo>
                      <a:pt x="8214" y="5063"/>
                      <a:pt x="8219" y="5074"/>
                      <a:pt x="8225" y="5084"/>
                    </a:cubicBezTo>
                    <a:lnTo>
                      <a:pt x="8225" y="5084"/>
                    </a:lnTo>
                    <a:cubicBezTo>
                      <a:pt x="8207" y="5263"/>
                      <a:pt x="8188" y="5459"/>
                      <a:pt x="8153" y="5654"/>
                    </a:cubicBezTo>
                    <a:cubicBezTo>
                      <a:pt x="8115" y="5842"/>
                      <a:pt x="8059" y="6049"/>
                      <a:pt x="8002" y="6236"/>
                    </a:cubicBezTo>
                    <a:cubicBezTo>
                      <a:pt x="7946" y="6424"/>
                      <a:pt x="7852" y="6612"/>
                      <a:pt x="7739" y="6781"/>
                    </a:cubicBezTo>
                    <a:cubicBezTo>
                      <a:pt x="7702" y="6856"/>
                      <a:pt x="7627" y="6913"/>
                      <a:pt x="7552" y="6969"/>
                    </a:cubicBezTo>
                    <a:cubicBezTo>
                      <a:pt x="7476" y="7025"/>
                      <a:pt x="7382" y="7044"/>
                      <a:pt x="7289" y="7044"/>
                    </a:cubicBezTo>
                    <a:cubicBezTo>
                      <a:pt x="7195" y="7044"/>
                      <a:pt x="7101" y="7007"/>
                      <a:pt x="7007" y="6969"/>
                    </a:cubicBezTo>
                    <a:cubicBezTo>
                      <a:pt x="6932" y="6913"/>
                      <a:pt x="6838" y="6856"/>
                      <a:pt x="6781" y="6781"/>
                    </a:cubicBezTo>
                    <a:cubicBezTo>
                      <a:pt x="6706" y="6706"/>
                      <a:pt x="6631" y="6631"/>
                      <a:pt x="6575" y="6556"/>
                    </a:cubicBezTo>
                    <a:cubicBezTo>
                      <a:pt x="6518" y="6481"/>
                      <a:pt x="6462" y="6387"/>
                      <a:pt x="6406" y="6293"/>
                    </a:cubicBezTo>
                    <a:cubicBezTo>
                      <a:pt x="6312" y="6124"/>
                      <a:pt x="6218" y="5955"/>
                      <a:pt x="6124" y="5767"/>
                    </a:cubicBezTo>
                    <a:cubicBezTo>
                      <a:pt x="6030" y="5579"/>
                      <a:pt x="5955" y="5391"/>
                      <a:pt x="5898" y="5203"/>
                    </a:cubicBezTo>
                    <a:lnTo>
                      <a:pt x="5861" y="5109"/>
                    </a:lnTo>
                    <a:lnTo>
                      <a:pt x="5842" y="5203"/>
                    </a:lnTo>
                    <a:lnTo>
                      <a:pt x="5823" y="5203"/>
                    </a:lnTo>
                    <a:cubicBezTo>
                      <a:pt x="5826" y="5213"/>
                      <a:pt x="5828" y="5222"/>
                      <a:pt x="5831" y="5231"/>
                    </a:cubicBezTo>
                    <a:lnTo>
                      <a:pt x="5831" y="5231"/>
                    </a:lnTo>
                    <a:cubicBezTo>
                      <a:pt x="5760" y="5410"/>
                      <a:pt x="5688" y="5588"/>
                      <a:pt x="5617" y="5767"/>
                    </a:cubicBezTo>
                    <a:cubicBezTo>
                      <a:pt x="5542" y="5955"/>
                      <a:pt x="5448" y="6124"/>
                      <a:pt x="5335" y="6312"/>
                    </a:cubicBezTo>
                    <a:cubicBezTo>
                      <a:pt x="5297" y="6387"/>
                      <a:pt x="5241" y="6481"/>
                      <a:pt x="5185" y="6556"/>
                    </a:cubicBezTo>
                    <a:cubicBezTo>
                      <a:pt x="5110" y="6631"/>
                      <a:pt x="5053" y="6725"/>
                      <a:pt x="4978" y="6800"/>
                    </a:cubicBezTo>
                    <a:cubicBezTo>
                      <a:pt x="4903" y="6856"/>
                      <a:pt x="4828" y="6932"/>
                      <a:pt x="4753" y="6969"/>
                    </a:cubicBezTo>
                    <a:cubicBezTo>
                      <a:pt x="4659" y="7025"/>
                      <a:pt x="4565" y="7063"/>
                      <a:pt x="4471" y="7063"/>
                    </a:cubicBezTo>
                    <a:cubicBezTo>
                      <a:pt x="4358" y="7063"/>
                      <a:pt x="4264" y="7044"/>
                      <a:pt x="4189" y="6988"/>
                    </a:cubicBezTo>
                    <a:cubicBezTo>
                      <a:pt x="4095" y="6932"/>
                      <a:pt x="4039" y="6856"/>
                      <a:pt x="3982" y="6781"/>
                    </a:cubicBezTo>
                    <a:cubicBezTo>
                      <a:pt x="3851" y="6612"/>
                      <a:pt x="3776" y="6424"/>
                      <a:pt x="3719" y="6236"/>
                    </a:cubicBezTo>
                    <a:cubicBezTo>
                      <a:pt x="3644" y="6030"/>
                      <a:pt x="3588" y="5842"/>
                      <a:pt x="3569" y="5635"/>
                    </a:cubicBezTo>
                    <a:cubicBezTo>
                      <a:pt x="3532" y="5429"/>
                      <a:pt x="3494" y="5241"/>
                      <a:pt x="3475" y="5034"/>
                    </a:cubicBezTo>
                    <a:lnTo>
                      <a:pt x="3475" y="4959"/>
                    </a:lnTo>
                    <a:lnTo>
                      <a:pt x="3456" y="5015"/>
                    </a:lnTo>
                    <a:cubicBezTo>
                      <a:pt x="3453" y="5022"/>
                      <a:pt x="3449" y="5028"/>
                      <a:pt x="3445" y="5034"/>
                    </a:cubicBezTo>
                    <a:lnTo>
                      <a:pt x="3438" y="5034"/>
                    </a:lnTo>
                    <a:cubicBezTo>
                      <a:pt x="3438" y="5038"/>
                      <a:pt x="3438" y="5041"/>
                      <a:pt x="3439" y="5044"/>
                    </a:cubicBezTo>
                    <a:lnTo>
                      <a:pt x="3439" y="5044"/>
                    </a:lnTo>
                    <a:cubicBezTo>
                      <a:pt x="3353" y="5185"/>
                      <a:pt x="3281" y="5326"/>
                      <a:pt x="3194" y="5466"/>
                    </a:cubicBezTo>
                    <a:cubicBezTo>
                      <a:pt x="3100" y="5598"/>
                      <a:pt x="3006" y="5748"/>
                      <a:pt x="2893" y="5880"/>
                    </a:cubicBezTo>
                    <a:cubicBezTo>
                      <a:pt x="2780" y="6011"/>
                      <a:pt x="2649" y="6124"/>
                      <a:pt x="2498" y="6218"/>
                    </a:cubicBezTo>
                    <a:cubicBezTo>
                      <a:pt x="2442" y="6255"/>
                      <a:pt x="2348" y="6293"/>
                      <a:pt x="2273" y="6312"/>
                    </a:cubicBezTo>
                    <a:cubicBezTo>
                      <a:pt x="2251" y="6317"/>
                      <a:pt x="2227" y="6319"/>
                      <a:pt x="2203" y="6319"/>
                    </a:cubicBezTo>
                    <a:cubicBezTo>
                      <a:pt x="2145" y="6319"/>
                      <a:pt x="2082" y="6306"/>
                      <a:pt x="2029" y="6293"/>
                    </a:cubicBezTo>
                    <a:cubicBezTo>
                      <a:pt x="1973" y="6236"/>
                      <a:pt x="1916" y="6180"/>
                      <a:pt x="1897" y="6105"/>
                    </a:cubicBezTo>
                    <a:cubicBezTo>
                      <a:pt x="1897" y="6030"/>
                      <a:pt x="1897" y="5936"/>
                      <a:pt x="1897" y="5861"/>
                    </a:cubicBezTo>
                    <a:cubicBezTo>
                      <a:pt x="1935" y="5692"/>
                      <a:pt x="1973" y="5523"/>
                      <a:pt x="2029" y="5372"/>
                    </a:cubicBezTo>
                    <a:cubicBezTo>
                      <a:pt x="2085" y="5222"/>
                      <a:pt x="2160" y="5053"/>
                      <a:pt x="2217" y="4903"/>
                    </a:cubicBezTo>
                    <a:cubicBezTo>
                      <a:pt x="2292" y="4753"/>
                      <a:pt x="2367" y="4602"/>
                      <a:pt x="2461" y="4452"/>
                    </a:cubicBezTo>
                    <a:lnTo>
                      <a:pt x="2536" y="4302"/>
                    </a:lnTo>
                    <a:lnTo>
                      <a:pt x="2416" y="4388"/>
                    </a:lnTo>
                    <a:lnTo>
                      <a:pt x="2405" y="4377"/>
                    </a:lnTo>
                    <a:cubicBezTo>
                      <a:pt x="2399" y="4386"/>
                      <a:pt x="2394" y="4396"/>
                      <a:pt x="2389" y="4405"/>
                    </a:cubicBezTo>
                    <a:lnTo>
                      <a:pt x="2389" y="4405"/>
                    </a:lnTo>
                    <a:cubicBezTo>
                      <a:pt x="2206" y="4513"/>
                      <a:pt x="2023" y="4605"/>
                      <a:pt x="1822" y="4715"/>
                    </a:cubicBezTo>
                    <a:cubicBezTo>
                      <a:pt x="1634" y="4809"/>
                      <a:pt x="1447" y="4922"/>
                      <a:pt x="1240" y="5015"/>
                    </a:cubicBezTo>
                    <a:cubicBezTo>
                      <a:pt x="1033" y="5109"/>
                      <a:pt x="845" y="5185"/>
                      <a:pt x="639" y="5241"/>
                    </a:cubicBezTo>
                    <a:cubicBezTo>
                      <a:pt x="526" y="5278"/>
                      <a:pt x="432" y="5297"/>
                      <a:pt x="319" y="5316"/>
                    </a:cubicBezTo>
                    <a:cubicBezTo>
                      <a:pt x="301" y="5325"/>
                      <a:pt x="277" y="5330"/>
                      <a:pt x="251" y="5330"/>
                    </a:cubicBezTo>
                    <a:cubicBezTo>
                      <a:pt x="226" y="5330"/>
                      <a:pt x="197" y="5325"/>
                      <a:pt x="169" y="5316"/>
                    </a:cubicBezTo>
                    <a:lnTo>
                      <a:pt x="94" y="5316"/>
                    </a:lnTo>
                    <a:cubicBezTo>
                      <a:pt x="75" y="5297"/>
                      <a:pt x="75" y="5297"/>
                      <a:pt x="94" y="5297"/>
                    </a:cubicBezTo>
                    <a:cubicBezTo>
                      <a:pt x="94" y="5278"/>
                      <a:pt x="94" y="5260"/>
                      <a:pt x="94" y="5260"/>
                    </a:cubicBezTo>
                    <a:cubicBezTo>
                      <a:pt x="113" y="5241"/>
                      <a:pt x="113" y="5203"/>
                      <a:pt x="132" y="5185"/>
                    </a:cubicBezTo>
                    <a:cubicBezTo>
                      <a:pt x="169" y="5147"/>
                      <a:pt x="207" y="5109"/>
                      <a:pt x="226" y="5072"/>
                    </a:cubicBezTo>
                    <a:cubicBezTo>
                      <a:pt x="301" y="4997"/>
                      <a:pt x="376" y="4903"/>
                      <a:pt x="451" y="4828"/>
                    </a:cubicBezTo>
                    <a:cubicBezTo>
                      <a:pt x="601" y="4659"/>
                      <a:pt x="752" y="4508"/>
                      <a:pt x="921" y="4358"/>
                    </a:cubicBezTo>
                    <a:cubicBezTo>
                      <a:pt x="1240" y="4057"/>
                      <a:pt x="1559" y="3757"/>
                      <a:pt x="1879" y="3456"/>
                    </a:cubicBezTo>
                    <a:cubicBezTo>
                      <a:pt x="2536" y="2874"/>
                      <a:pt x="3194" y="2292"/>
                      <a:pt x="3870" y="1709"/>
                    </a:cubicBezTo>
                    <a:lnTo>
                      <a:pt x="4865" y="864"/>
                    </a:lnTo>
                    <a:lnTo>
                      <a:pt x="5861" y="0"/>
                    </a:lnTo>
                    <a:lnTo>
                      <a:pt x="5861" y="0"/>
                    </a:lnTo>
                    <a:cubicBezTo>
                      <a:pt x="5842" y="0"/>
                      <a:pt x="5842" y="19"/>
                      <a:pt x="5823" y="19"/>
                    </a:cubicBezTo>
                    <a:lnTo>
                      <a:pt x="5786" y="56"/>
                    </a:lnTo>
                    <a:lnTo>
                      <a:pt x="5729" y="113"/>
                    </a:lnTo>
                    <a:lnTo>
                      <a:pt x="5598" y="207"/>
                    </a:lnTo>
                    <a:lnTo>
                      <a:pt x="5354" y="413"/>
                    </a:lnTo>
                    <a:lnTo>
                      <a:pt x="4828" y="827"/>
                    </a:lnTo>
                    <a:lnTo>
                      <a:pt x="4339" y="1240"/>
                    </a:lnTo>
                    <a:lnTo>
                      <a:pt x="3832" y="1653"/>
                    </a:lnTo>
                    <a:cubicBezTo>
                      <a:pt x="3156" y="2217"/>
                      <a:pt x="2480" y="2799"/>
                      <a:pt x="1841" y="3381"/>
                    </a:cubicBezTo>
                    <a:cubicBezTo>
                      <a:pt x="1503" y="3663"/>
                      <a:pt x="1165" y="3964"/>
                      <a:pt x="864" y="4283"/>
                    </a:cubicBezTo>
                    <a:cubicBezTo>
                      <a:pt x="695" y="4433"/>
                      <a:pt x="545" y="4583"/>
                      <a:pt x="395" y="4753"/>
                    </a:cubicBezTo>
                    <a:cubicBezTo>
                      <a:pt x="319" y="4828"/>
                      <a:pt x="244" y="4903"/>
                      <a:pt x="169" y="4997"/>
                    </a:cubicBezTo>
                    <a:cubicBezTo>
                      <a:pt x="132" y="5034"/>
                      <a:pt x="94" y="5091"/>
                      <a:pt x="75" y="5128"/>
                    </a:cubicBezTo>
                    <a:cubicBezTo>
                      <a:pt x="56" y="5147"/>
                      <a:pt x="38" y="5185"/>
                      <a:pt x="19" y="5203"/>
                    </a:cubicBezTo>
                    <a:cubicBezTo>
                      <a:pt x="19" y="5222"/>
                      <a:pt x="19" y="5241"/>
                      <a:pt x="0" y="5260"/>
                    </a:cubicBezTo>
                    <a:cubicBezTo>
                      <a:pt x="0" y="5278"/>
                      <a:pt x="0" y="5297"/>
                      <a:pt x="0" y="5316"/>
                    </a:cubicBezTo>
                    <a:cubicBezTo>
                      <a:pt x="0" y="5316"/>
                      <a:pt x="0" y="5316"/>
                      <a:pt x="0" y="5335"/>
                    </a:cubicBezTo>
                    <a:cubicBezTo>
                      <a:pt x="0" y="5335"/>
                      <a:pt x="0" y="5335"/>
                      <a:pt x="0" y="5354"/>
                    </a:cubicBezTo>
                    <a:lnTo>
                      <a:pt x="19" y="5372"/>
                    </a:lnTo>
                    <a:cubicBezTo>
                      <a:pt x="19" y="5372"/>
                      <a:pt x="38" y="5372"/>
                      <a:pt x="38" y="5391"/>
                    </a:cubicBezTo>
                    <a:lnTo>
                      <a:pt x="94" y="5391"/>
                    </a:lnTo>
                    <a:cubicBezTo>
                      <a:pt x="113" y="5410"/>
                      <a:pt x="150" y="5410"/>
                      <a:pt x="188" y="5410"/>
                    </a:cubicBezTo>
                    <a:lnTo>
                      <a:pt x="357" y="5410"/>
                    </a:lnTo>
                    <a:cubicBezTo>
                      <a:pt x="470" y="5391"/>
                      <a:pt x="582" y="5372"/>
                      <a:pt x="695" y="5335"/>
                    </a:cubicBezTo>
                    <a:cubicBezTo>
                      <a:pt x="902" y="5260"/>
                      <a:pt x="1108" y="5166"/>
                      <a:pt x="1296" y="5072"/>
                    </a:cubicBezTo>
                    <a:cubicBezTo>
                      <a:pt x="1645" y="4906"/>
                      <a:pt x="1993" y="4725"/>
                      <a:pt x="2328" y="4517"/>
                    </a:cubicBezTo>
                    <a:lnTo>
                      <a:pt x="2328" y="4517"/>
                    </a:lnTo>
                    <a:cubicBezTo>
                      <a:pt x="2268" y="4632"/>
                      <a:pt x="2214" y="4739"/>
                      <a:pt x="2160" y="4846"/>
                    </a:cubicBezTo>
                    <a:cubicBezTo>
                      <a:pt x="2104" y="5015"/>
                      <a:pt x="2029" y="5166"/>
                      <a:pt x="1973" y="5335"/>
                    </a:cubicBezTo>
                    <a:cubicBezTo>
                      <a:pt x="1916" y="5504"/>
                      <a:pt x="1879" y="5673"/>
                      <a:pt x="1860" y="5842"/>
                    </a:cubicBezTo>
                    <a:cubicBezTo>
                      <a:pt x="1841" y="5936"/>
                      <a:pt x="1860" y="6011"/>
                      <a:pt x="1879" y="6105"/>
                    </a:cubicBezTo>
                    <a:cubicBezTo>
                      <a:pt x="1879" y="6161"/>
                      <a:pt x="1897" y="6199"/>
                      <a:pt x="1935" y="6236"/>
                    </a:cubicBezTo>
                    <a:cubicBezTo>
                      <a:pt x="1954" y="6274"/>
                      <a:pt x="1991" y="6312"/>
                      <a:pt x="2029" y="6330"/>
                    </a:cubicBezTo>
                    <a:cubicBezTo>
                      <a:pt x="2084" y="6352"/>
                      <a:pt x="2139" y="6362"/>
                      <a:pt x="2194" y="6362"/>
                    </a:cubicBezTo>
                    <a:cubicBezTo>
                      <a:pt x="2233" y="6362"/>
                      <a:pt x="2272" y="6357"/>
                      <a:pt x="2311" y="6349"/>
                    </a:cubicBezTo>
                    <a:cubicBezTo>
                      <a:pt x="2386" y="6330"/>
                      <a:pt x="2461" y="6293"/>
                      <a:pt x="2536" y="6255"/>
                    </a:cubicBezTo>
                    <a:cubicBezTo>
                      <a:pt x="2686" y="6143"/>
                      <a:pt x="2818" y="6030"/>
                      <a:pt x="2912" y="5898"/>
                    </a:cubicBezTo>
                    <a:cubicBezTo>
                      <a:pt x="3024" y="5767"/>
                      <a:pt x="3137" y="5617"/>
                      <a:pt x="3231" y="5485"/>
                    </a:cubicBezTo>
                    <a:cubicBezTo>
                      <a:pt x="3312" y="5355"/>
                      <a:pt x="3379" y="5226"/>
                      <a:pt x="3444" y="5096"/>
                    </a:cubicBezTo>
                    <a:lnTo>
                      <a:pt x="3444" y="5096"/>
                    </a:lnTo>
                    <a:cubicBezTo>
                      <a:pt x="3465" y="5267"/>
                      <a:pt x="3498" y="5451"/>
                      <a:pt x="3532" y="5635"/>
                    </a:cubicBezTo>
                    <a:cubicBezTo>
                      <a:pt x="3569" y="5842"/>
                      <a:pt x="3607" y="6030"/>
                      <a:pt x="3682" y="6236"/>
                    </a:cubicBezTo>
                    <a:cubicBezTo>
                      <a:pt x="3738" y="6424"/>
                      <a:pt x="3813" y="6631"/>
                      <a:pt x="3926" y="6800"/>
                    </a:cubicBezTo>
                    <a:cubicBezTo>
                      <a:pt x="3982" y="6894"/>
                      <a:pt x="4058" y="6969"/>
                      <a:pt x="4152" y="7025"/>
                    </a:cubicBezTo>
                    <a:cubicBezTo>
                      <a:pt x="4245" y="7082"/>
                      <a:pt x="4358" y="7101"/>
                      <a:pt x="4452" y="7101"/>
                    </a:cubicBezTo>
                    <a:cubicBezTo>
                      <a:pt x="4565" y="7101"/>
                      <a:pt x="4659" y="7063"/>
                      <a:pt x="4753" y="7007"/>
                    </a:cubicBezTo>
                    <a:cubicBezTo>
                      <a:pt x="4847" y="6950"/>
                      <a:pt x="4922" y="6894"/>
                      <a:pt x="4997" y="6819"/>
                    </a:cubicBezTo>
                    <a:cubicBezTo>
                      <a:pt x="5072" y="6744"/>
                      <a:pt x="5128" y="6669"/>
                      <a:pt x="5203" y="6593"/>
                    </a:cubicBezTo>
                    <a:cubicBezTo>
                      <a:pt x="5260" y="6499"/>
                      <a:pt x="5316" y="6424"/>
                      <a:pt x="5373" y="6330"/>
                    </a:cubicBezTo>
                    <a:cubicBezTo>
                      <a:pt x="5466" y="6143"/>
                      <a:pt x="5560" y="5974"/>
                      <a:pt x="5654" y="5786"/>
                    </a:cubicBezTo>
                    <a:cubicBezTo>
                      <a:pt x="5718" y="5627"/>
                      <a:pt x="5795" y="5468"/>
                      <a:pt x="5851" y="5298"/>
                    </a:cubicBezTo>
                    <a:lnTo>
                      <a:pt x="5851" y="5298"/>
                    </a:lnTo>
                    <a:cubicBezTo>
                      <a:pt x="5903" y="5468"/>
                      <a:pt x="5969" y="5627"/>
                      <a:pt x="6049" y="5786"/>
                    </a:cubicBezTo>
                    <a:cubicBezTo>
                      <a:pt x="6124" y="5974"/>
                      <a:pt x="6218" y="6161"/>
                      <a:pt x="6312" y="6330"/>
                    </a:cubicBezTo>
                    <a:cubicBezTo>
                      <a:pt x="6368" y="6424"/>
                      <a:pt x="6424" y="6518"/>
                      <a:pt x="6481" y="6593"/>
                    </a:cubicBezTo>
                    <a:cubicBezTo>
                      <a:pt x="6556" y="6669"/>
                      <a:pt x="6612" y="6762"/>
                      <a:pt x="6687" y="6838"/>
                    </a:cubicBezTo>
                    <a:cubicBezTo>
                      <a:pt x="6763" y="6913"/>
                      <a:pt x="6838" y="6969"/>
                      <a:pt x="6932" y="7025"/>
                    </a:cubicBezTo>
                    <a:cubicBezTo>
                      <a:pt x="7026" y="7082"/>
                      <a:pt x="7138" y="7119"/>
                      <a:pt x="7251" y="7119"/>
                    </a:cubicBezTo>
                    <a:cubicBezTo>
                      <a:pt x="7364" y="7119"/>
                      <a:pt x="7476" y="7101"/>
                      <a:pt x="7570" y="7044"/>
                    </a:cubicBezTo>
                    <a:cubicBezTo>
                      <a:pt x="7664" y="6969"/>
                      <a:pt x="7739" y="6894"/>
                      <a:pt x="7796" y="6819"/>
                    </a:cubicBezTo>
                    <a:cubicBezTo>
                      <a:pt x="7927" y="6631"/>
                      <a:pt x="8002" y="6443"/>
                      <a:pt x="8077" y="6255"/>
                    </a:cubicBezTo>
                    <a:cubicBezTo>
                      <a:pt x="8134" y="6049"/>
                      <a:pt x="8190" y="5842"/>
                      <a:pt x="8228" y="5654"/>
                    </a:cubicBezTo>
                    <a:cubicBezTo>
                      <a:pt x="8255" y="5503"/>
                      <a:pt x="8273" y="5351"/>
                      <a:pt x="8288" y="5200"/>
                    </a:cubicBezTo>
                    <a:lnTo>
                      <a:pt x="8288" y="5200"/>
                    </a:lnTo>
                    <a:cubicBezTo>
                      <a:pt x="8345" y="5301"/>
                      <a:pt x="8409" y="5402"/>
                      <a:pt x="8472" y="5504"/>
                    </a:cubicBezTo>
                    <a:cubicBezTo>
                      <a:pt x="8566" y="5654"/>
                      <a:pt x="8660" y="5786"/>
                      <a:pt x="8773" y="5936"/>
                    </a:cubicBezTo>
                    <a:cubicBezTo>
                      <a:pt x="8885" y="6067"/>
                      <a:pt x="9017" y="6180"/>
                      <a:pt x="9167" y="6293"/>
                    </a:cubicBezTo>
                    <a:cubicBezTo>
                      <a:pt x="9242" y="6349"/>
                      <a:pt x="9317" y="6387"/>
                      <a:pt x="9411" y="6406"/>
                    </a:cubicBezTo>
                    <a:cubicBezTo>
                      <a:pt x="9441" y="6411"/>
                      <a:pt x="9470" y="6413"/>
                      <a:pt x="9498" y="6413"/>
                    </a:cubicBezTo>
                    <a:cubicBezTo>
                      <a:pt x="9574" y="6413"/>
                      <a:pt x="9643" y="6395"/>
                      <a:pt x="9712" y="6368"/>
                    </a:cubicBezTo>
                    <a:cubicBezTo>
                      <a:pt x="9749" y="6330"/>
                      <a:pt x="9787" y="6312"/>
                      <a:pt x="9824" y="6255"/>
                    </a:cubicBezTo>
                    <a:cubicBezTo>
                      <a:pt x="9862" y="6218"/>
                      <a:pt x="9881" y="6180"/>
                      <a:pt x="9881" y="6124"/>
                    </a:cubicBezTo>
                    <a:cubicBezTo>
                      <a:pt x="9900" y="6030"/>
                      <a:pt x="9918" y="5936"/>
                      <a:pt x="9900" y="5842"/>
                    </a:cubicBezTo>
                    <a:cubicBezTo>
                      <a:pt x="9881" y="5673"/>
                      <a:pt x="9843" y="5504"/>
                      <a:pt x="9787" y="5335"/>
                    </a:cubicBezTo>
                    <a:cubicBezTo>
                      <a:pt x="9712" y="5166"/>
                      <a:pt x="9655" y="5015"/>
                      <a:pt x="9580" y="4846"/>
                    </a:cubicBezTo>
                    <a:cubicBezTo>
                      <a:pt x="9538" y="4763"/>
                      <a:pt x="9497" y="4673"/>
                      <a:pt x="9455" y="4584"/>
                    </a:cubicBezTo>
                    <a:lnTo>
                      <a:pt x="9455" y="4584"/>
                    </a:lnTo>
                    <a:cubicBezTo>
                      <a:pt x="9771" y="4766"/>
                      <a:pt x="10098" y="4935"/>
                      <a:pt x="10426" y="5091"/>
                    </a:cubicBezTo>
                    <a:cubicBezTo>
                      <a:pt x="10632" y="5185"/>
                      <a:pt x="10839" y="5278"/>
                      <a:pt x="11045" y="5354"/>
                    </a:cubicBezTo>
                    <a:cubicBezTo>
                      <a:pt x="11158" y="5372"/>
                      <a:pt x="11271" y="5410"/>
                      <a:pt x="11384" y="5429"/>
                    </a:cubicBezTo>
                    <a:lnTo>
                      <a:pt x="11553" y="5429"/>
                    </a:lnTo>
                    <a:cubicBezTo>
                      <a:pt x="11590" y="5429"/>
                      <a:pt x="11628" y="5429"/>
                      <a:pt x="11647" y="5410"/>
                    </a:cubicBezTo>
                    <a:lnTo>
                      <a:pt x="11703" y="5410"/>
                    </a:lnTo>
                    <a:lnTo>
                      <a:pt x="11722" y="5391"/>
                    </a:lnTo>
                    <a:lnTo>
                      <a:pt x="11740" y="5372"/>
                    </a:lnTo>
                    <a:lnTo>
                      <a:pt x="11740" y="5354"/>
                    </a:lnTo>
                    <a:lnTo>
                      <a:pt x="11740" y="5335"/>
                    </a:lnTo>
                    <a:cubicBezTo>
                      <a:pt x="11740" y="5316"/>
                      <a:pt x="11740" y="5297"/>
                      <a:pt x="11740" y="5278"/>
                    </a:cubicBezTo>
                    <a:cubicBezTo>
                      <a:pt x="11740" y="5260"/>
                      <a:pt x="11722" y="5241"/>
                      <a:pt x="11722" y="5222"/>
                    </a:cubicBezTo>
                    <a:cubicBezTo>
                      <a:pt x="11703" y="5203"/>
                      <a:pt x="11684" y="5166"/>
                      <a:pt x="11665" y="5147"/>
                    </a:cubicBezTo>
                    <a:cubicBezTo>
                      <a:pt x="11647" y="5109"/>
                      <a:pt x="11609" y="5053"/>
                      <a:pt x="11571" y="5015"/>
                    </a:cubicBezTo>
                    <a:cubicBezTo>
                      <a:pt x="11496" y="4922"/>
                      <a:pt x="11421" y="4846"/>
                      <a:pt x="11346" y="4771"/>
                    </a:cubicBezTo>
                    <a:cubicBezTo>
                      <a:pt x="11196" y="4602"/>
                      <a:pt x="11045" y="4452"/>
                      <a:pt x="10876" y="4302"/>
                    </a:cubicBezTo>
                    <a:cubicBezTo>
                      <a:pt x="10557" y="3982"/>
                      <a:pt x="10238" y="3701"/>
                      <a:pt x="9918" y="3400"/>
                    </a:cubicBezTo>
                    <a:cubicBezTo>
                      <a:pt x="9261" y="2818"/>
                      <a:pt x="8585" y="2235"/>
                      <a:pt x="7908" y="1672"/>
                    </a:cubicBezTo>
                    <a:cubicBezTo>
                      <a:pt x="7570" y="1390"/>
                      <a:pt x="7232" y="1108"/>
                      <a:pt x="6894" y="827"/>
                    </a:cubicBezTo>
                    <a:lnTo>
                      <a:pt x="6387" y="413"/>
                    </a:lnTo>
                    <a:lnTo>
                      <a:pt x="6124" y="207"/>
                    </a:lnTo>
                    <a:lnTo>
                      <a:pt x="5992" y="94"/>
                    </a:lnTo>
                    <a:lnTo>
                      <a:pt x="5936" y="38"/>
                    </a:lnTo>
                    <a:lnTo>
                      <a:pt x="5898" y="19"/>
                    </a:lnTo>
                    <a:lnTo>
                      <a:pt x="58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3"/>
              <p:cNvSpPr/>
              <p:nvPr/>
            </p:nvSpPr>
            <p:spPr>
              <a:xfrm>
                <a:off x="10081552" y="3122153"/>
                <a:ext cx="869746" cy="500118"/>
              </a:xfrm>
              <a:custGeom>
                <a:avLst/>
                <a:gdLst/>
                <a:ahLst/>
                <a:cxnLst/>
                <a:rect l="l" t="t" r="r" b="b"/>
                <a:pathLst>
                  <a:path w="13657" h="7853" extrusionOk="0">
                    <a:moveTo>
                      <a:pt x="6819" y="1"/>
                    </a:moveTo>
                    <a:lnTo>
                      <a:pt x="6838" y="19"/>
                    </a:lnTo>
                    <a:lnTo>
                      <a:pt x="6841" y="19"/>
                    </a:lnTo>
                    <a:lnTo>
                      <a:pt x="6819" y="1"/>
                    </a:lnTo>
                    <a:close/>
                    <a:moveTo>
                      <a:pt x="6800" y="1"/>
                    </a:moveTo>
                    <a:lnTo>
                      <a:pt x="6763" y="38"/>
                    </a:lnTo>
                    <a:lnTo>
                      <a:pt x="6687" y="95"/>
                    </a:lnTo>
                    <a:lnTo>
                      <a:pt x="6537" y="207"/>
                    </a:lnTo>
                    <a:lnTo>
                      <a:pt x="6237" y="452"/>
                    </a:lnTo>
                    <a:lnTo>
                      <a:pt x="5654" y="921"/>
                    </a:lnTo>
                    <a:lnTo>
                      <a:pt x="5053" y="1391"/>
                    </a:lnTo>
                    <a:lnTo>
                      <a:pt x="4471" y="1860"/>
                    </a:lnTo>
                    <a:cubicBezTo>
                      <a:pt x="3682" y="2480"/>
                      <a:pt x="2893" y="3119"/>
                      <a:pt x="2142" y="3776"/>
                    </a:cubicBezTo>
                    <a:cubicBezTo>
                      <a:pt x="1747" y="4096"/>
                      <a:pt x="1371" y="4415"/>
                      <a:pt x="996" y="4772"/>
                    </a:cubicBezTo>
                    <a:cubicBezTo>
                      <a:pt x="808" y="4941"/>
                      <a:pt x="620" y="5110"/>
                      <a:pt x="451" y="5298"/>
                    </a:cubicBezTo>
                    <a:cubicBezTo>
                      <a:pt x="357" y="5373"/>
                      <a:pt x="282" y="5467"/>
                      <a:pt x="188" y="5561"/>
                    </a:cubicBezTo>
                    <a:cubicBezTo>
                      <a:pt x="150" y="5617"/>
                      <a:pt x="113" y="5674"/>
                      <a:pt x="75" y="5730"/>
                    </a:cubicBezTo>
                    <a:cubicBezTo>
                      <a:pt x="56" y="5749"/>
                      <a:pt x="38" y="5786"/>
                      <a:pt x="19" y="5824"/>
                    </a:cubicBezTo>
                    <a:cubicBezTo>
                      <a:pt x="19" y="5824"/>
                      <a:pt x="19" y="5843"/>
                      <a:pt x="19" y="5861"/>
                    </a:cubicBezTo>
                    <a:cubicBezTo>
                      <a:pt x="0" y="5899"/>
                      <a:pt x="0" y="5937"/>
                      <a:pt x="19" y="5955"/>
                    </a:cubicBezTo>
                    <a:cubicBezTo>
                      <a:pt x="38" y="5974"/>
                      <a:pt x="56" y="5974"/>
                      <a:pt x="56" y="5993"/>
                    </a:cubicBezTo>
                    <a:lnTo>
                      <a:pt x="132" y="5993"/>
                    </a:lnTo>
                    <a:cubicBezTo>
                      <a:pt x="150" y="6002"/>
                      <a:pt x="169" y="6007"/>
                      <a:pt x="188" y="6007"/>
                    </a:cubicBezTo>
                    <a:cubicBezTo>
                      <a:pt x="207" y="6007"/>
                      <a:pt x="226" y="6002"/>
                      <a:pt x="244" y="5993"/>
                    </a:cubicBezTo>
                    <a:cubicBezTo>
                      <a:pt x="301" y="5993"/>
                      <a:pt x="376" y="5993"/>
                      <a:pt x="432" y="5974"/>
                    </a:cubicBezTo>
                    <a:cubicBezTo>
                      <a:pt x="564" y="5955"/>
                      <a:pt x="676" y="5937"/>
                      <a:pt x="808" y="5899"/>
                    </a:cubicBezTo>
                    <a:cubicBezTo>
                      <a:pt x="1052" y="5805"/>
                      <a:pt x="1277" y="5711"/>
                      <a:pt x="1503" y="5617"/>
                    </a:cubicBezTo>
                    <a:cubicBezTo>
                      <a:pt x="1925" y="5415"/>
                      <a:pt x="2332" y="5212"/>
                      <a:pt x="2724" y="4982"/>
                    </a:cubicBezTo>
                    <a:lnTo>
                      <a:pt x="2724" y="4982"/>
                    </a:lnTo>
                    <a:cubicBezTo>
                      <a:pt x="2655" y="5107"/>
                      <a:pt x="2586" y="5235"/>
                      <a:pt x="2517" y="5373"/>
                    </a:cubicBezTo>
                    <a:cubicBezTo>
                      <a:pt x="2442" y="5542"/>
                      <a:pt x="2348" y="5711"/>
                      <a:pt x="2292" y="5899"/>
                    </a:cubicBezTo>
                    <a:cubicBezTo>
                      <a:pt x="2217" y="6087"/>
                      <a:pt x="2179" y="6275"/>
                      <a:pt x="2142" y="6481"/>
                    </a:cubicBezTo>
                    <a:cubicBezTo>
                      <a:pt x="2142" y="6575"/>
                      <a:pt x="2142" y="6669"/>
                      <a:pt x="2179" y="6782"/>
                    </a:cubicBezTo>
                    <a:cubicBezTo>
                      <a:pt x="2198" y="6819"/>
                      <a:pt x="2217" y="6876"/>
                      <a:pt x="2254" y="6913"/>
                    </a:cubicBezTo>
                    <a:cubicBezTo>
                      <a:pt x="2292" y="6951"/>
                      <a:pt x="2329" y="6989"/>
                      <a:pt x="2386" y="7007"/>
                    </a:cubicBezTo>
                    <a:lnTo>
                      <a:pt x="2423" y="7026"/>
                    </a:lnTo>
                    <a:lnTo>
                      <a:pt x="2686" y="7026"/>
                    </a:lnTo>
                    <a:cubicBezTo>
                      <a:pt x="2780" y="6989"/>
                      <a:pt x="2874" y="6951"/>
                      <a:pt x="2949" y="6895"/>
                    </a:cubicBezTo>
                    <a:cubicBezTo>
                      <a:pt x="3118" y="6801"/>
                      <a:pt x="3269" y="6669"/>
                      <a:pt x="3400" y="6519"/>
                    </a:cubicBezTo>
                    <a:cubicBezTo>
                      <a:pt x="3513" y="6369"/>
                      <a:pt x="3644" y="6200"/>
                      <a:pt x="3738" y="6049"/>
                    </a:cubicBezTo>
                    <a:cubicBezTo>
                      <a:pt x="3834" y="5906"/>
                      <a:pt x="3929" y="5763"/>
                      <a:pt x="4013" y="5619"/>
                    </a:cubicBezTo>
                    <a:lnTo>
                      <a:pt x="4013" y="5619"/>
                    </a:lnTo>
                    <a:cubicBezTo>
                      <a:pt x="4044" y="5819"/>
                      <a:pt x="4064" y="6021"/>
                      <a:pt x="4114" y="6237"/>
                    </a:cubicBezTo>
                    <a:cubicBezTo>
                      <a:pt x="4152" y="6463"/>
                      <a:pt x="4208" y="6669"/>
                      <a:pt x="4283" y="6895"/>
                    </a:cubicBezTo>
                    <a:cubicBezTo>
                      <a:pt x="4321" y="7007"/>
                      <a:pt x="4377" y="7120"/>
                      <a:pt x="4414" y="7214"/>
                    </a:cubicBezTo>
                    <a:cubicBezTo>
                      <a:pt x="4471" y="7327"/>
                      <a:pt x="4527" y="7421"/>
                      <a:pt x="4602" y="7514"/>
                    </a:cubicBezTo>
                    <a:cubicBezTo>
                      <a:pt x="4677" y="7608"/>
                      <a:pt x="4753" y="7684"/>
                      <a:pt x="4865" y="7759"/>
                    </a:cubicBezTo>
                    <a:cubicBezTo>
                      <a:pt x="4959" y="7815"/>
                      <a:pt x="5091" y="7834"/>
                      <a:pt x="5203" y="7834"/>
                    </a:cubicBezTo>
                    <a:cubicBezTo>
                      <a:pt x="5316" y="7815"/>
                      <a:pt x="5429" y="7777"/>
                      <a:pt x="5542" y="7721"/>
                    </a:cubicBezTo>
                    <a:cubicBezTo>
                      <a:pt x="5635" y="7684"/>
                      <a:pt x="5748" y="7608"/>
                      <a:pt x="5823" y="7533"/>
                    </a:cubicBezTo>
                    <a:cubicBezTo>
                      <a:pt x="5898" y="7439"/>
                      <a:pt x="5992" y="7364"/>
                      <a:pt x="6068" y="7270"/>
                    </a:cubicBezTo>
                    <a:cubicBezTo>
                      <a:pt x="6124" y="7176"/>
                      <a:pt x="6199" y="7082"/>
                      <a:pt x="6255" y="6989"/>
                    </a:cubicBezTo>
                    <a:cubicBezTo>
                      <a:pt x="6387" y="6782"/>
                      <a:pt x="6500" y="6575"/>
                      <a:pt x="6593" y="6369"/>
                    </a:cubicBezTo>
                    <a:cubicBezTo>
                      <a:pt x="6676" y="6187"/>
                      <a:pt x="6758" y="6006"/>
                      <a:pt x="6828" y="5812"/>
                    </a:cubicBezTo>
                    <a:lnTo>
                      <a:pt x="6828" y="5812"/>
                    </a:lnTo>
                    <a:cubicBezTo>
                      <a:pt x="6894" y="6007"/>
                      <a:pt x="6962" y="6190"/>
                      <a:pt x="7044" y="6387"/>
                    </a:cubicBezTo>
                    <a:cubicBezTo>
                      <a:pt x="7157" y="6594"/>
                      <a:pt x="7251" y="6801"/>
                      <a:pt x="7382" y="6989"/>
                    </a:cubicBezTo>
                    <a:cubicBezTo>
                      <a:pt x="7439" y="7082"/>
                      <a:pt x="7514" y="7176"/>
                      <a:pt x="7570" y="7270"/>
                    </a:cubicBezTo>
                    <a:cubicBezTo>
                      <a:pt x="7645" y="7364"/>
                      <a:pt x="7721" y="7458"/>
                      <a:pt x="7814" y="7533"/>
                    </a:cubicBezTo>
                    <a:cubicBezTo>
                      <a:pt x="7890" y="7627"/>
                      <a:pt x="8002" y="7702"/>
                      <a:pt x="8096" y="7759"/>
                    </a:cubicBezTo>
                    <a:cubicBezTo>
                      <a:pt x="8209" y="7815"/>
                      <a:pt x="8322" y="7853"/>
                      <a:pt x="8453" y="7853"/>
                    </a:cubicBezTo>
                    <a:cubicBezTo>
                      <a:pt x="8566" y="7853"/>
                      <a:pt x="8697" y="7834"/>
                      <a:pt x="8810" y="7777"/>
                    </a:cubicBezTo>
                    <a:cubicBezTo>
                      <a:pt x="8904" y="7721"/>
                      <a:pt x="8998" y="7627"/>
                      <a:pt x="9073" y="7533"/>
                    </a:cubicBezTo>
                    <a:cubicBezTo>
                      <a:pt x="9148" y="7439"/>
                      <a:pt x="9205" y="7345"/>
                      <a:pt x="9261" y="7233"/>
                    </a:cubicBezTo>
                    <a:cubicBezTo>
                      <a:pt x="9317" y="7139"/>
                      <a:pt x="9355" y="7026"/>
                      <a:pt x="9392" y="6913"/>
                    </a:cubicBezTo>
                    <a:cubicBezTo>
                      <a:pt x="9468" y="6688"/>
                      <a:pt x="9524" y="6463"/>
                      <a:pt x="9580" y="6237"/>
                    </a:cubicBezTo>
                    <a:cubicBezTo>
                      <a:pt x="9609" y="6064"/>
                      <a:pt x="9638" y="5892"/>
                      <a:pt x="9658" y="5719"/>
                    </a:cubicBezTo>
                    <a:lnTo>
                      <a:pt x="9658" y="5719"/>
                    </a:lnTo>
                    <a:cubicBezTo>
                      <a:pt x="9727" y="5840"/>
                      <a:pt x="9799" y="5959"/>
                      <a:pt x="9881" y="6068"/>
                    </a:cubicBezTo>
                    <a:cubicBezTo>
                      <a:pt x="9993" y="6237"/>
                      <a:pt x="10106" y="6387"/>
                      <a:pt x="10238" y="6538"/>
                    </a:cubicBezTo>
                    <a:cubicBezTo>
                      <a:pt x="10369" y="6688"/>
                      <a:pt x="10519" y="6819"/>
                      <a:pt x="10689" y="6932"/>
                    </a:cubicBezTo>
                    <a:cubicBezTo>
                      <a:pt x="10764" y="6989"/>
                      <a:pt x="10858" y="7045"/>
                      <a:pt x="10970" y="7064"/>
                    </a:cubicBezTo>
                    <a:lnTo>
                      <a:pt x="11252" y="7064"/>
                    </a:lnTo>
                    <a:cubicBezTo>
                      <a:pt x="11252" y="7064"/>
                      <a:pt x="11271" y="7045"/>
                      <a:pt x="11290" y="7045"/>
                    </a:cubicBezTo>
                    <a:cubicBezTo>
                      <a:pt x="11346" y="7026"/>
                      <a:pt x="11384" y="6989"/>
                      <a:pt x="11421" y="6951"/>
                    </a:cubicBezTo>
                    <a:cubicBezTo>
                      <a:pt x="11459" y="6895"/>
                      <a:pt x="11477" y="6857"/>
                      <a:pt x="11496" y="6801"/>
                    </a:cubicBezTo>
                    <a:cubicBezTo>
                      <a:pt x="11534" y="6707"/>
                      <a:pt x="11534" y="6594"/>
                      <a:pt x="11534" y="6481"/>
                    </a:cubicBezTo>
                    <a:cubicBezTo>
                      <a:pt x="11515" y="6293"/>
                      <a:pt x="11459" y="6106"/>
                      <a:pt x="11384" y="5918"/>
                    </a:cubicBezTo>
                    <a:cubicBezTo>
                      <a:pt x="11327" y="5730"/>
                      <a:pt x="11233" y="5542"/>
                      <a:pt x="11158" y="5373"/>
                    </a:cubicBezTo>
                    <a:cubicBezTo>
                      <a:pt x="11101" y="5270"/>
                      <a:pt x="11044" y="5160"/>
                      <a:pt x="10986" y="5051"/>
                    </a:cubicBezTo>
                    <a:lnTo>
                      <a:pt x="10986" y="5051"/>
                    </a:lnTo>
                    <a:cubicBezTo>
                      <a:pt x="11357" y="5268"/>
                      <a:pt x="11732" y="5459"/>
                      <a:pt x="12135" y="5636"/>
                    </a:cubicBezTo>
                    <a:cubicBezTo>
                      <a:pt x="12360" y="5749"/>
                      <a:pt x="12605" y="5843"/>
                      <a:pt x="12849" y="5918"/>
                    </a:cubicBezTo>
                    <a:cubicBezTo>
                      <a:pt x="12961" y="5955"/>
                      <a:pt x="13093" y="5993"/>
                      <a:pt x="13224" y="6012"/>
                    </a:cubicBezTo>
                    <a:cubicBezTo>
                      <a:pt x="13281" y="6031"/>
                      <a:pt x="13356" y="6031"/>
                      <a:pt x="13412" y="6031"/>
                    </a:cubicBezTo>
                    <a:lnTo>
                      <a:pt x="13525" y="6031"/>
                    </a:lnTo>
                    <a:lnTo>
                      <a:pt x="13581" y="6012"/>
                    </a:lnTo>
                    <a:lnTo>
                      <a:pt x="13600" y="6012"/>
                    </a:lnTo>
                    <a:cubicBezTo>
                      <a:pt x="13619" y="6012"/>
                      <a:pt x="13619" y="5993"/>
                      <a:pt x="13638" y="5974"/>
                    </a:cubicBezTo>
                    <a:cubicBezTo>
                      <a:pt x="13656" y="5955"/>
                      <a:pt x="13656" y="5918"/>
                      <a:pt x="13656" y="5899"/>
                    </a:cubicBezTo>
                    <a:cubicBezTo>
                      <a:pt x="13656" y="5880"/>
                      <a:pt x="13638" y="5861"/>
                      <a:pt x="13638" y="5843"/>
                    </a:cubicBezTo>
                    <a:cubicBezTo>
                      <a:pt x="13619" y="5805"/>
                      <a:pt x="13600" y="5768"/>
                      <a:pt x="13581" y="5749"/>
                    </a:cubicBezTo>
                    <a:cubicBezTo>
                      <a:pt x="13544" y="5692"/>
                      <a:pt x="13506" y="5636"/>
                      <a:pt x="13469" y="5580"/>
                    </a:cubicBezTo>
                    <a:cubicBezTo>
                      <a:pt x="13393" y="5486"/>
                      <a:pt x="13300" y="5392"/>
                      <a:pt x="13206" y="5298"/>
                    </a:cubicBezTo>
                    <a:cubicBezTo>
                      <a:pt x="13037" y="5129"/>
                      <a:pt x="12849" y="4960"/>
                      <a:pt x="12661" y="4791"/>
                    </a:cubicBezTo>
                    <a:cubicBezTo>
                      <a:pt x="12285" y="4434"/>
                      <a:pt x="11910" y="4114"/>
                      <a:pt x="11515" y="3795"/>
                    </a:cubicBezTo>
                    <a:cubicBezTo>
                      <a:pt x="10764" y="3138"/>
                      <a:pt x="9975" y="2499"/>
                      <a:pt x="9186" y="1879"/>
                    </a:cubicBezTo>
                    <a:cubicBezTo>
                      <a:pt x="8810" y="1560"/>
                      <a:pt x="8416" y="1240"/>
                      <a:pt x="8021" y="940"/>
                    </a:cubicBezTo>
                    <a:lnTo>
                      <a:pt x="7420" y="470"/>
                    </a:lnTo>
                    <a:lnTo>
                      <a:pt x="7119" y="226"/>
                    </a:lnTo>
                    <a:lnTo>
                      <a:pt x="6969" y="113"/>
                    </a:lnTo>
                    <a:lnTo>
                      <a:pt x="6894" y="57"/>
                    </a:lnTo>
                    <a:lnTo>
                      <a:pt x="6856" y="19"/>
                    </a:lnTo>
                    <a:lnTo>
                      <a:pt x="6841" y="19"/>
                    </a:lnTo>
                    <a:lnTo>
                      <a:pt x="8002" y="996"/>
                    </a:lnTo>
                    <a:lnTo>
                      <a:pt x="9167" y="1954"/>
                    </a:lnTo>
                    <a:cubicBezTo>
                      <a:pt x="9956" y="2593"/>
                      <a:pt x="10726" y="3232"/>
                      <a:pt x="11496" y="3889"/>
                    </a:cubicBezTo>
                    <a:cubicBezTo>
                      <a:pt x="11872" y="4208"/>
                      <a:pt x="12248" y="4547"/>
                      <a:pt x="12605" y="4885"/>
                    </a:cubicBezTo>
                    <a:cubicBezTo>
                      <a:pt x="12792" y="5054"/>
                      <a:pt x="12980" y="5242"/>
                      <a:pt x="13149" y="5411"/>
                    </a:cubicBezTo>
                    <a:cubicBezTo>
                      <a:pt x="13243" y="5505"/>
                      <a:pt x="13318" y="5598"/>
                      <a:pt x="13393" y="5692"/>
                    </a:cubicBezTo>
                    <a:cubicBezTo>
                      <a:pt x="13450" y="5730"/>
                      <a:pt x="13487" y="5786"/>
                      <a:pt x="13506" y="5843"/>
                    </a:cubicBezTo>
                    <a:cubicBezTo>
                      <a:pt x="13525" y="5861"/>
                      <a:pt x="13544" y="5880"/>
                      <a:pt x="13544" y="5918"/>
                    </a:cubicBezTo>
                    <a:cubicBezTo>
                      <a:pt x="13563" y="5918"/>
                      <a:pt x="13563" y="5937"/>
                      <a:pt x="13544" y="5937"/>
                    </a:cubicBezTo>
                    <a:lnTo>
                      <a:pt x="13412" y="5937"/>
                    </a:lnTo>
                    <a:cubicBezTo>
                      <a:pt x="13356" y="5937"/>
                      <a:pt x="13300" y="5937"/>
                      <a:pt x="13243" y="5918"/>
                    </a:cubicBezTo>
                    <a:cubicBezTo>
                      <a:pt x="13112" y="5899"/>
                      <a:pt x="12999" y="5880"/>
                      <a:pt x="12886" y="5843"/>
                    </a:cubicBezTo>
                    <a:cubicBezTo>
                      <a:pt x="12642" y="5749"/>
                      <a:pt x="12417" y="5655"/>
                      <a:pt x="12172" y="5561"/>
                    </a:cubicBezTo>
                    <a:cubicBezTo>
                      <a:pt x="11947" y="5467"/>
                      <a:pt x="11722" y="5354"/>
                      <a:pt x="11496" y="5223"/>
                    </a:cubicBezTo>
                    <a:cubicBezTo>
                      <a:pt x="11311" y="5122"/>
                      <a:pt x="11111" y="5021"/>
                      <a:pt x="10909" y="4906"/>
                    </a:cubicBezTo>
                    <a:lnTo>
                      <a:pt x="10909" y="4906"/>
                    </a:lnTo>
                    <a:cubicBezTo>
                      <a:pt x="10898" y="4886"/>
                      <a:pt x="10887" y="4867"/>
                      <a:pt x="10876" y="4847"/>
                    </a:cubicBezTo>
                    <a:lnTo>
                      <a:pt x="10854" y="4875"/>
                    </a:lnTo>
                    <a:lnTo>
                      <a:pt x="10854" y="4875"/>
                    </a:lnTo>
                    <a:cubicBezTo>
                      <a:pt x="10849" y="4872"/>
                      <a:pt x="10844" y="4869"/>
                      <a:pt x="10839" y="4866"/>
                    </a:cubicBezTo>
                    <a:lnTo>
                      <a:pt x="10651" y="4753"/>
                    </a:lnTo>
                    <a:lnTo>
                      <a:pt x="10764" y="4960"/>
                    </a:lnTo>
                    <a:cubicBezTo>
                      <a:pt x="10858" y="5110"/>
                      <a:pt x="10933" y="5279"/>
                      <a:pt x="11027" y="5467"/>
                    </a:cubicBezTo>
                    <a:cubicBezTo>
                      <a:pt x="11121" y="5636"/>
                      <a:pt x="11196" y="5805"/>
                      <a:pt x="11271" y="5993"/>
                    </a:cubicBezTo>
                    <a:cubicBezTo>
                      <a:pt x="11327" y="6162"/>
                      <a:pt x="11384" y="6350"/>
                      <a:pt x="11402" y="6538"/>
                    </a:cubicBezTo>
                    <a:cubicBezTo>
                      <a:pt x="11421" y="6632"/>
                      <a:pt x="11402" y="6707"/>
                      <a:pt x="11384" y="6801"/>
                    </a:cubicBezTo>
                    <a:cubicBezTo>
                      <a:pt x="11365" y="6876"/>
                      <a:pt x="11308" y="6951"/>
                      <a:pt x="11233" y="6970"/>
                    </a:cubicBezTo>
                    <a:lnTo>
                      <a:pt x="10989" y="6970"/>
                    </a:lnTo>
                    <a:cubicBezTo>
                      <a:pt x="10895" y="6951"/>
                      <a:pt x="10820" y="6913"/>
                      <a:pt x="10726" y="6876"/>
                    </a:cubicBezTo>
                    <a:cubicBezTo>
                      <a:pt x="10576" y="6763"/>
                      <a:pt x="10444" y="6632"/>
                      <a:pt x="10313" y="6500"/>
                    </a:cubicBezTo>
                    <a:cubicBezTo>
                      <a:pt x="10181" y="6350"/>
                      <a:pt x="10069" y="6200"/>
                      <a:pt x="9975" y="6031"/>
                    </a:cubicBezTo>
                    <a:cubicBezTo>
                      <a:pt x="9862" y="5861"/>
                      <a:pt x="9749" y="5711"/>
                      <a:pt x="9674" y="5542"/>
                    </a:cubicBezTo>
                    <a:lnTo>
                      <a:pt x="9580" y="5373"/>
                    </a:lnTo>
                    <a:lnTo>
                      <a:pt x="9561" y="5561"/>
                    </a:lnTo>
                    <a:cubicBezTo>
                      <a:pt x="9543" y="5786"/>
                      <a:pt x="9524" y="6012"/>
                      <a:pt x="9468" y="6237"/>
                    </a:cubicBezTo>
                    <a:cubicBezTo>
                      <a:pt x="9430" y="6463"/>
                      <a:pt x="9374" y="6688"/>
                      <a:pt x="9298" y="6895"/>
                    </a:cubicBezTo>
                    <a:cubicBezTo>
                      <a:pt x="9261" y="7007"/>
                      <a:pt x="9223" y="7101"/>
                      <a:pt x="9167" y="7214"/>
                    </a:cubicBezTo>
                    <a:cubicBezTo>
                      <a:pt x="9129" y="7308"/>
                      <a:pt x="9054" y="7402"/>
                      <a:pt x="8998" y="7496"/>
                    </a:cubicBezTo>
                    <a:cubicBezTo>
                      <a:pt x="8923" y="7571"/>
                      <a:pt x="8848" y="7646"/>
                      <a:pt x="8754" y="7702"/>
                    </a:cubicBezTo>
                    <a:cubicBezTo>
                      <a:pt x="8676" y="7749"/>
                      <a:pt x="8599" y="7782"/>
                      <a:pt x="8511" y="7782"/>
                    </a:cubicBezTo>
                    <a:cubicBezTo>
                      <a:pt x="8492" y="7782"/>
                      <a:pt x="8473" y="7781"/>
                      <a:pt x="8453" y="7777"/>
                    </a:cubicBezTo>
                    <a:cubicBezTo>
                      <a:pt x="8340" y="7777"/>
                      <a:pt x="8228" y="7740"/>
                      <a:pt x="8134" y="7702"/>
                    </a:cubicBezTo>
                    <a:cubicBezTo>
                      <a:pt x="8040" y="7646"/>
                      <a:pt x="7946" y="7571"/>
                      <a:pt x="7871" y="7496"/>
                    </a:cubicBezTo>
                    <a:cubicBezTo>
                      <a:pt x="7796" y="7421"/>
                      <a:pt x="7702" y="7327"/>
                      <a:pt x="7645" y="7251"/>
                    </a:cubicBezTo>
                    <a:cubicBezTo>
                      <a:pt x="7570" y="7158"/>
                      <a:pt x="7514" y="7064"/>
                      <a:pt x="7439" y="6970"/>
                    </a:cubicBezTo>
                    <a:cubicBezTo>
                      <a:pt x="7307" y="6763"/>
                      <a:pt x="7195" y="6556"/>
                      <a:pt x="7101" y="6331"/>
                    </a:cubicBezTo>
                    <a:cubicBezTo>
                      <a:pt x="7013" y="6139"/>
                      <a:pt x="6926" y="5946"/>
                      <a:pt x="6854" y="5739"/>
                    </a:cubicBezTo>
                    <a:lnTo>
                      <a:pt x="6854" y="5739"/>
                    </a:lnTo>
                    <a:cubicBezTo>
                      <a:pt x="6854" y="5736"/>
                      <a:pt x="6855" y="5733"/>
                      <a:pt x="6856" y="5730"/>
                    </a:cubicBezTo>
                    <a:lnTo>
                      <a:pt x="6850" y="5730"/>
                    </a:lnTo>
                    <a:cubicBezTo>
                      <a:pt x="6846" y="5717"/>
                      <a:pt x="6842" y="5705"/>
                      <a:pt x="6838" y="5692"/>
                    </a:cubicBezTo>
                    <a:lnTo>
                      <a:pt x="6819" y="5617"/>
                    </a:lnTo>
                    <a:lnTo>
                      <a:pt x="6781" y="5692"/>
                    </a:lnTo>
                    <a:cubicBezTo>
                      <a:pt x="6706" y="5918"/>
                      <a:pt x="6612" y="6124"/>
                      <a:pt x="6537" y="6331"/>
                    </a:cubicBezTo>
                    <a:cubicBezTo>
                      <a:pt x="6424" y="6538"/>
                      <a:pt x="6331" y="6744"/>
                      <a:pt x="6199" y="6951"/>
                    </a:cubicBezTo>
                    <a:cubicBezTo>
                      <a:pt x="6143" y="7045"/>
                      <a:pt x="6086" y="7139"/>
                      <a:pt x="6011" y="7233"/>
                    </a:cubicBezTo>
                    <a:cubicBezTo>
                      <a:pt x="5936" y="7308"/>
                      <a:pt x="5861" y="7402"/>
                      <a:pt x="5767" y="7477"/>
                    </a:cubicBezTo>
                    <a:cubicBezTo>
                      <a:pt x="5692" y="7552"/>
                      <a:pt x="5598" y="7627"/>
                      <a:pt x="5504" y="7684"/>
                    </a:cubicBezTo>
                    <a:cubicBezTo>
                      <a:pt x="5410" y="7740"/>
                      <a:pt x="5297" y="7759"/>
                      <a:pt x="5185" y="7777"/>
                    </a:cubicBezTo>
                    <a:cubicBezTo>
                      <a:pt x="5072" y="7777"/>
                      <a:pt x="4959" y="7759"/>
                      <a:pt x="4865" y="7702"/>
                    </a:cubicBezTo>
                    <a:cubicBezTo>
                      <a:pt x="4771" y="7646"/>
                      <a:pt x="4677" y="7571"/>
                      <a:pt x="4621" y="7477"/>
                    </a:cubicBezTo>
                    <a:cubicBezTo>
                      <a:pt x="4546" y="7383"/>
                      <a:pt x="4490" y="7289"/>
                      <a:pt x="4433" y="7195"/>
                    </a:cubicBezTo>
                    <a:cubicBezTo>
                      <a:pt x="4377" y="7082"/>
                      <a:pt x="4339" y="6989"/>
                      <a:pt x="4302" y="6876"/>
                    </a:cubicBezTo>
                    <a:cubicBezTo>
                      <a:pt x="4227" y="6650"/>
                      <a:pt x="4170" y="6444"/>
                      <a:pt x="4133" y="6218"/>
                    </a:cubicBezTo>
                    <a:cubicBezTo>
                      <a:pt x="4080" y="6008"/>
                      <a:pt x="4060" y="5781"/>
                      <a:pt x="4043" y="5569"/>
                    </a:cubicBezTo>
                    <a:lnTo>
                      <a:pt x="4043" y="5569"/>
                    </a:lnTo>
                    <a:cubicBezTo>
                      <a:pt x="4048" y="5560"/>
                      <a:pt x="4053" y="5551"/>
                      <a:pt x="4058" y="5542"/>
                    </a:cubicBezTo>
                    <a:lnTo>
                      <a:pt x="4040" y="5542"/>
                    </a:lnTo>
                    <a:cubicBezTo>
                      <a:pt x="4040" y="5536"/>
                      <a:pt x="4039" y="5530"/>
                      <a:pt x="4039" y="5523"/>
                    </a:cubicBezTo>
                    <a:lnTo>
                      <a:pt x="4039" y="5467"/>
                    </a:lnTo>
                    <a:lnTo>
                      <a:pt x="4001" y="5523"/>
                    </a:lnTo>
                    <a:cubicBezTo>
                      <a:pt x="3907" y="5692"/>
                      <a:pt x="3813" y="5861"/>
                      <a:pt x="3701" y="6012"/>
                    </a:cubicBezTo>
                    <a:cubicBezTo>
                      <a:pt x="3588" y="6181"/>
                      <a:pt x="3475" y="6331"/>
                      <a:pt x="3344" y="6481"/>
                    </a:cubicBezTo>
                    <a:cubicBezTo>
                      <a:pt x="3212" y="6632"/>
                      <a:pt x="3081" y="6763"/>
                      <a:pt x="2912" y="6857"/>
                    </a:cubicBezTo>
                    <a:cubicBezTo>
                      <a:pt x="2837" y="6913"/>
                      <a:pt x="2743" y="6951"/>
                      <a:pt x="2649" y="6970"/>
                    </a:cubicBezTo>
                    <a:lnTo>
                      <a:pt x="2386" y="6970"/>
                    </a:lnTo>
                    <a:cubicBezTo>
                      <a:pt x="2311" y="6932"/>
                      <a:pt x="2254" y="6857"/>
                      <a:pt x="2217" y="6782"/>
                    </a:cubicBezTo>
                    <a:cubicBezTo>
                      <a:pt x="2198" y="6688"/>
                      <a:pt x="2198" y="6594"/>
                      <a:pt x="2198" y="6500"/>
                    </a:cubicBezTo>
                    <a:cubicBezTo>
                      <a:pt x="2217" y="6293"/>
                      <a:pt x="2273" y="6106"/>
                      <a:pt x="2348" y="5918"/>
                    </a:cubicBezTo>
                    <a:cubicBezTo>
                      <a:pt x="2405" y="5730"/>
                      <a:pt x="2498" y="5561"/>
                      <a:pt x="2574" y="5392"/>
                    </a:cubicBezTo>
                    <a:cubicBezTo>
                      <a:pt x="2661" y="5234"/>
                      <a:pt x="2749" y="5059"/>
                      <a:pt x="2837" y="4915"/>
                    </a:cubicBezTo>
                    <a:lnTo>
                      <a:pt x="2837" y="4915"/>
                    </a:lnTo>
                    <a:cubicBezTo>
                      <a:pt x="2843" y="4911"/>
                      <a:pt x="2849" y="4907"/>
                      <a:pt x="2855" y="4903"/>
                    </a:cubicBezTo>
                    <a:lnTo>
                      <a:pt x="2848" y="4896"/>
                    </a:lnTo>
                    <a:lnTo>
                      <a:pt x="2848" y="4896"/>
                    </a:lnTo>
                    <a:cubicBezTo>
                      <a:pt x="2851" y="4892"/>
                      <a:pt x="2853" y="4888"/>
                      <a:pt x="2855" y="4885"/>
                    </a:cubicBezTo>
                    <a:lnTo>
                      <a:pt x="2931" y="4734"/>
                    </a:lnTo>
                    <a:lnTo>
                      <a:pt x="2799" y="4828"/>
                    </a:lnTo>
                    <a:cubicBezTo>
                      <a:pt x="2574" y="4941"/>
                      <a:pt x="2348" y="5054"/>
                      <a:pt x="2123" y="5185"/>
                    </a:cubicBezTo>
                    <a:cubicBezTo>
                      <a:pt x="1916" y="5298"/>
                      <a:pt x="1691" y="5411"/>
                      <a:pt x="1447" y="5505"/>
                    </a:cubicBezTo>
                    <a:cubicBezTo>
                      <a:pt x="1221" y="5598"/>
                      <a:pt x="996" y="5692"/>
                      <a:pt x="752" y="5768"/>
                    </a:cubicBezTo>
                    <a:cubicBezTo>
                      <a:pt x="639" y="5805"/>
                      <a:pt x="507" y="5843"/>
                      <a:pt x="395" y="5861"/>
                    </a:cubicBezTo>
                    <a:cubicBezTo>
                      <a:pt x="338" y="5880"/>
                      <a:pt x="282" y="5880"/>
                      <a:pt x="207" y="5880"/>
                    </a:cubicBezTo>
                    <a:lnTo>
                      <a:pt x="94" y="5880"/>
                    </a:lnTo>
                    <a:cubicBezTo>
                      <a:pt x="94" y="5861"/>
                      <a:pt x="94" y="5861"/>
                      <a:pt x="94" y="5843"/>
                    </a:cubicBezTo>
                    <a:cubicBezTo>
                      <a:pt x="94" y="5824"/>
                      <a:pt x="113" y="5786"/>
                      <a:pt x="132" y="5768"/>
                    </a:cubicBezTo>
                    <a:cubicBezTo>
                      <a:pt x="169" y="5711"/>
                      <a:pt x="207" y="5674"/>
                      <a:pt x="244" y="5617"/>
                    </a:cubicBezTo>
                    <a:cubicBezTo>
                      <a:pt x="319" y="5523"/>
                      <a:pt x="413" y="5448"/>
                      <a:pt x="489" y="5354"/>
                    </a:cubicBezTo>
                    <a:cubicBezTo>
                      <a:pt x="676" y="5166"/>
                      <a:pt x="845" y="4997"/>
                      <a:pt x="1033" y="4828"/>
                    </a:cubicBezTo>
                    <a:cubicBezTo>
                      <a:pt x="1409" y="4490"/>
                      <a:pt x="1785" y="4152"/>
                      <a:pt x="2160" y="3833"/>
                    </a:cubicBezTo>
                    <a:cubicBezTo>
                      <a:pt x="2912" y="3175"/>
                      <a:pt x="3682" y="2537"/>
                      <a:pt x="4471" y="1898"/>
                    </a:cubicBezTo>
                    <a:lnTo>
                      <a:pt x="5654" y="940"/>
                    </a:lnTo>
                    <a:lnTo>
                      <a:pt x="6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3"/>
              <p:cNvSpPr/>
              <p:nvPr/>
            </p:nvSpPr>
            <p:spPr>
              <a:xfrm>
                <a:off x="10534925" y="1801771"/>
                <a:ext cx="31142" cy="50311"/>
              </a:xfrm>
              <a:custGeom>
                <a:avLst/>
                <a:gdLst/>
                <a:ahLst/>
                <a:cxnLst/>
                <a:rect l="l" t="t" r="r" b="b"/>
                <a:pathLst>
                  <a:path w="489" h="790" extrusionOk="0">
                    <a:moveTo>
                      <a:pt x="121" y="0"/>
                    </a:moveTo>
                    <a:cubicBezTo>
                      <a:pt x="88" y="0"/>
                      <a:pt x="59" y="26"/>
                      <a:pt x="38" y="90"/>
                    </a:cubicBezTo>
                    <a:cubicBezTo>
                      <a:pt x="19" y="90"/>
                      <a:pt x="19" y="90"/>
                      <a:pt x="38" y="108"/>
                    </a:cubicBezTo>
                    <a:cubicBezTo>
                      <a:pt x="19" y="108"/>
                      <a:pt x="0" y="146"/>
                      <a:pt x="0" y="165"/>
                    </a:cubicBezTo>
                    <a:cubicBezTo>
                      <a:pt x="19" y="277"/>
                      <a:pt x="57" y="409"/>
                      <a:pt x="94" y="522"/>
                    </a:cubicBezTo>
                    <a:cubicBezTo>
                      <a:pt x="132" y="615"/>
                      <a:pt x="170" y="747"/>
                      <a:pt x="282" y="785"/>
                    </a:cubicBezTo>
                    <a:cubicBezTo>
                      <a:pt x="295" y="788"/>
                      <a:pt x="309" y="789"/>
                      <a:pt x="322" y="789"/>
                    </a:cubicBezTo>
                    <a:cubicBezTo>
                      <a:pt x="387" y="789"/>
                      <a:pt x="455" y="753"/>
                      <a:pt x="470" y="691"/>
                    </a:cubicBezTo>
                    <a:cubicBezTo>
                      <a:pt x="489" y="559"/>
                      <a:pt x="470" y="446"/>
                      <a:pt x="414" y="353"/>
                    </a:cubicBezTo>
                    <a:cubicBezTo>
                      <a:pt x="385" y="294"/>
                      <a:pt x="232" y="0"/>
                      <a:pt x="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3"/>
              <p:cNvSpPr/>
              <p:nvPr/>
            </p:nvSpPr>
            <p:spPr>
              <a:xfrm>
                <a:off x="10577976" y="1842912"/>
                <a:ext cx="18023" cy="23245"/>
              </a:xfrm>
              <a:custGeom>
                <a:avLst/>
                <a:gdLst/>
                <a:ahLst/>
                <a:cxnLst/>
                <a:rect l="l" t="t" r="r" b="b"/>
                <a:pathLst>
                  <a:path w="283" h="365" extrusionOk="0">
                    <a:moveTo>
                      <a:pt x="109" y="0"/>
                    </a:moveTo>
                    <a:cubicBezTo>
                      <a:pt x="69" y="0"/>
                      <a:pt x="34" y="21"/>
                      <a:pt x="19" y="63"/>
                    </a:cubicBezTo>
                    <a:cubicBezTo>
                      <a:pt x="1" y="157"/>
                      <a:pt x="19" y="232"/>
                      <a:pt x="76" y="308"/>
                    </a:cubicBezTo>
                    <a:cubicBezTo>
                      <a:pt x="95" y="308"/>
                      <a:pt x="95" y="326"/>
                      <a:pt x="113" y="345"/>
                    </a:cubicBezTo>
                    <a:cubicBezTo>
                      <a:pt x="127" y="358"/>
                      <a:pt x="147" y="365"/>
                      <a:pt x="169" y="365"/>
                    </a:cubicBezTo>
                    <a:cubicBezTo>
                      <a:pt x="208" y="365"/>
                      <a:pt x="252" y="344"/>
                      <a:pt x="264" y="308"/>
                    </a:cubicBezTo>
                    <a:cubicBezTo>
                      <a:pt x="282" y="195"/>
                      <a:pt x="245" y="82"/>
                      <a:pt x="151" y="7"/>
                    </a:cubicBezTo>
                    <a:cubicBezTo>
                      <a:pt x="137" y="2"/>
                      <a:pt x="123"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3"/>
              <p:cNvSpPr/>
              <p:nvPr/>
            </p:nvSpPr>
            <p:spPr>
              <a:xfrm>
                <a:off x="10569633" y="1889402"/>
                <a:ext cx="14393" cy="19042"/>
              </a:xfrm>
              <a:custGeom>
                <a:avLst/>
                <a:gdLst/>
                <a:ahLst/>
                <a:cxnLst/>
                <a:rect l="l" t="t" r="r" b="b"/>
                <a:pathLst>
                  <a:path w="226" h="299" extrusionOk="0">
                    <a:moveTo>
                      <a:pt x="88" y="1"/>
                    </a:moveTo>
                    <a:cubicBezTo>
                      <a:pt x="49" y="1"/>
                      <a:pt x="12" y="29"/>
                      <a:pt x="0" y="66"/>
                    </a:cubicBezTo>
                    <a:cubicBezTo>
                      <a:pt x="0" y="85"/>
                      <a:pt x="0" y="104"/>
                      <a:pt x="0" y="122"/>
                    </a:cubicBezTo>
                    <a:cubicBezTo>
                      <a:pt x="0" y="179"/>
                      <a:pt x="19" y="235"/>
                      <a:pt x="57" y="273"/>
                    </a:cubicBezTo>
                    <a:cubicBezTo>
                      <a:pt x="73" y="290"/>
                      <a:pt x="98" y="299"/>
                      <a:pt x="121" y="299"/>
                    </a:cubicBezTo>
                    <a:cubicBezTo>
                      <a:pt x="150" y="299"/>
                      <a:pt x="178" y="285"/>
                      <a:pt x="188" y="254"/>
                    </a:cubicBezTo>
                    <a:cubicBezTo>
                      <a:pt x="226" y="179"/>
                      <a:pt x="207" y="85"/>
                      <a:pt x="150" y="28"/>
                    </a:cubicBezTo>
                    <a:cubicBezTo>
                      <a:pt x="131" y="9"/>
                      <a:pt x="109" y="1"/>
                      <a:pt x="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3"/>
              <p:cNvSpPr/>
              <p:nvPr/>
            </p:nvSpPr>
            <p:spPr>
              <a:xfrm>
                <a:off x="10563647" y="2234065"/>
                <a:ext cx="23946" cy="49547"/>
              </a:xfrm>
              <a:custGeom>
                <a:avLst/>
                <a:gdLst/>
                <a:ahLst/>
                <a:cxnLst/>
                <a:rect l="l" t="t" r="r" b="b"/>
                <a:pathLst>
                  <a:path w="376" h="778" extrusionOk="0">
                    <a:moveTo>
                      <a:pt x="46" y="0"/>
                    </a:moveTo>
                    <a:cubicBezTo>
                      <a:pt x="20" y="0"/>
                      <a:pt x="0" y="18"/>
                      <a:pt x="0" y="45"/>
                    </a:cubicBezTo>
                    <a:cubicBezTo>
                      <a:pt x="0" y="64"/>
                      <a:pt x="0" y="83"/>
                      <a:pt x="0" y="102"/>
                    </a:cubicBezTo>
                    <a:lnTo>
                      <a:pt x="0" y="120"/>
                    </a:lnTo>
                    <a:cubicBezTo>
                      <a:pt x="0" y="139"/>
                      <a:pt x="0" y="139"/>
                      <a:pt x="0" y="139"/>
                    </a:cubicBezTo>
                    <a:cubicBezTo>
                      <a:pt x="0" y="252"/>
                      <a:pt x="38" y="365"/>
                      <a:pt x="75" y="458"/>
                    </a:cubicBezTo>
                    <a:lnTo>
                      <a:pt x="94" y="496"/>
                    </a:lnTo>
                    <a:lnTo>
                      <a:pt x="113" y="534"/>
                    </a:lnTo>
                    <a:cubicBezTo>
                      <a:pt x="151" y="609"/>
                      <a:pt x="169" y="684"/>
                      <a:pt x="207" y="759"/>
                    </a:cubicBezTo>
                    <a:cubicBezTo>
                      <a:pt x="226" y="778"/>
                      <a:pt x="244" y="778"/>
                      <a:pt x="263" y="778"/>
                    </a:cubicBezTo>
                    <a:cubicBezTo>
                      <a:pt x="301" y="778"/>
                      <a:pt x="320" y="759"/>
                      <a:pt x="338" y="721"/>
                    </a:cubicBezTo>
                    <a:cubicBezTo>
                      <a:pt x="357" y="721"/>
                      <a:pt x="376" y="703"/>
                      <a:pt x="376" y="684"/>
                    </a:cubicBezTo>
                    <a:cubicBezTo>
                      <a:pt x="357" y="440"/>
                      <a:pt x="244" y="195"/>
                      <a:pt x="75" y="8"/>
                    </a:cubicBezTo>
                    <a:cubicBezTo>
                      <a:pt x="65" y="3"/>
                      <a:pt x="55" y="0"/>
                      <a:pt x="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3"/>
              <p:cNvSpPr/>
              <p:nvPr/>
            </p:nvSpPr>
            <p:spPr>
              <a:xfrm>
                <a:off x="10556450" y="2296286"/>
                <a:ext cx="14393" cy="32798"/>
              </a:xfrm>
              <a:custGeom>
                <a:avLst/>
                <a:gdLst/>
                <a:ahLst/>
                <a:cxnLst/>
                <a:rect l="l" t="t" r="r" b="b"/>
                <a:pathLst>
                  <a:path w="226" h="515" extrusionOk="0">
                    <a:moveTo>
                      <a:pt x="73" y="0"/>
                    </a:moveTo>
                    <a:cubicBezTo>
                      <a:pt x="50" y="0"/>
                      <a:pt x="19" y="17"/>
                      <a:pt x="19" y="45"/>
                    </a:cubicBezTo>
                    <a:lnTo>
                      <a:pt x="19" y="83"/>
                    </a:lnTo>
                    <a:cubicBezTo>
                      <a:pt x="1" y="214"/>
                      <a:pt x="38" y="346"/>
                      <a:pt x="94" y="458"/>
                    </a:cubicBezTo>
                    <a:cubicBezTo>
                      <a:pt x="113" y="477"/>
                      <a:pt x="113" y="496"/>
                      <a:pt x="132" y="515"/>
                    </a:cubicBezTo>
                    <a:lnTo>
                      <a:pt x="188" y="515"/>
                    </a:lnTo>
                    <a:cubicBezTo>
                      <a:pt x="226" y="496"/>
                      <a:pt x="226" y="458"/>
                      <a:pt x="226" y="421"/>
                    </a:cubicBezTo>
                    <a:cubicBezTo>
                      <a:pt x="226" y="383"/>
                      <a:pt x="226" y="364"/>
                      <a:pt x="226" y="327"/>
                    </a:cubicBezTo>
                    <a:cubicBezTo>
                      <a:pt x="226" y="289"/>
                      <a:pt x="207" y="252"/>
                      <a:pt x="207" y="233"/>
                    </a:cubicBezTo>
                    <a:cubicBezTo>
                      <a:pt x="188" y="195"/>
                      <a:pt x="170" y="158"/>
                      <a:pt x="151" y="120"/>
                    </a:cubicBezTo>
                    <a:cubicBezTo>
                      <a:pt x="151" y="83"/>
                      <a:pt x="132" y="64"/>
                      <a:pt x="113" y="26"/>
                    </a:cubicBezTo>
                    <a:cubicBezTo>
                      <a:pt x="113" y="26"/>
                      <a:pt x="113" y="26"/>
                      <a:pt x="94" y="7"/>
                    </a:cubicBezTo>
                    <a:cubicBezTo>
                      <a:pt x="89" y="2"/>
                      <a:pt x="82"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3"/>
              <p:cNvSpPr/>
              <p:nvPr/>
            </p:nvSpPr>
            <p:spPr>
              <a:xfrm>
                <a:off x="10580396" y="2351628"/>
                <a:ext cx="13183" cy="26238"/>
              </a:xfrm>
              <a:custGeom>
                <a:avLst/>
                <a:gdLst/>
                <a:ahLst/>
                <a:cxnLst/>
                <a:rect l="l" t="t" r="r" b="b"/>
                <a:pathLst>
                  <a:path w="207" h="412" extrusionOk="0">
                    <a:moveTo>
                      <a:pt x="43" y="1"/>
                    </a:moveTo>
                    <a:cubicBezTo>
                      <a:pt x="22" y="1"/>
                      <a:pt x="0" y="17"/>
                      <a:pt x="0" y="40"/>
                    </a:cubicBezTo>
                    <a:cubicBezTo>
                      <a:pt x="0" y="115"/>
                      <a:pt x="19" y="209"/>
                      <a:pt x="57" y="284"/>
                    </a:cubicBezTo>
                    <a:lnTo>
                      <a:pt x="57" y="303"/>
                    </a:lnTo>
                    <a:cubicBezTo>
                      <a:pt x="75" y="341"/>
                      <a:pt x="94" y="378"/>
                      <a:pt x="132" y="397"/>
                    </a:cubicBezTo>
                    <a:cubicBezTo>
                      <a:pt x="132" y="406"/>
                      <a:pt x="136" y="411"/>
                      <a:pt x="141" y="411"/>
                    </a:cubicBezTo>
                    <a:cubicBezTo>
                      <a:pt x="146" y="411"/>
                      <a:pt x="151" y="406"/>
                      <a:pt x="151" y="397"/>
                    </a:cubicBezTo>
                    <a:cubicBezTo>
                      <a:pt x="169" y="397"/>
                      <a:pt x="188" y="397"/>
                      <a:pt x="188" y="378"/>
                    </a:cubicBezTo>
                    <a:cubicBezTo>
                      <a:pt x="207" y="265"/>
                      <a:pt x="188" y="134"/>
                      <a:pt x="113" y="40"/>
                    </a:cubicBezTo>
                    <a:lnTo>
                      <a:pt x="94" y="40"/>
                    </a:lnTo>
                    <a:lnTo>
                      <a:pt x="75" y="21"/>
                    </a:lnTo>
                    <a:cubicBezTo>
                      <a:pt x="68" y="7"/>
                      <a:pt x="56" y="1"/>
                      <a:pt x="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3"/>
              <p:cNvSpPr/>
              <p:nvPr/>
            </p:nvSpPr>
            <p:spPr>
              <a:xfrm>
                <a:off x="10592369" y="2310296"/>
                <a:ext cx="17959" cy="28849"/>
              </a:xfrm>
              <a:custGeom>
                <a:avLst/>
                <a:gdLst/>
                <a:ahLst/>
                <a:cxnLst/>
                <a:rect l="l" t="t" r="r" b="b"/>
                <a:pathLst>
                  <a:path w="282" h="453" extrusionOk="0">
                    <a:moveTo>
                      <a:pt x="65" y="0"/>
                    </a:moveTo>
                    <a:cubicBezTo>
                      <a:pt x="51" y="0"/>
                      <a:pt x="38" y="10"/>
                      <a:pt x="38" y="32"/>
                    </a:cubicBezTo>
                    <a:cubicBezTo>
                      <a:pt x="0" y="182"/>
                      <a:pt x="56" y="332"/>
                      <a:pt x="169" y="426"/>
                    </a:cubicBezTo>
                    <a:lnTo>
                      <a:pt x="188" y="426"/>
                    </a:lnTo>
                    <a:lnTo>
                      <a:pt x="226" y="445"/>
                    </a:lnTo>
                    <a:cubicBezTo>
                      <a:pt x="231" y="450"/>
                      <a:pt x="237" y="452"/>
                      <a:pt x="244" y="452"/>
                    </a:cubicBezTo>
                    <a:cubicBezTo>
                      <a:pt x="262" y="452"/>
                      <a:pt x="282" y="435"/>
                      <a:pt x="282" y="407"/>
                    </a:cubicBezTo>
                    <a:cubicBezTo>
                      <a:pt x="282" y="351"/>
                      <a:pt x="263" y="276"/>
                      <a:pt x="244" y="219"/>
                    </a:cubicBezTo>
                    <a:cubicBezTo>
                      <a:pt x="226" y="144"/>
                      <a:pt x="188" y="69"/>
                      <a:pt x="150" y="13"/>
                    </a:cubicBezTo>
                    <a:lnTo>
                      <a:pt x="94" y="13"/>
                    </a:lnTo>
                    <a:cubicBezTo>
                      <a:pt x="86" y="5"/>
                      <a:pt x="75"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3"/>
              <p:cNvSpPr/>
              <p:nvPr/>
            </p:nvSpPr>
            <p:spPr>
              <a:xfrm>
                <a:off x="10613894" y="2298196"/>
                <a:ext cx="10826" cy="13438"/>
              </a:xfrm>
              <a:custGeom>
                <a:avLst/>
                <a:gdLst/>
                <a:ahLst/>
                <a:cxnLst/>
                <a:rect l="l" t="t" r="r" b="b"/>
                <a:pathLst>
                  <a:path w="170" h="211" extrusionOk="0">
                    <a:moveTo>
                      <a:pt x="47" y="1"/>
                    </a:moveTo>
                    <a:cubicBezTo>
                      <a:pt x="38" y="1"/>
                      <a:pt x="28" y="6"/>
                      <a:pt x="19" y="15"/>
                    </a:cubicBezTo>
                    <a:cubicBezTo>
                      <a:pt x="19" y="15"/>
                      <a:pt x="19" y="34"/>
                      <a:pt x="0" y="34"/>
                    </a:cubicBezTo>
                    <a:cubicBezTo>
                      <a:pt x="0" y="34"/>
                      <a:pt x="0" y="53"/>
                      <a:pt x="0" y="53"/>
                    </a:cubicBezTo>
                    <a:cubicBezTo>
                      <a:pt x="0" y="71"/>
                      <a:pt x="0" y="71"/>
                      <a:pt x="0" y="90"/>
                    </a:cubicBezTo>
                    <a:lnTo>
                      <a:pt x="57" y="184"/>
                    </a:lnTo>
                    <a:lnTo>
                      <a:pt x="94" y="184"/>
                    </a:lnTo>
                    <a:cubicBezTo>
                      <a:pt x="94" y="197"/>
                      <a:pt x="104" y="211"/>
                      <a:pt x="122" y="211"/>
                    </a:cubicBezTo>
                    <a:cubicBezTo>
                      <a:pt x="130" y="211"/>
                      <a:pt x="140" y="208"/>
                      <a:pt x="151" y="203"/>
                    </a:cubicBezTo>
                    <a:cubicBezTo>
                      <a:pt x="169" y="184"/>
                      <a:pt x="169" y="146"/>
                      <a:pt x="151" y="146"/>
                    </a:cubicBezTo>
                    <a:lnTo>
                      <a:pt x="113" y="71"/>
                    </a:lnTo>
                    <a:cubicBezTo>
                      <a:pt x="113" y="53"/>
                      <a:pt x="94" y="34"/>
                      <a:pt x="75" y="15"/>
                    </a:cubicBezTo>
                    <a:cubicBezTo>
                      <a:pt x="66" y="6"/>
                      <a:pt x="57" y="1"/>
                      <a:pt x="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3"/>
              <p:cNvSpPr/>
              <p:nvPr/>
            </p:nvSpPr>
            <p:spPr>
              <a:xfrm>
                <a:off x="10587529" y="2692661"/>
                <a:ext cx="28786" cy="53177"/>
              </a:xfrm>
              <a:custGeom>
                <a:avLst/>
                <a:gdLst/>
                <a:ahLst/>
                <a:cxnLst/>
                <a:rect l="l" t="t" r="r" b="b"/>
                <a:pathLst>
                  <a:path w="452" h="835" extrusionOk="0">
                    <a:moveTo>
                      <a:pt x="51" y="0"/>
                    </a:moveTo>
                    <a:cubicBezTo>
                      <a:pt x="33" y="0"/>
                      <a:pt x="13" y="21"/>
                      <a:pt x="1" y="57"/>
                    </a:cubicBezTo>
                    <a:lnTo>
                      <a:pt x="1" y="133"/>
                    </a:lnTo>
                    <a:cubicBezTo>
                      <a:pt x="1" y="133"/>
                      <a:pt x="1" y="151"/>
                      <a:pt x="1" y="170"/>
                    </a:cubicBezTo>
                    <a:cubicBezTo>
                      <a:pt x="39" y="283"/>
                      <a:pt x="76" y="414"/>
                      <a:pt x="132" y="527"/>
                    </a:cubicBezTo>
                    <a:lnTo>
                      <a:pt x="151" y="602"/>
                    </a:lnTo>
                    <a:cubicBezTo>
                      <a:pt x="170" y="696"/>
                      <a:pt x="226" y="771"/>
                      <a:pt x="320" y="828"/>
                    </a:cubicBezTo>
                    <a:cubicBezTo>
                      <a:pt x="330" y="833"/>
                      <a:pt x="342" y="835"/>
                      <a:pt x="353" y="835"/>
                    </a:cubicBezTo>
                    <a:cubicBezTo>
                      <a:pt x="385" y="835"/>
                      <a:pt x="419" y="818"/>
                      <a:pt x="433" y="790"/>
                    </a:cubicBezTo>
                    <a:cubicBezTo>
                      <a:pt x="452" y="752"/>
                      <a:pt x="452" y="715"/>
                      <a:pt x="452" y="677"/>
                    </a:cubicBezTo>
                    <a:cubicBezTo>
                      <a:pt x="414" y="565"/>
                      <a:pt x="358" y="452"/>
                      <a:pt x="302" y="358"/>
                    </a:cubicBezTo>
                    <a:cubicBezTo>
                      <a:pt x="245" y="226"/>
                      <a:pt x="170" y="114"/>
                      <a:pt x="76" y="20"/>
                    </a:cubicBezTo>
                    <a:cubicBezTo>
                      <a:pt x="69" y="7"/>
                      <a:pt x="60"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3"/>
              <p:cNvSpPr/>
              <p:nvPr/>
            </p:nvSpPr>
            <p:spPr>
              <a:xfrm>
                <a:off x="10583962" y="2775962"/>
                <a:ext cx="22799" cy="36428"/>
              </a:xfrm>
              <a:custGeom>
                <a:avLst/>
                <a:gdLst/>
                <a:ahLst/>
                <a:cxnLst/>
                <a:rect l="l" t="t" r="r" b="b"/>
                <a:pathLst>
                  <a:path w="358" h="572" extrusionOk="0">
                    <a:moveTo>
                      <a:pt x="54" y="1"/>
                    </a:moveTo>
                    <a:cubicBezTo>
                      <a:pt x="31" y="1"/>
                      <a:pt x="1" y="18"/>
                      <a:pt x="1" y="46"/>
                    </a:cubicBezTo>
                    <a:cubicBezTo>
                      <a:pt x="19" y="158"/>
                      <a:pt x="57" y="271"/>
                      <a:pt x="113" y="384"/>
                    </a:cubicBezTo>
                    <a:cubicBezTo>
                      <a:pt x="151" y="440"/>
                      <a:pt x="170" y="478"/>
                      <a:pt x="207" y="534"/>
                    </a:cubicBezTo>
                    <a:cubicBezTo>
                      <a:pt x="207" y="534"/>
                      <a:pt x="226" y="553"/>
                      <a:pt x="226" y="553"/>
                    </a:cubicBezTo>
                    <a:lnTo>
                      <a:pt x="226" y="572"/>
                    </a:lnTo>
                    <a:lnTo>
                      <a:pt x="282" y="572"/>
                    </a:lnTo>
                    <a:cubicBezTo>
                      <a:pt x="358" y="478"/>
                      <a:pt x="320" y="365"/>
                      <a:pt x="282" y="290"/>
                    </a:cubicBezTo>
                    <a:cubicBezTo>
                      <a:pt x="282" y="271"/>
                      <a:pt x="264" y="271"/>
                      <a:pt x="245" y="252"/>
                    </a:cubicBezTo>
                    <a:cubicBezTo>
                      <a:pt x="207" y="158"/>
                      <a:pt x="151" y="83"/>
                      <a:pt x="76" y="8"/>
                    </a:cubicBezTo>
                    <a:cubicBezTo>
                      <a:pt x="71" y="3"/>
                      <a:pt x="63"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3"/>
              <p:cNvSpPr/>
              <p:nvPr/>
            </p:nvSpPr>
            <p:spPr>
              <a:xfrm>
                <a:off x="10627013" y="2781948"/>
                <a:ext cx="14456" cy="24519"/>
              </a:xfrm>
              <a:custGeom>
                <a:avLst/>
                <a:gdLst/>
                <a:ahLst/>
                <a:cxnLst/>
                <a:rect l="l" t="t" r="r" b="b"/>
                <a:pathLst>
                  <a:path w="227" h="385" extrusionOk="0">
                    <a:moveTo>
                      <a:pt x="82" y="0"/>
                    </a:moveTo>
                    <a:cubicBezTo>
                      <a:pt x="57" y="0"/>
                      <a:pt x="38" y="13"/>
                      <a:pt x="38" y="27"/>
                    </a:cubicBezTo>
                    <a:cubicBezTo>
                      <a:pt x="1" y="139"/>
                      <a:pt x="20" y="252"/>
                      <a:pt x="114" y="327"/>
                    </a:cubicBezTo>
                    <a:lnTo>
                      <a:pt x="114" y="346"/>
                    </a:lnTo>
                    <a:cubicBezTo>
                      <a:pt x="114" y="365"/>
                      <a:pt x="132" y="365"/>
                      <a:pt x="132" y="365"/>
                    </a:cubicBezTo>
                    <a:cubicBezTo>
                      <a:pt x="146" y="378"/>
                      <a:pt x="159" y="384"/>
                      <a:pt x="171" y="384"/>
                    </a:cubicBezTo>
                    <a:cubicBezTo>
                      <a:pt x="192" y="384"/>
                      <a:pt x="207" y="364"/>
                      <a:pt x="207" y="327"/>
                    </a:cubicBezTo>
                    <a:cubicBezTo>
                      <a:pt x="226" y="215"/>
                      <a:pt x="189" y="102"/>
                      <a:pt x="114" y="8"/>
                    </a:cubicBezTo>
                    <a:cubicBezTo>
                      <a:pt x="103" y="2"/>
                      <a:pt x="92"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3"/>
              <p:cNvSpPr/>
              <p:nvPr/>
            </p:nvSpPr>
            <p:spPr>
              <a:xfrm>
                <a:off x="10656945" y="2827865"/>
                <a:ext cx="9616" cy="16813"/>
              </a:xfrm>
              <a:custGeom>
                <a:avLst/>
                <a:gdLst/>
                <a:ahLst/>
                <a:cxnLst/>
                <a:rect l="l" t="t" r="r" b="b"/>
                <a:pathLst>
                  <a:path w="151" h="264" extrusionOk="0">
                    <a:moveTo>
                      <a:pt x="19" y="1"/>
                    </a:moveTo>
                    <a:cubicBezTo>
                      <a:pt x="0" y="19"/>
                      <a:pt x="0" y="38"/>
                      <a:pt x="0" y="57"/>
                    </a:cubicBezTo>
                    <a:lnTo>
                      <a:pt x="19" y="113"/>
                    </a:lnTo>
                    <a:cubicBezTo>
                      <a:pt x="19" y="113"/>
                      <a:pt x="19" y="132"/>
                      <a:pt x="19" y="132"/>
                    </a:cubicBezTo>
                    <a:lnTo>
                      <a:pt x="19" y="151"/>
                    </a:lnTo>
                    <a:lnTo>
                      <a:pt x="38" y="226"/>
                    </a:lnTo>
                    <a:cubicBezTo>
                      <a:pt x="57" y="245"/>
                      <a:pt x="57" y="245"/>
                      <a:pt x="76" y="264"/>
                    </a:cubicBezTo>
                    <a:lnTo>
                      <a:pt x="113" y="264"/>
                    </a:lnTo>
                    <a:cubicBezTo>
                      <a:pt x="113" y="264"/>
                      <a:pt x="132" y="245"/>
                      <a:pt x="132" y="226"/>
                    </a:cubicBezTo>
                    <a:cubicBezTo>
                      <a:pt x="151" y="189"/>
                      <a:pt x="151" y="151"/>
                      <a:pt x="132" y="113"/>
                    </a:cubicBezTo>
                    <a:cubicBezTo>
                      <a:pt x="113" y="76"/>
                      <a:pt x="94" y="38"/>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3"/>
              <p:cNvSpPr/>
              <p:nvPr/>
            </p:nvSpPr>
            <p:spPr>
              <a:xfrm>
                <a:off x="10678471" y="2779146"/>
                <a:ext cx="18023" cy="22990"/>
              </a:xfrm>
              <a:custGeom>
                <a:avLst/>
                <a:gdLst/>
                <a:ahLst/>
                <a:cxnLst/>
                <a:rect l="l" t="t" r="r" b="b"/>
                <a:pathLst>
                  <a:path w="283" h="361" extrusionOk="0">
                    <a:moveTo>
                      <a:pt x="102" y="0"/>
                    </a:moveTo>
                    <a:cubicBezTo>
                      <a:pt x="95" y="0"/>
                      <a:pt x="85" y="5"/>
                      <a:pt x="76" y="14"/>
                    </a:cubicBezTo>
                    <a:cubicBezTo>
                      <a:pt x="66" y="9"/>
                      <a:pt x="56" y="7"/>
                      <a:pt x="46" y="7"/>
                    </a:cubicBezTo>
                    <a:cubicBezTo>
                      <a:pt x="21" y="7"/>
                      <a:pt x="1" y="24"/>
                      <a:pt x="1" y="52"/>
                    </a:cubicBezTo>
                    <a:cubicBezTo>
                      <a:pt x="1" y="71"/>
                      <a:pt x="19" y="89"/>
                      <a:pt x="19" y="127"/>
                    </a:cubicBezTo>
                    <a:cubicBezTo>
                      <a:pt x="38" y="202"/>
                      <a:pt x="95" y="277"/>
                      <a:pt x="151" y="334"/>
                    </a:cubicBezTo>
                    <a:cubicBezTo>
                      <a:pt x="151" y="334"/>
                      <a:pt x="170" y="352"/>
                      <a:pt x="170" y="352"/>
                    </a:cubicBezTo>
                    <a:lnTo>
                      <a:pt x="207" y="352"/>
                    </a:lnTo>
                    <a:cubicBezTo>
                      <a:pt x="213" y="358"/>
                      <a:pt x="220" y="360"/>
                      <a:pt x="227" y="360"/>
                    </a:cubicBezTo>
                    <a:cubicBezTo>
                      <a:pt x="245" y="360"/>
                      <a:pt x="264" y="347"/>
                      <a:pt x="264" y="334"/>
                    </a:cubicBezTo>
                    <a:cubicBezTo>
                      <a:pt x="282" y="221"/>
                      <a:pt x="245" y="127"/>
                      <a:pt x="170" y="52"/>
                    </a:cubicBezTo>
                    <a:cubicBezTo>
                      <a:pt x="151" y="33"/>
                      <a:pt x="132" y="14"/>
                      <a:pt x="113" y="14"/>
                    </a:cubicBezTo>
                    <a:cubicBezTo>
                      <a:pt x="113" y="5"/>
                      <a:pt x="109" y="0"/>
                      <a:pt x="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3"/>
              <p:cNvSpPr/>
              <p:nvPr/>
            </p:nvSpPr>
            <p:spPr>
              <a:xfrm>
                <a:off x="10579186" y="3244938"/>
                <a:ext cx="69417" cy="101195"/>
              </a:xfrm>
              <a:custGeom>
                <a:avLst/>
                <a:gdLst/>
                <a:ahLst/>
                <a:cxnLst/>
                <a:rect l="l" t="t" r="r" b="b"/>
                <a:pathLst>
                  <a:path w="1090" h="1589" extrusionOk="0">
                    <a:moveTo>
                      <a:pt x="252" y="0"/>
                    </a:moveTo>
                    <a:cubicBezTo>
                      <a:pt x="237" y="0"/>
                      <a:pt x="222" y="2"/>
                      <a:pt x="207" y="7"/>
                    </a:cubicBezTo>
                    <a:cubicBezTo>
                      <a:pt x="0" y="101"/>
                      <a:pt x="132" y="515"/>
                      <a:pt x="188" y="646"/>
                    </a:cubicBezTo>
                    <a:cubicBezTo>
                      <a:pt x="207" y="703"/>
                      <a:pt x="226" y="759"/>
                      <a:pt x="263" y="815"/>
                    </a:cubicBezTo>
                    <a:cubicBezTo>
                      <a:pt x="320" y="928"/>
                      <a:pt x="376" y="1059"/>
                      <a:pt x="451" y="1172"/>
                    </a:cubicBezTo>
                    <a:cubicBezTo>
                      <a:pt x="533" y="1302"/>
                      <a:pt x="713" y="1588"/>
                      <a:pt x="907" y="1588"/>
                    </a:cubicBezTo>
                    <a:cubicBezTo>
                      <a:pt x="936" y="1588"/>
                      <a:pt x="966" y="1582"/>
                      <a:pt x="996" y="1567"/>
                    </a:cubicBezTo>
                    <a:cubicBezTo>
                      <a:pt x="1090" y="1510"/>
                      <a:pt x="1090" y="1360"/>
                      <a:pt x="1071" y="1266"/>
                    </a:cubicBezTo>
                    <a:cubicBezTo>
                      <a:pt x="1052" y="1116"/>
                      <a:pt x="996" y="965"/>
                      <a:pt x="940" y="834"/>
                    </a:cubicBezTo>
                    <a:cubicBezTo>
                      <a:pt x="808" y="552"/>
                      <a:pt x="620" y="308"/>
                      <a:pt x="395" y="101"/>
                    </a:cubicBezTo>
                    <a:lnTo>
                      <a:pt x="339" y="45"/>
                    </a:lnTo>
                    <a:cubicBezTo>
                      <a:pt x="325" y="18"/>
                      <a:pt x="291" y="0"/>
                      <a:pt x="2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3"/>
              <p:cNvSpPr/>
              <p:nvPr/>
            </p:nvSpPr>
            <p:spPr>
              <a:xfrm>
                <a:off x="10654525" y="3307477"/>
                <a:ext cx="45535" cy="61711"/>
              </a:xfrm>
              <a:custGeom>
                <a:avLst/>
                <a:gdLst/>
                <a:ahLst/>
                <a:cxnLst/>
                <a:rect l="l" t="t" r="r" b="b"/>
                <a:pathLst>
                  <a:path w="715" h="969" extrusionOk="0">
                    <a:moveTo>
                      <a:pt x="127" y="1"/>
                    </a:moveTo>
                    <a:cubicBezTo>
                      <a:pt x="79" y="1"/>
                      <a:pt x="40" y="32"/>
                      <a:pt x="20" y="115"/>
                    </a:cubicBezTo>
                    <a:cubicBezTo>
                      <a:pt x="1" y="265"/>
                      <a:pt x="38" y="416"/>
                      <a:pt x="132" y="547"/>
                    </a:cubicBezTo>
                    <a:cubicBezTo>
                      <a:pt x="170" y="603"/>
                      <a:pt x="208" y="641"/>
                      <a:pt x="245" y="697"/>
                    </a:cubicBezTo>
                    <a:lnTo>
                      <a:pt x="283" y="735"/>
                    </a:lnTo>
                    <a:cubicBezTo>
                      <a:pt x="301" y="772"/>
                      <a:pt x="320" y="810"/>
                      <a:pt x="358" y="848"/>
                    </a:cubicBezTo>
                    <a:lnTo>
                      <a:pt x="377" y="904"/>
                    </a:lnTo>
                    <a:cubicBezTo>
                      <a:pt x="395" y="942"/>
                      <a:pt x="433" y="960"/>
                      <a:pt x="471" y="960"/>
                    </a:cubicBezTo>
                    <a:cubicBezTo>
                      <a:pt x="482" y="966"/>
                      <a:pt x="493" y="968"/>
                      <a:pt x="504" y="968"/>
                    </a:cubicBezTo>
                    <a:cubicBezTo>
                      <a:pt x="530" y="968"/>
                      <a:pt x="557" y="955"/>
                      <a:pt x="583" y="942"/>
                    </a:cubicBezTo>
                    <a:cubicBezTo>
                      <a:pt x="602" y="904"/>
                      <a:pt x="621" y="866"/>
                      <a:pt x="621" y="829"/>
                    </a:cubicBezTo>
                    <a:cubicBezTo>
                      <a:pt x="715" y="716"/>
                      <a:pt x="546" y="397"/>
                      <a:pt x="489" y="303"/>
                    </a:cubicBezTo>
                    <a:cubicBezTo>
                      <a:pt x="435" y="221"/>
                      <a:pt x="252"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3"/>
              <p:cNvSpPr/>
              <p:nvPr/>
            </p:nvSpPr>
            <p:spPr>
              <a:xfrm>
                <a:off x="10653697" y="3381033"/>
                <a:ext cx="39166" cy="58972"/>
              </a:xfrm>
              <a:custGeom>
                <a:avLst/>
                <a:gdLst/>
                <a:ahLst/>
                <a:cxnLst/>
                <a:rect l="l" t="t" r="r" b="b"/>
                <a:pathLst>
                  <a:path w="615" h="926" extrusionOk="0">
                    <a:moveTo>
                      <a:pt x="115" y="0"/>
                    </a:moveTo>
                    <a:cubicBezTo>
                      <a:pt x="55" y="0"/>
                      <a:pt x="0" y="62"/>
                      <a:pt x="14" y="143"/>
                    </a:cubicBezTo>
                    <a:cubicBezTo>
                      <a:pt x="33" y="275"/>
                      <a:pt x="70" y="425"/>
                      <a:pt x="127" y="557"/>
                    </a:cubicBezTo>
                    <a:cubicBezTo>
                      <a:pt x="145" y="613"/>
                      <a:pt x="164" y="688"/>
                      <a:pt x="202" y="745"/>
                    </a:cubicBezTo>
                    <a:cubicBezTo>
                      <a:pt x="250" y="808"/>
                      <a:pt x="338" y="926"/>
                      <a:pt x="444" y="926"/>
                    </a:cubicBezTo>
                    <a:cubicBezTo>
                      <a:pt x="463" y="926"/>
                      <a:pt x="482" y="922"/>
                      <a:pt x="502" y="914"/>
                    </a:cubicBezTo>
                    <a:cubicBezTo>
                      <a:pt x="615" y="857"/>
                      <a:pt x="559" y="613"/>
                      <a:pt x="521" y="519"/>
                    </a:cubicBezTo>
                    <a:lnTo>
                      <a:pt x="502" y="463"/>
                    </a:lnTo>
                    <a:cubicBezTo>
                      <a:pt x="465" y="388"/>
                      <a:pt x="427" y="331"/>
                      <a:pt x="371" y="275"/>
                    </a:cubicBezTo>
                    <a:cubicBezTo>
                      <a:pt x="314" y="181"/>
                      <a:pt x="239" y="106"/>
                      <a:pt x="183" y="31"/>
                    </a:cubicBezTo>
                    <a:cubicBezTo>
                      <a:pt x="162" y="10"/>
                      <a:pt x="138" y="0"/>
                      <a:pt x="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3"/>
              <p:cNvSpPr/>
              <p:nvPr/>
            </p:nvSpPr>
            <p:spPr>
              <a:xfrm>
                <a:off x="10617588" y="3394725"/>
                <a:ext cx="21462" cy="28531"/>
              </a:xfrm>
              <a:custGeom>
                <a:avLst/>
                <a:gdLst/>
                <a:ahLst/>
                <a:cxnLst/>
                <a:rect l="l" t="t" r="r" b="b"/>
                <a:pathLst>
                  <a:path w="337" h="448" extrusionOk="0">
                    <a:moveTo>
                      <a:pt x="94" y="1"/>
                    </a:moveTo>
                    <a:cubicBezTo>
                      <a:pt x="44" y="1"/>
                      <a:pt x="1" y="68"/>
                      <a:pt x="17" y="135"/>
                    </a:cubicBezTo>
                    <a:cubicBezTo>
                      <a:pt x="36" y="248"/>
                      <a:pt x="93" y="360"/>
                      <a:pt x="186" y="436"/>
                    </a:cubicBezTo>
                    <a:cubicBezTo>
                      <a:pt x="203" y="444"/>
                      <a:pt x="219" y="448"/>
                      <a:pt x="235" y="448"/>
                    </a:cubicBezTo>
                    <a:cubicBezTo>
                      <a:pt x="291" y="448"/>
                      <a:pt x="337" y="400"/>
                      <a:pt x="337" y="342"/>
                    </a:cubicBezTo>
                    <a:cubicBezTo>
                      <a:pt x="337" y="267"/>
                      <a:pt x="299" y="173"/>
                      <a:pt x="262" y="97"/>
                    </a:cubicBezTo>
                    <a:cubicBezTo>
                      <a:pt x="243" y="60"/>
                      <a:pt x="224" y="41"/>
                      <a:pt x="186" y="22"/>
                    </a:cubicBezTo>
                    <a:cubicBezTo>
                      <a:pt x="168" y="4"/>
                      <a:pt x="149" y="4"/>
                      <a:pt x="111" y="4"/>
                    </a:cubicBezTo>
                    <a:cubicBezTo>
                      <a:pt x="105" y="2"/>
                      <a:pt x="9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3"/>
              <p:cNvSpPr/>
              <p:nvPr/>
            </p:nvSpPr>
            <p:spPr>
              <a:xfrm>
                <a:off x="10708403" y="3421409"/>
                <a:ext cx="21589" cy="33244"/>
              </a:xfrm>
              <a:custGeom>
                <a:avLst/>
                <a:gdLst/>
                <a:ahLst/>
                <a:cxnLst/>
                <a:rect l="l" t="t" r="r" b="b"/>
                <a:pathLst>
                  <a:path w="339" h="522" extrusionOk="0">
                    <a:moveTo>
                      <a:pt x="108" y="1"/>
                    </a:moveTo>
                    <a:cubicBezTo>
                      <a:pt x="56" y="1"/>
                      <a:pt x="0" y="42"/>
                      <a:pt x="0" y="111"/>
                    </a:cubicBezTo>
                    <a:cubicBezTo>
                      <a:pt x="0" y="129"/>
                      <a:pt x="0" y="167"/>
                      <a:pt x="0" y="204"/>
                    </a:cubicBezTo>
                    <a:cubicBezTo>
                      <a:pt x="0" y="223"/>
                      <a:pt x="0" y="242"/>
                      <a:pt x="0" y="261"/>
                    </a:cubicBezTo>
                    <a:cubicBezTo>
                      <a:pt x="19" y="317"/>
                      <a:pt x="57" y="373"/>
                      <a:pt x="75" y="430"/>
                    </a:cubicBezTo>
                    <a:cubicBezTo>
                      <a:pt x="94" y="449"/>
                      <a:pt x="113" y="467"/>
                      <a:pt x="150" y="467"/>
                    </a:cubicBezTo>
                    <a:lnTo>
                      <a:pt x="169" y="486"/>
                    </a:lnTo>
                    <a:cubicBezTo>
                      <a:pt x="188" y="511"/>
                      <a:pt x="213" y="522"/>
                      <a:pt x="238" y="522"/>
                    </a:cubicBezTo>
                    <a:cubicBezTo>
                      <a:pt x="288" y="522"/>
                      <a:pt x="338" y="480"/>
                      <a:pt x="338" y="430"/>
                    </a:cubicBezTo>
                    <a:cubicBezTo>
                      <a:pt x="338" y="317"/>
                      <a:pt x="301" y="204"/>
                      <a:pt x="226" y="111"/>
                    </a:cubicBezTo>
                    <a:lnTo>
                      <a:pt x="188" y="54"/>
                    </a:lnTo>
                    <a:cubicBezTo>
                      <a:pt x="173" y="18"/>
                      <a:pt x="142" y="1"/>
                      <a:pt x="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23"/>
            <p:cNvGrpSpPr/>
            <p:nvPr/>
          </p:nvGrpSpPr>
          <p:grpSpPr>
            <a:xfrm flipH="1">
              <a:off x="-682888" y="3246078"/>
              <a:ext cx="1469544" cy="2541300"/>
              <a:chOff x="-2229250" y="1302225"/>
              <a:chExt cx="1925756" cy="3330232"/>
            </a:xfrm>
          </p:grpSpPr>
          <p:sp>
            <p:nvSpPr>
              <p:cNvPr id="1104" name="Google Shape;1104;p23"/>
              <p:cNvSpPr/>
              <p:nvPr/>
            </p:nvSpPr>
            <p:spPr>
              <a:xfrm>
                <a:off x="-1327110" y="1302225"/>
                <a:ext cx="121470" cy="3330232"/>
              </a:xfrm>
              <a:custGeom>
                <a:avLst/>
                <a:gdLst/>
                <a:ahLst/>
                <a:cxnLst/>
                <a:rect l="l" t="t" r="r" b="b"/>
                <a:pathLst>
                  <a:path w="1012" h="27745" extrusionOk="0">
                    <a:moveTo>
                      <a:pt x="496" y="0"/>
                    </a:moveTo>
                    <a:lnTo>
                      <a:pt x="0" y="27744"/>
                    </a:lnTo>
                    <a:lnTo>
                      <a:pt x="1012" y="27744"/>
                    </a:ln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3"/>
              <p:cNvSpPr/>
              <p:nvPr/>
            </p:nvSpPr>
            <p:spPr>
              <a:xfrm>
                <a:off x="-1265175" y="2608984"/>
                <a:ext cx="961680" cy="1311688"/>
              </a:xfrm>
              <a:custGeom>
                <a:avLst/>
                <a:gdLst/>
                <a:ahLst/>
                <a:cxnLst/>
                <a:rect l="l" t="t" r="r" b="b"/>
                <a:pathLst>
                  <a:path w="8012" h="10928" extrusionOk="0">
                    <a:moveTo>
                      <a:pt x="0" y="1"/>
                    </a:moveTo>
                    <a:lnTo>
                      <a:pt x="0" y="6466"/>
                    </a:lnTo>
                    <a:cubicBezTo>
                      <a:pt x="238" y="8181"/>
                      <a:pt x="974" y="8497"/>
                      <a:pt x="1484" y="8497"/>
                    </a:cubicBezTo>
                    <a:cubicBezTo>
                      <a:pt x="1782" y="8497"/>
                      <a:pt x="2003" y="8389"/>
                      <a:pt x="2003" y="8389"/>
                    </a:cubicBezTo>
                    <a:cubicBezTo>
                      <a:pt x="2104" y="9454"/>
                      <a:pt x="3113" y="9600"/>
                      <a:pt x="3659" y="9600"/>
                    </a:cubicBezTo>
                    <a:cubicBezTo>
                      <a:pt x="3866" y="9600"/>
                      <a:pt x="4006" y="9579"/>
                      <a:pt x="4006" y="9579"/>
                    </a:cubicBezTo>
                    <a:cubicBezTo>
                      <a:pt x="4266" y="10234"/>
                      <a:pt x="4695" y="10403"/>
                      <a:pt x="5067" y="10403"/>
                    </a:cubicBezTo>
                    <a:cubicBezTo>
                      <a:pt x="5460" y="10403"/>
                      <a:pt x="5791" y="10214"/>
                      <a:pt x="5791" y="10214"/>
                    </a:cubicBezTo>
                    <a:cubicBezTo>
                      <a:pt x="6346" y="10928"/>
                      <a:pt x="8012" y="10928"/>
                      <a:pt x="8012" y="10928"/>
                    </a:cubicBezTo>
                    <a:cubicBezTo>
                      <a:pt x="6782" y="10194"/>
                      <a:pt x="5692" y="9262"/>
                      <a:pt x="4760" y="8171"/>
                    </a:cubicBezTo>
                    <a:cubicBezTo>
                      <a:pt x="3808" y="7061"/>
                      <a:pt x="2935" y="5851"/>
                      <a:pt x="2201" y="4582"/>
                    </a:cubicBezTo>
                    <a:cubicBezTo>
                      <a:pt x="1349" y="3114"/>
                      <a:pt x="595" y="158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3"/>
              <p:cNvSpPr/>
              <p:nvPr/>
            </p:nvSpPr>
            <p:spPr>
              <a:xfrm>
                <a:off x="-1267575" y="2608984"/>
                <a:ext cx="573743" cy="995529"/>
              </a:xfrm>
              <a:custGeom>
                <a:avLst/>
                <a:gdLst/>
                <a:ahLst/>
                <a:cxnLst/>
                <a:rect l="l" t="t" r="r" b="b"/>
                <a:pathLst>
                  <a:path w="4780" h="8294" extrusionOk="0">
                    <a:moveTo>
                      <a:pt x="0" y="1"/>
                    </a:moveTo>
                    <a:lnTo>
                      <a:pt x="0" y="417"/>
                    </a:lnTo>
                    <a:cubicBezTo>
                      <a:pt x="238" y="1329"/>
                      <a:pt x="536" y="2559"/>
                      <a:pt x="734" y="3689"/>
                    </a:cubicBezTo>
                    <a:cubicBezTo>
                      <a:pt x="754" y="3868"/>
                      <a:pt x="793" y="4026"/>
                      <a:pt x="813" y="4205"/>
                    </a:cubicBezTo>
                    <a:cubicBezTo>
                      <a:pt x="993" y="5343"/>
                      <a:pt x="1308" y="5722"/>
                      <a:pt x="1544" y="5722"/>
                    </a:cubicBezTo>
                    <a:cubicBezTo>
                      <a:pt x="1777" y="5722"/>
                      <a:pt x="1933" y="5353"/>
                      <a:pt x="1805" y="4978"/>
                    </a:cubicBezTo>
                    <a:cubicBezTo>
                      <a:pt x="1742" y="4791"/>
                      <a:pt x="1749" y="4703"/>
                      <a:pt x="1801" y="4703"/>
                    </a:cubicBezTo>
                    <a:cubicBezTo>
                      <a:pt x="1963" y="4703"/>
                      <a:pt x="2570" y="5555"/>
                      <a:pt x="2915" y="6862"/>
                    </a:cubicBezTo>
                    <a:cubicBezTo>
                      <a:pt x="3188" y="7860"/>
                      <a:pt x="3840" y="8293"/>
                      <a:pt x="4355" y="8293"/>
                    </a:cubicBezTo>
                    <a:cubicBezTo>
                      <a:pt x="4515" y="8293"/>
                      <a:pt x="4662" y="8251"/>
                      <a:pt x="4780" y="8171"/>
                    </a:cubicBezTo>
                    <a:cubicBezTo>
                      <a:pt x="3808" y="7061"/>
                      <a:pt x="2955" y="5851"/>
                      <a:pt x="2221" y="4582"/>
                    </a:cubicBezTo>
                    <a:cubicBezTo>
                      <a:pt x="1349" y="3114"/>
                      <a:pt x="615" y="158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3"/>
              <p:cNvSpPr/>
              <p:nvPr/>
            </p:nvSpPr>
            <p:spPr>
              <a:xfrm>
                <a:off x="-1006992" y="3432025"/>
                <a:ext cx="50533" cy="123271"/>
              </a:xfrm>
              <a:custGeom>
                <a:avLst/>
                <a:gdLst/>
                <a:ahLst/>
                <a:cxnLst/>
                <a:rect l="l" t="t" r="r" b="b"/>
                <a:pathLst>
                  <a:path w="421" h="1027" extrusionOk="0">
                    <a:moveTo>
                      <a:pt x="190" y="1"/>
                    </a:moveTo>
                    <a:cubicBezTo>
                      <a:pt x="183" y="1"/>
                      <a:pt x="176" y="2"/>
                      <a:pt x="169" y="5"/>
                    </a:cubicBezTo>
                    <a:cubicBezTo>
                      <a:pt x="0" y="80"/>
                      <a:pt x="98" y="1026"/>
                      <a:pt x="243" y="1026"/>
                    </a:cubicBezTo>
                    <a:cubicBezTo>
                      <a:pt x="252" y="1026"/>
                      <a:pt x="260" y="1023"/>
                      <a:pt x="268" y="1017"/>
                    </a:cubicBezTo>
                    <a:cubicBezTo>
                      <a:pt x="421" y="902"/>
                      <a:pt x="354"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3"/>
              <p:cNvSpPr/>
              <p:nvPr/>
            </p:nvSpPr>
            <p:spPr>
              <a:xfrm>
                <a:off x="-2229250" y="2608984"/>
                <a:ext cx="961800" cy="1311688"/>
              </a:xfrm>
              <a:custGeom>
                <a:avLst/>
                <a:gdLst/>
                <a:ahLst/>
                <a:cxnLst/>
                <a:rect l="l" t="t" r="r" b="b"/>
                <a:pathLst>
                  <a:path w="8013" h="10928" extrusionOk="0">
                    <a:moveTo>
                      <a:pt x="8012" y="1"/>
                    </a:moveTo>
                    <a:cubicBezTo>
                      <a:pt x="7417" y="1587"/>
                      <a:pt x="6664" y="3114"/>
                      <a:pt x="5811" y="4582"/>
                    </a:cubicBezTo>
                    <a:cubicBezTo>
                      <a:pt x="5077" y="5851"/>
                      <a:pt x="4224" y="7061"/>
                      <a:pt x="3253" y="8171"/>
                    </a:cubicBezTo>
                    <a:cubicBezTo>
                      <a:pt x="2321" y="9262"/>
                      <a:pt x="1230" y="10194"/>
                      <a:pt x="0" y="10928"/>
                    </a:cubicBezTo>
                    <a:cubicBezTo>
                      <a:pt x="0" y="10928"/>
                      <a:pt x="1666" y="10928"/>
                      <a:pt x="2221" y="10214"/>
                    </a:cubicBezTo>
                    <a:cubicBezTo>
                      <a:pt x="2221" y="10214"/>
                      <a:pt x="2552" y="10403"/>
                      <a:pt x="2946" y="10403"/>
                    </a:cubicBezTo>
                    <a:cubicBezTo>
                      <a:pt x="3318" y="10403"/>
                      <a:pt x="3746" y="10234"/>
                      <a:pt x="4006" y="9579"/>
                    </a:cubicBezTo>
                    <a:cubicBezTo>
                      <a:pt x="4006" y="9579"/>
                      <a:pt x="4147" y="9600"/>
                      <a:pt x="4353" y="9600"/>
                    </a:cubicBezTo>
                    <a:cubicBezTo>
                      <a:pt x="4900" y="9600"/>
                      <a:pt x="5909" y="9454"/>
                      <a:pt x="6009" y="8389"/>
                    </a:cubicBezTo>
                    <a:cubicBezTo>
                      <a:pt x="6009" y="8389"/>
                      <a:pt x="6230" y="8497"/>
                      <a:pt x="6528" y="8497"/>
                    </a:cubicBezTo>
                    <a:cubicBezTo>
                      <a:pt x="7038" y="8497"/>
                      <a:pt x="7774" y="8181"/>
                      <a:pt x="8012" y="6466"/>
                    </a:cubicBezTo>
                    <a:lnTo>
                      <a:pt x="80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3"/>
              <p:cNvSpPr/>
              <p:nvPr/>
            </p:nvSpPr>
            <p:spPr>
              <a:xfrm>
                <a:off x="-1838915" y="2608984"/>
                <a:ext cx="571463" cy="995169"/>
              </a:xfrm>
              <a:custGeom>
                <a:avLst/>
                <a:gdLst/>
                <a:ahLst/>
                <a:cxnLst/>
                <a:rect l="l" t="t" r="r" b="b"/>
                <a:pathLst>
                  <a:path w="4761" h="8291" extrusionOk="0">
                    <a:moveTo>
                      <a:pt x="4760" y="1"/>
                    </a:moveTo>
                    <a:cubicBezTo>
                      <a:pt x="4165" y="1587"/>
                      <a:pt x="3412" y="3134"/>
                      <a:pt x="2539" y="4582"/>
                    </a:cubicBezTo>
                    <a:cubicBezTo>
                      <a:pt x="1805" y="5851"/>
                      <a:pt x="953" y="7061"/>
                      <a:pt x="1" y="8171"/>
                    </a:cubicBezTo>
                    <a:cubicBezTo>
                      <a:pt x="116" y="8250"/>
                      <a:pt x="259" y="8291"/>
                      <a:pt x="415" y="8291"/>
                    </a:cubicBezTo>
                    <a:cubicBezTo>
                      <a:pt x="925" y="8291"/>
                      <a:pt x="1571" y="7850"/>
                      <a:pt x="1845" y="6862"/>
                    </a:cubicBezTo>
                    <a:cubicBezTo>
                      <a:pt x="2206" y="5555"/>
                      <a:pt x="2805" y="4703"/>
                      <a:pt x="2963" y="4703"/>
                    </a:cubicBezTo>
                    <a:cubicBezTo>
                      <a:pt x="3013" y="4703"/>
                      <a:pt x="3018" y="4791"/>
                      <a:pt x="2956" y="4978"/>
                    </a:cubicBezTo>
                    <a:cubicBezTo>
                      <a:pt x="2837" y="5353"/>
                      <a:pt x="2998" y="5722"/>
                      <a:pt x="3231" y="5722"/>
                    </a:cubicBezTo>
                    <a:cubicBezTo>
                      <a:pt x="3467" y="5722"/>
                      <a:pt x="3777" y="5343"/>
                      <a:pt x="3947" y="4205"/>
                    </a:cubicBezTo>
                    <a:cubicBezTo>
                      <a:pt x="3987" y="4026"/>
                      <a:pt x="4007" y="3868"/>
                      <a:pt x="4046" y="3689"/>
                    </a:cubicBezTo>
                    <a:cubicBezTo>
                      <a:pt x="4245" y="2559"/>
                      <a:pt x="4522" y="1329"/>
                      <a:pt x="4760" y="417"/>
                    </a:cubicBezTo>
                    <a:lnTo>
                      <a:pt x="4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3"/>
              <p:cNvSpPr/>
              <p:nvPr/>
            </p:nvSpPr>
            <p:spPr>
              <a:xfrm>
                <a:off x="-1578691" y="3432025"/>
                <a:ext cx="52933" cy="123271"/>
              </a:xfrm>
              <a:custGeom>
                <a:avLst/>
                <a:gdLst/>
                <a:ahLst/>
                <a:cxnLst/>
                <a:rect l="l" t="t" r="r" b="b"/>
                <a:pathLst>
                  <a:path w="441" h="1027" extrusionOk="0">
                    <a:moveTo>
                      <a:pt x="251" y="1"/>
                    </a:moveTo>
                    <a:cubicBezTo>
                      <a:pt x="86" y="1"/>
                      <a:pt x="1" y="902"/>
                      <a:pt x="153" y="1017"/>
                    </a:cubicBezTo>
                    <a:cubicBezTo>
                      <a:pt x="163" y="1023"/>
                      <a:pt x="172" y="1026"/>
                      <a:pt x="181" y="1026"/>
                    </a:cubicBezTo>
                    <a:cubicBezTo>
                      <a:pt x="343" y="1026"/>
                      <a:pt x="441" y="80"/>
                      <a:pt x="272" y="5"/>
                    </a:cubicBezTo>
                    <a:cubicBezTo>
                      <a:pt x="265" y="2"/>
                      <a:pt x="258"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3"/>
              <p:cNvSpPr/>
              <p:nvPr/>
            </p:nvSpPr>
            <p:spPr>
              <a:xfrm>
                <a:off x="-1531880" y="2608984"/>
                <a:ext cx="531013" cy="549977"/>
              </a:xfrm>
              <a:custGeom>
                <a:avLst/>
                <a:gdLst/>
                <a:ahLst/>
                <a:cxnLst/>
                <a:rect l="l" t="t" r="r" b="b"/>
                <a:pathLst>
                  <a:path w="4424" h="4582" extrusionOk="0">
                    <a:moveTo>
                      <a:pt x="457" y="3773"/>
                    </a:moveTo>
                    <a:cubicBezTo>
                      <a:pt x="309" y="4045"/>
                      <a:pt x="156" y="4314"/>
                      <a:pt x="1" y="4582"/>
                    </a:cubicBezTo>
                    <a:cubicBezTo>
                      <a:pt x="277" y="4404"/>
                      <a:pt x="455" y="4108"/>
                      <a:pt x="457" y="3773"/>
                    </a:cubicBezTo>
                    <a:close/>
                    <a:moveTo>
                      <a:pt x="2202" y="1"/>
                    </a:moveTo>
                    <a:cubicBezTo>
                      <a:pt x="1716" y="1297"/>
                      <a:pt x="1124" y="2553"/>
                      <a:pt x="459" y="3769"/>
                    </a:cubicBezTo>
                    <a:lnTo>
                      <a:pt x="459" y="3769"/>
                    </a:lnTo>
                    <a:cubicBezTo>
                      <a:pt x="458" y="3769"/>
                      <a:pt x="458" y="3769"/>
                      <a:pt x="457" y="3769"/>
                    </a:cubicBezTo>
                    <a:cubicBezTo>
                      <a:pt x="457" y="3770"/>
                      <a:pt x="457" y="3772"/>
                      <a:pt x="457" y="3773"/>
                    </a:cubicBezTo>
                    <a:lnTo>
                      <a:pt x="457" y="3773"/>
                    </a:lnTo>
                    <a:cubicBezTo>
                      <a:pt x="458" y="3772"/>
                      <a:pt x="458" y="3771"/>
                      <a:pt x="459" y="3769"/>
                    </a:cubicBezTo>
                    <a:lnTo>
                      <a:pt x="459" y="3769"/>
                    </a:lnTo>
                    <a:cubicBezTo>
                      <a:pt x="599" y="3835"/>
                      <a:pt x="746" y="3866"/>
                      <a:pt x="893" y="3866"/>
                    </a:cubicBezTo>
                    <a:cubicBezTo>
                      <a:pt x="1098" y="3866"/>
                      <a:pt x="1303" y="3805"/>
                      <a:pt x="1488" y="3689"/>
                    </a:cubicBezTo>
                    <a:cubicBezTo>
                      <a:pt x="1786" y="3471"/>
                      <a:pt x="2083" y="3015"/>
                      <a:pt x="2202" y="2103"/>
                    </a:cubicBezTo>
                    <a:cubicBezTo>
                      <a:pt x="2341" y="3015"/>
                      <a:pt x="2639" y="3471"/>
                      <a:pt x="2936" y="3689"/>
                    </a:cubicBezTo>
                    <a:cubicBezTo>
                      <a:pt x="3109" y="3805"/>
                      <a:pt x="3316" y="3866"/>
                      <a:pt x="3522" y="3866"/>
                    </a:cubicBezTo>
                    <a:cubicBezTo>
                      <a:pt x="3669" y="3866"/>
                      <a:pt x="3815" y="3835"/>
                      <a:pt x="3947" y="3769"/>
                    </a:cubicBezTo>
                    <a:cubicBezTo>
                      <a:pt x="3967" y="4106"/>
                      <a:pt x="4146" y="4403"/>
                      <a:pt x="4423" y="4582"/>
                    </a:cubicBezTo>
                    <a:cubicBezTo>
                      <a:pt x="3551" y="3114"/>
                      <a:pt x="2817" y="1587"/>
                      <a:pt x="2202"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3"/>
              <p:cNvSpPr/>
              <p:nvPr/>
            </p:nvSpPr>
            <p:spPr>
              <a:xfrm>
                <a:off x="-1265175" y="2118664"/>
                <a:ext cx="833248" cy="1133203"/>
              </a:xfrm>
              <a:custGeom>
                <a:avLst/>
                <a:gdLst/>
                <a:ahLst/>
                <a:cxnLst/>
                <a:rect l="l" t="t" r="r" b="b"/>
                <a:pathLst>
                  <a:path w="6942" h="9441" extrusionOk="0">
                    <a:moveTo>
                      <a:pt x="0" y="0"/>
                    </a:moveTo>
                    <a:lnTo>
                      <a:pt x="0" y="5593"/>
                    </a:lnTo>
                    <a:cubicBezTo>
                      <a:pt x="201" y="7077"/>
                      <a:pt x="842" y="7349"/>
                      <a:pt x="1283" y="7349"/>
                    </a:cubicBezTo>
                    <a:cubicBezTo>
                      <a:pt x="1537" y="7349"/>
                      <a:pt x="1725" y="7259"/>
                      <a:pt x="1725" y="7259"/>
                    </a:cubicBezTo>
                    <a:cubicBezTo>
                      <a:pt x="1812" y="8182"/>
                      <a:pt x="2696" y="8308"/>
                      <a:pt x="3171" y="8308"/>
                    </a:cubicBezTo>
                    <a:cubicBezTo>
                      <a:pt x="3350" y="8308"/>
                      <a:pt x="3471" y="8290"/>
                      <a:pt x="3471" y="8290"/>
                    </a:cubicBezTo>
                    <a:cubicBezTo>
                      <a:pt x="3695" y="8855"/>
                      <a:pt x="4067" y="8999"/>
                      <a:pt x="4389" y="8999"/>
                    </a:cubicBezTo>
                    <a:cubicBezTo>
                      <a:pt x="4721" y="8999"/>
                      <a:pt x="4998" y="8845"/>
                      <a:pt x="4998" y="8845"/>
                    </a:cubicBezTo>
                    <a:cubicBezTo>
                      <a:pt x="5493" y="9440"/>
                      <a:pt x="6941" y="9440"/>
                      <a:pt x="6941" y="9440"/>
                    </a:cubicBezTo>
                    <a:cubicBezTo>
                      <a:pt x="5870" y="8805"/>
                      <a:pt x="4918" y="8012"/>
                      <a:pt x="4125" y="7060"/>
                    </a:cubicBezTo>
                    <a:cubicBezTo>
                      <a:pt x="2975" y="5712"/>
                      <a:pt x="1983" y="4244"/>
                      <a:pt x="1190" y="2678"/>
                    </a:cubicBezTo>
                    <a:cubicBezTo>
                      <a:pt x="734" y="1805"/>
                      <a:pt x="337" y="91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3"/>
              <p:cNvSpPr/>
              <p:nvPr/>
            </p:nvSpPr>
            <p:spPr>
              <a:xfrm>
                <a:off x="-1267575" y="2118664"/>
                <a:ext cx="497524" cy="860495"/>
              </a:xfrm>
              <a:custGeom>
                <a:avLst/>
                <a:gdLst/>
                <a:ahLst/>
                <a:cxnLst/>
                <a:rect l="l" t="t" r="r" b="b"/>
                <a:pathLst>
                  <a:path w="4145" h="7169" extrusionOk="0">
                    <a:moveTo>
                      <a:pt x="0" y="0"/>
                    </a:moveTo>
                    <a:lnTo>
                      <a:pt x="0" y="357"/>
                    </a:lnTo>
                    <a:cubicBezTo>
                      <a:pt x="159" y="952"/>
                      <a:pt x="357" y="1706"/>
                      <a:pt x="496" y="2479"/>
                    </a:cubicBezTo>
                    <a:cubicBezTo>
                      <a:pt x="595" y="2856"/>
                      <a:pt x="655" y="3253"/>
                      <a:pt x="714" y="3629"/>
                    </a:cubicBezTo>
                    <a:cubicBezTo>
                      <a:pt x="863" y="4615"/>
                      <a:pt x="1133" y="4946"/>
                      <a:pt x="1336" y="4946"/>
                    </a:cubicBezTo>
                    <a:cubicBezTo>
                      <a:pt x="1538" y="4946"/>
                      <a:pt x="1676" y="4620"/>
                      <a:pt x="1567" y="4284"/>
                    </a:cubicBezTo>
                    <a:cubicBezTo>
                      <a:pt x="1515" y="4128"/>
                      <a:pt x="1519" y="4055"/>
                      <a:pt x="1562" y="4055"/>
                    </a:cubicBezTo>
                    <a:cubicBezTo>
                      <a:pt x="1697" y="4055"/>
                      <a:pt x="2221" y="4797"/>
                      <a:pt x="2539" y="5930"/>
                    </a:cubicBezTo>
                    <a:cubicBezTo>
                      <a:pt x="2765" y="6791"/>
                      <a:pt x="3325" y="7168"/>
                      <a:pt x="3772" y="7168"/>
                    </a:cubicBezTo>
                    <a:cubicBezTo>
                      <a:pt x="3912" y="7168"/>
                      <a:pt x="4041" y="7131"/>
                      <a:pt x="4145" y="7060"/>
                    </a:cubicBezTo>
                    <a:cubicBezTo>
                      <a:pt x="2995" y="5712"/>
                      <a:pt x="2003" y="4244"/>
                      <a:pt x="1210" y="2678"/>
                    </a:cubicBezTo>
                    <a:cubicBezTo>
                      <a:pt x="754" y="1805"/>
                      <a:pt x="357" y="9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3"/>
              <p:cNvSpPr/>
              <p:nvPr/>
            </p:nvSpPr>
            <p:spPr>
              <a:xfrm>
                <a:off x="-1040600" y="2829958"/>
                <a:ext cx="43931" cy="108507"/>
              </a:xfrm>
              <a:custGeom>
                <a:avLst/>
                <a:gdLst/>
                <a:ahLst/>
                <a:cxnLst/>
                <a:rect l="l" t="t" r="r" b="b"/>
                <a:pathLst>
                  <a:path w="366" h="904" extrusionOk="0">
                    <a:moveTo>
                      <a:pt x="148" y="1"/>
                    </a:moveTo>
                    <a:cubicBezTo>
                      <a:pt x="143" y="1"/>
                      <a:pt x="137" y="2"/>
                      <a:pt x="132" y="4"/>
                    </a:cubicBezTo>
                    <a:cubicBezTo>
                      <a:pt x="0" y="60"/>
                      <a:pt x="83" y="904"/>
                      <a:pt x="211" y="904"/>
                    </a:cubicBezTo>
                    <a:cubicBezTo>
                      <a:pt x="217" y="904"/>
                      <a:pt x="224" y="901"/>
                      <a:pt x="231" y="896"/>
                    </a:cubicBezTo>
                    <a:cubicBezTo>
                      <a:pt x="365" y="781"/>
                      <a:pt x="296" y="1"/>
                      <a:pt x="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3"/>
              <p:cNvSpPr/>
              <p:nvPr/>
            </p:nvSpPr>
            <p:spPr>
              <a:xfrm>
                <a:off x="-2100699" y="2118664"/>
                <a:ext cx="833248" cy="1135484"/>
              </a:xfrm>
              <a:custGeom>
                <a:avLst/>
                <a:gdLst/>
                <a:ahLst/>
                <a:cxnLst/>
                <a:rect l="l" t="t" r="r" b="b"/>
                <a:pathLst>
                  <a:path w="6942" h="9460" extrusionOk="0">
                    <a:moveTo>
                      <a:pt x="6941" y="0"/>
                    </a:moveTo>
                    <a:cubicBezTo>
                      <a:pt x="6604" y="913"/>
                      <a:pt x="6207" y="1805"/>
                      <a:pt x="5751" y="2678"/>
                    </a:cubicBezTo>
                    <a:cubicBezTo>
                      <a:pt x="4958" y="4264"/>
                      <a:pt x="3967" y="5732"/>
                      <a:pt x="2816" y="7080"/>
                    </a:cubicBezTo>
                    <a:cubicBezTo>
                      <a:pt x="2023" y="8012"/>
                      <a:pt x="1071" y="8825"/>
                      <a:pt x="0" y="9460"/>
                    </a:cubicBezTo>
                    <a:cubicBezTo>
                      <a:pt x="0" y="9460"/>
                      <a:pt x="1448" y="9460"/>
                      <a:pt x="1944" y="8845"/>
                    </a:cubicBezTo>
                    <a:cubicBezTo>
                      <a:pt x="1944" y="8845"/>
                      <a:pt x="2221" y="8999"/>
                      <a:pt x="2553" y="8999"/>
                    </a:cubicBezTo>
                    <a:cubicBezTo>
                      <a:pt x="2874" y="8999"/>
                      <a:pt x="3247" y="8855"/>
                      <a:pt x="3471" y="8290"/>
                    </a:cubicBezTo>
                    <a:cubicBezTo>
                      <a:pt x="3471" y="8290"/>
                      <a:pt x="3592" y="8308"/>
                      <a:pt x="3770" y="8308"/>
                    </a:cubicBezTo>
                    <a:cubicBezTo>
                      <a:pt x="4246" y="8308"/>
                      <a:pt x="5129" y="8182"/>
                      <a:pt x="5216" y="7259"/>
                    </a:cubicBezTo>
                    <a:cubicBezTo>
                      <a:pt x="5216" y="7259"/>
                      <a:pt x="5401" y="7349"/>
                      <a:pt x="5653" y="7349"/>
                    </a:cubicBezTo>
                    <a:cubicBezTo>
                      <a:pt x="6090" y="7349"/>
                      <a:pt x="6727" y="7077"/>
                      <a:pt x="6941" y="5593"/>
                    </a:cubicBezTo>
                    <a:lnTo>
                      <a:pt x="6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3"/>
              <p:cNvSpPr/>
              <p:nvPr/>
            </p:nvSpPr>
            <p:spPr>
              <a:xfrm>
                <a:off x="-1762696" y="2118664"/>
                <a:ext cx="495244" cy="860495"/>
              </a:xfrm>
              <a:custGeom>
                <a:avLst/>
                <a:gdLst/>
                <a:ahLst/>
                <a:cxnLst/>
                <a:rect l="l" t="t" r="r" b="b"/>
                <a:pathLst>
                  <a:path w="4126" h="7169" extrusionOk="0">
                    <a:moveTo>
                      <a:pt x="4125" y="0"/>
                    </a:moveTo>
                    <a:cubicBezTo>
                      <a:pt x="3788" y="913"/>
                      <a:pt x="3391" y="1805"/>
                      <a:pt x="2935" y="2678"/>
                    </a:cubicBezTo>
                    <a:cubicBezTo>
                      <a:pt x="2142" y="4244"/>
                      <a:pt x="1151" y="5712"/>
                      <a:pt x="0" y="7060"/>
                    </a:cubicBezTo>
                    <a:cubicBezTo>
                      <a:pt x="104" y="7131"/>
                      <a:pt x="233" y="7168"/>
                      <a:pt x="373" y="7168"/>
                    </a:cubicBezTo>
                    <a:cubicBezTo>
                      <a:pt x="820" y="7168"/>
                      <a:pt x="1380" y="6791"/>
                      <a:pt x="1607" y="5930"/>
                    </a:cubicBezTo>
                    <a:cubicBezTo>
                      <a:pt x="1922" y="4804"/>
                      <a:pt x="2442" y="4064"/>
                      <a:pt x="2581" y="4064"/>
                    </a:cubicBezTo>
                    <a:cubicBezTo>
                      <a:pt x="2626" y="4064"/>
                      <a:pt x="2631" y="4140"/>
                      <a:pt x="2578" y="4304"/>
                    </a:cubicBezTo>
                    <a:cubicBezTo>
                      <a:pt x="2470" y="4628"/>
                      <a:pt x="2606" y="4948"/>
                      <a:pt x="2807" y="4948"/>
                    </a:cubicBezTo>
                    <a:cubicBezTo>
                      <a:pt x="3011" y="4948"/>
                      <a:pt x="3281" y="4619"/>
                      <a:pt x="3431" y="3629"/>
                    </a:cubicBezTo>
                    <a:cubicBezTo>
                      <a:pt x="3491" y="3253"/>
                      <a:pt x="3550" y="2856"/>
                      <a:pt x="3629" y="2479"/>
                    </a:cubicBezTo>
                    <a:cubicBezTo>
                      <a:pt x="3788" y="1706"/>
                      <a:pt x="3986" y="952"/>
                      <a:pt x="4125" y="357"/>
                    </a:cubicBezTo>
                    <a:lnTo>
                      <a:pt x="4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3"/>
              <p:cNvSpPr/>
              <p:nvPr/>
            </p:nvSpPr>
            <p:spPr>
              <a:xfrm>
                <a:off x="-1535961" y="2829958"/>
                <a:ext cx="43931" cy="108507"/>
              </a:xfrm>
              <a:custGeom>
                <a:avLst/>
                <a:gdLst/>
                <a:ahLst/>
                <a:cxnLst/>
                <a:rect l="l" t="t" r="r" b="b"/>
                <a:pathLst>
                  <a:path w="366" h="904" extrusionOk="0">
                    <a:moveTo>
                      <a:pt x="217" y="1"/>
                    </a:moveTo>
                    <a:cubicBezTo>
                      <a:pt x="69" y="1"/>
                      <a:pt x="0" y="781"/>
                      <a:pt x="134" y="896"/>
                    </a:cubicBezTo>
                    <a:cubicBezTo>
                      <a:pt x="141" y="901"/>
                      <a:pt x="148" y="904"/>
                      <a:pt x="155" y="904"/>
                    </a:cubicBezTo>
                    <a:cubicBezTo>
                      <a:pt x="282" y="904"/>
                      <a:pt x="365" y="60"/>
                      <a:pt x="233" y="4"/>
                    </a:cubicBezTo>
                    <a:cubicBezTo>
                      <a:pt x="228" y="2"/>
                      <a:pt x="222"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3"/>
              <p:cNvSpPr/>
              <p:nvPr/>
            </p:nvSpPr>
            <p:spPr>
              <a:xfrm>
                <a:off x="-1410410" y="2118664"/>
                <a:ext cx="288072" cy="322641"/>
              </a:xfrm>
              <a:custGeom>
                <a:avLst/>
                <a:gdLst/>
                <a:ahLst/>
                <a:cxnLst/>
                <a:rect l="l" t="t" r="r" b="b"/>
                <a:pathLst>
                  <a:path w="2400" h="2688" extrusionOk="0">
                    <a:moveTo>
                      <a:pt x="1190" y="0"/>
                    </a:moveTo>
                    <a:cubicBezTo>
                      <a:pt x="853" y="913"/>
                      <a:pt x="456" y="1805"/>
                      <a:pt x="0" y="2678"/>
                    </a:cubicBezTo>
                    <a:cubicBezTo>
                      <a:pt x="45" y="2684"/>
                      <a:pt x="89" y="2688"/>
                      <a:pt x="133" y="2688"/>
                    </a:cubicBezTo>
                    <a:cubicBezTo>
                      <a:pt x="344" y="2688"/>
                      <a:pt x="547" y="2611"/>
                      <a:pt x="694" y="2479"/>
                    </a:cubicBezTo>
                    <a:cubicBezTo>
                      <a:pt x="913" y="2281"/>
                      <a:pt x="1111" y="1924"/>
                      <a:pt x="1190" y="1289"/>
                    </a:cubicBezTo>
                    <a:cubicBezTo>
                      <a:pt x="1289" y="1924"/>
                      <a:pt x="1488" y="2281"/>
                      <a:pt x="1686" y="2479"/>
                    </a:cubicBezTo>
                    <a:cubicBezTo>
                      <a:pt x="1850" y="2611"/>
                      <a:pt x="2055" y="2688"/>
                      <a:pt x="2268" y="2688"/>
                    </a:cubicBezTo>
                    <a:cubicBezTo>
                      <a:pt x="2311" y="2688"/>
                      <a:pt x="2356" y="2684"/>
                      <a:pt x="2400" y="2678"/>
                    </a:cubicBezTo>
                    <a:cubicBezTo>
                      <a:pt x="1944" y="1805"/>
                      <a:pt x="1547" y="913"/>
                      <a:pt x="119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3"/>
              <p:cNvSpPr/>
              <p:nvPr/>
            </p:nvSpPr>
            <p:spPr>
              <a:xfrm>
                <a:off x="-1267575" y="1663993"/>
                <a:ext cx="666527" cy="907067"/>
              </a:xfrm>
              <a:custGeom>
                <a:avLst/>
                <a:gdLst/>
                <a:ahLst/>
                <a:cxnLst/>
                <a:rect l="l" t="t" r="r" b="b"/>
                <a:pathLst>
                  <a:path w="5553" h="7557" extrusionOk="0">
                    <a:moveTo>
                      <a:pt x="0" y="1"/>
                    </a:moveTo>
                    <a:lnTo>
                      <a:pt x="0" y="4463"/>
                    </a:lnTo>
                    <a:cubicBezTo>
                      <a:pt x="177" y="5664"/>
                      <a:pt x="693" y="5881"/>
                      <a:pt x="1043" y="5881"/>
                    </a:cubicBezTo>
                    <a:cubicBezTo>
                      <a:pt x="1243" y="5881"/>
                      <a:pt x="1388" y="5811"/>
                      <a:pt x="1388" y="5811"/>
                    </a:cubicBezTo>
                    <a:cubicBezTo>
                      <a:pt x="1460" y="6538"/>
                      <a:pt x="2145" y="6640"/>
                      <a:pt x="2525" y="6640"/>
                    </a:cubicBezTo>
                    <a:cubicBezTo>
                      <a:pt x="2674" y="6640"/>
                      <a:pt x="2777" y="6624"/>
                      <a:pt x="2777" y="6624"/>
                    </a:cubicBezTo>
                    <a:cubicBezTo>
                      <a:pt x="2959" y="7076"/>
                      <a:pt x="3254" y="7192"/>
                      <a:pt x="3508" y="7192"/>
                    </a:cubicBezTo>
                    <a:cubicBezTo>
                      <a:pt x="3780" y="7192"/>
                      <a:pt x="4006" y="7061"/>
                      <a:pt x="4006" y="7061"/>
                    </a:cubicBezTo>
                    <a:cubicBezTo>
                      <a:pt x="4403" y="7556"/>
                      <a:pt x="5553" y="7556"/>
                      <a:pt x="5553" y="7556"/>
                    </a:cubicBezTo>
                    <a:cubicBezTo>
                      <a:pt x="4700" y="7041"/>
                      <a:pt x="3947" y="6406"/>
                      <a:pt x="3292" y="5653"/>
                    </a:cubicBezTo>
                    <a:cubicBezTo>
                      <a:pt x="2420" y="4601"/>
                      <a:pt x="1646" y="3471"/>
                      <a:pt x="1031" y="2261"/>
                    </a:cubicBezTo>
                    <a:cubicBezTo>
                      <a:pt x="635" y="1528"/>
                      <a:pt x="298" y="77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3"/>
              <p:cNvSpPr/>
              <p:nvPr/>
            </p:nvSpPr>
            <p:spPr>
              <a:xfrm>
                <a:off x="-1267575" y="1663993"/>
                <a:ext cx="397659" cy="688852"/>
              </a:xfrm>
              <a:custGeom>
                <a:avLst/>
                <a:gdLst/>
                <a:ahLst/>
                <a:cxnLst/>
                <a:rect l="l" t="t" r="r" b="b"/>
                <a:pathLst>
                  <a:path w="3313" h="5739" extrusionOk="0">
                    <a:moveTo>
                      <a:pt x="0" y="1"/>
                    </a:moveTo>
                    <a:lnTo>
                      <a:pt x="0" y="278"/>
                    </a:lnTo>
                    <a:cubicBezTo>
                      <a:pt x="139" y="794"/>
                      <a:pt x="298" y="1448"/>
                      <a:pt x="437" y="2083"/>
                    </a:cubicBezTo>
                    <a:cubicBezTo>
                      <a:pt x="476" y="2361"/>
                      <a:pt x="536" y="2638"/>
                      <a:pt x="575" y="2896"/>
                    </a:cubicBezTo>
                    <a:cubicBezTo>
                      <a:pt x="695" y="3687"/>
                      <a:pt x="912" y="3952"/>
                      <a:pt x="1073" y="3952"/>
                    </a:cubicBezTo>
                    <a:cubicBezTo>
                      <a:pt x="1232" y="3952"/>
                      <a:pt x="1338" y="3697"/>
                      <a:pt x="1250" y="3431"/>
                    </a:cubicBezTo>
                    <a:cubicBezTo>
                      <a:pt x="1207" y="3302"/>
                      <a:pt x="1211" y="3242"/>
                      <a:pt x="1246" y="3242"/>
                    </a:cubicBezTo>
                    <a:cubicBezTo>
                      <a:pt x="1359" y="3242"/>
                      <a:pt x="1782" y="3837"/>
                      <a:pt x="2023" y="4740"/>
                    </a:cubicBezTo>
                    <a:cubicBezTo>
                      <a:pt x="2204" y="5435"/>
                      <a:pt x="2650" y="5739"/>
                      <a:pt x="3010" y="5739"/>
                    </a:cubicBezTo>
                    <a:cubicBezTo>
                      <a:pt x="3123" y="5739"/>
                      <a:pt x="3227" y="5709"/>
                      <a:pt x="3312" y="5653"/>
                    </a:cubicBezTo>
                    <a:cubicBezTo>
                      <a:pt x="2420" y="4601"/>
                      <a:pt x="1666" y="3471"/>
                      <a:pt x="1031" y="2261"/>
                    </a:cubicBezTo>
                    <a:cubicBezTo>
                      <a:pt x="655" y="1528"/>
                      <a:pt x="298" y="7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3"/>
              <p:cNvSpPr/>
              <p:nvPr/>
            </p:nvSpPr>
            <p:spPr>
              <a:xfrm>
                <a:off x="-1085851" y="2232452"/>
                <a:ext cx="34329" cy="84981"/>
              </a:xfrm>
              <a:custGeom>
                <a:avLst/>
                <a:gdLst/>
                <a:ahLst/>
                <a:cxnLst/>
                <a:rect l="l" t="t" r="r" b="b"/>
                <a:pathLst>
                  <a:path w="286" h="708" extrusionOk="0">
                    <a:moveTo>
                      <a:pt x="127" y="1"/>
                    </a:moveTo>
                    <a:cubicBezTo>
                      <a:pt x="122" y="1"/>
                      <a:pt x="117" y="2"/>
                      <a:pt x="112" y="4"/>
                    </a:cubicBezTo>
                    <a:cubicBezTo>
                      <a:pt x="1" y="60"/>
                      <a:pt x="64" y="708"/>
                      <a:pt x="153" y="708"/>
                    </a:cubicBezTo>
                    <a:cubicBezTo>
                      <a:pt x="159" y="708"/>
                      <a:pt x="166" y="705"/>
                      <a:pt x="172" y="698"/>
                    </a:cubicBezTo>
                    <a:cubicBezTo>
                      <a:pt x="286" y="622"/>
                      <a:pt x="236"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3"/>
              <p:cNvSpPr/>
              <p:nvPr/>
            </p:nvSpPr>
            <p:spPr>
              <a:xfrm>
                <a:off x="-1934098" y="1663993"/>
                <a:ext cx="666647" cy="904666"/>
              </a:xfrm>
              <a:custGeom>
                <a:avLst/>
                <a:gdLst/>
                <a:ahLst/>
                <a:cxnLst/>
                <a:rect l="l" t="t" r="r" b="b"/>
                <a:pathLst>
                  <a:path w="5554" h="7537" extrusionOk="0">
                    <a:moveTo>
                      <a:pt x="5553" y="1"/>
                    </a:moveTo>
                    <a:cubicBezTo>
                      <a:pt x="5256" y="774"/>
                      <a:pt x="4919" y="1528"/>
                      <a:pt x="4522" y="2261"/>
                    </a:cubicBezTo>
                    <a:cubicBezTo>
                      <a:pt x="3907" y="3471"/>
                      <a:pt x="3134" y="4601"/>
                      <a:pt x="2261" y="5633"/>
                    </a:cubicBezTo>
                    <a:cubicBezTo>
                      <a:pt x="1607" y="6386"/>
                      <a:pt x="853" y="7021"/>
                      <a:pt x="0" y="7536"/>
                    </a:cubicBezTo>
                    <a:cubicBezTo>
                      <a:pt x="0" y="7536"/>
                      <a:pt x="7" y="7537"/>
                      <a:pt x="19" y="7537"/>
                    </a:cubicBezTo>
                    <a:cubicBezTo>
                      <a:pt x="169" y="7537"/>
                      <a:pt x="1198" y="7520"/>
                      <a:pt x="1547" y="7061"/>
                    </a:cubicBezTo>
                    <a:cubicBezTo>
                      <a:pt x="1547" y="7061"/>
                      <a:pt x="1770" y="7182"/>
                      <a:pt x="2039" y="7182"/>
                    </a:cubicBezTo>
                    <a:cubicBezTo>
                      <a:pt x="2302" y="7182"/>
                      <a:pt x="2610" y="7066"/>
                      <a:pt x="2797" y="6604"/>
                    </a:cubicBezTo>
                    <a:cubicBezTo>
                      <a:pt x="2797" y="6604"/>
                      <a:pt x="2899" y="6620"/>
                      <a:pt x="3048" y="6620"/>
                    </a:cubicBezTo>
                    <a:cubicBezTo>
                      <a:pt x="3427" y="6620"/>
                      <a:pt x="4108" y="6518"/>
                      <a:pt x="4165" y="5791"/>
                    </a:cubicBezTo>
                    <a:cubicBezTo>
                      <a:pt x="4165" y="5791"/>
                      <a:pt x="4316" y="5863"/>
                      <a:pt x="4519" y="5863"/>
                    </a:cubicBezTo>
                    <a:cubicBezTo>
                      <a:pt x="4874" y="5863"/>
                      <a:pt x="5389" y="5647"/>
                      <a:pt x="5553" y="4463"/>
                    </a:cubicBezTo>
                    <a:lnTo>
                      <a:pt x="5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3"/>
              <p:cNvSpPr/>
              <p:nvPr/>
            </p:nvSpPr>
            <p:spPr>
              <a:xfrm>
                <a:off x="-1662712" y="1663993"/>
                <a:ext cx="395259" cy="688612"/>
              </a:xfrm>
              <a:custGeom>
                <a:avLst/>
                <a:gdLst/>
                <a:ahLst/>
                <a:cxnLst/>
                <a:rect l="l" t="t" r="r" b="b"/>
                <a:pathLst>
                  <a:path w="3293" h="5737" extrusionOk="0">
                    <a:moveTo>
                      <a:pt x="3292" y="1"/>
                    </a:moveTo>
                    <a:cubicBezTo>
                      <a:pt x="3015" y="774"/>
                      <a:pt x="2658" y="1528"/>
                      <a:pt x="2281" y="2261"/>
                    </a:cubicBezTo>
                    <a:cubicBezTo>
                      <a:pt x="1646" y="3471"/>
                      <a:pt x="893" y="4601"/>
                      <a:pt x="0" y="5653"/>
                    </a:cubicBezTo>
                    <a:cubicBezTo>
                      <a:pt x="83" y="5708"/>
                      <a:pt x="183" y="5736"/>
                      <a:pt x="291" y="5736"/>
                    </a:cubicBezTo>
                    <a:cubicBezTo>
                      <a:pt x="648" y="5736"/>
                      <a:pt x="1091" y="5425"/>
                      <a:pt x="1289" y="4740"/>
                    </a:cubicBezTo>
                    <a:cubicBezTo>
                      <a:pt x="1530" y="3837"/>
                      <a:pt x="1954" y="3242"/>
                      <a:pt x="2066" y="3242"/>
                    </a:cubicBezTo>
                    <a:cubicBezTo>
                      <a:pt x="2101" y="3242"/>
                      <a:pt x="2106" y="3302"/>
                      <a:pt x="2063" y="3431"/>
                    </a:cubicBezTo>
                    <a:cubicBezTo>
                      <a:pt x="1974" y="3697"/>
                      <a:pt x="2080" y="3952"/>
                      <a:pt x="2239" y="3952"/>
                    </a:cubicBezTo>
                    <a:cubicBezTo>
                      <a:pt x="2401" y="3952"/>
                      <a:pt x="2617" y="3687"/>
                      <a:pt x="2737" y="2896"/>
                    </a:cubicBezTo>
                    <a:cubicBezTo>
                      <a:pt x="2777" y="2638"/>
                      <a:pt x="2836" y="2361"/>
                      <a:pt x="2876" y="2083"/>
                    </a:cubicBezTo>
                    <a:cubicBezTo>
                      <a:pt x="3015" y="1428"/>
                      <a:pt x="3173" y="794"/>
                      <a:pt x="3292" y="278"/>
                    </a:cubicBez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3"/>
              <p:cNvSpPr/>
              <p:nvPr/>
            </p:nvSpPr>
            <p:spPr>
              <a:xfrm>
                <a:off x="-1481347" y="2232452"/>
                <a:ext cx="34449" cy="84981"/>
              </a:xfrm>
              <a:custGeom>
                <a:avLst/>
                <a:gdLst/>
                <a:ahLst/>
                <a:cxnLst/>
                <a:rect l="l" t="t" r="r" b="b"/>
                <a:pathLst>
                  <a:path w="287" h="708" extrusionOk="0">
                    <a:moveTo>
                      <a:pt x="160" y="1"/>
                    </a:moveTo>
                    <a:cubicBezTo>
                      <a:pt x="51" y="1"/>
                      <a:pt x="1" y="622"/>
                      <a:pt x="96" y="698"/>
                    </a:cubicBezTo>
                    <a:cubicBezTo>
                      <a:pt x="103" y="705"/>
                      <a:pt x="110" y="708"/>
                      <a:pt x="118" y="708"/>
                    </a:cubicBezTo>
                    <a:cubicBezTo>
                      <a:pt x="224" y="708"/>
                      <a:pt x="286" y="60"/>
                      <a:pt x="175" y="4"/>
                    </a:cubicBezTo>
                    <a:cubicBezTo>
                      <a:pt x="170" y="2"/>
                      <a:pt x="165"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3"/>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3"/>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3"/>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3"/>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3"/>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3"/>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3"/>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3"/>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3"/>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3"/>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3"/>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3"/>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3"/>
              <p:cNvSpPr/>
              <p:nvPr/>
            </p:nvSpPr>
            <p:spPr>
              <a:xfrm>
                <a:off x="-1391325" y="1663993"/>
                <a:ext cx="247622" cy="272708"/>
              </a:xfrm>
              <a:custGeom>
                <a:avLst/>
                <a:gdLst/>
                <a:ahLst/>
                <a:cxnLst/>
                <a:rect l="l" t="t" r="r" b="b"/>
                <a:pathLst>
                  <a:path w="2063" h="2272" extrusionOk="0">
                    <a:moveTo>
                      <a:pt x="1031" y="1"/>
                    </a:moveTo>
                    <a:cubicBezTo>
                      <a:pt x="754" y="774"/>
                      <a:pt x="397" y="1528"/>
                      <a:pt x="0" y="2261"/>
                    </a:cubicBezTo>
                    <a:cubicBezTo>
                      <a:pt x="41" y="2268"/>
                      <a:pt x="82" y="2272"/>
                      <a:pt x="122" y="2272"/>
                    </a:cubicBezTo>
                    <a:cubicBezTo>
                      <a:pt x="312" y="2272"/>
                      <a:pt x="484" y="2197"/>
                      <a:pt x="615" y="2083"/>
                    </a:cubicBezTo>
                    <a:cubicBezTo>
                      <a:pt x="853" y="1825"/>
                      <a:pt x="1011" y="1508"/>
                      <a:pt x="1031" y="1151"/>
                    </a:cubicBezTo>
                    <a:cubicBezTo>
                      <a:pt x="1071" y="1508"/>
                      <a:pt x="1210" y="1825"/>
                      <a:pt x="1468" y="2083"/>
                    </a:cubicBezTo>
                    <a:cubicBezTo>
                      <a:pt x="1599" y="2197"/>
                      <a:pt x="1770" y="2272"/>
                      <a:pt x="1949" y="2272"/>
                    </a:cubicBezTo>
                    <a:cubicBezTo>
                      <a:pt x="1986" y="2272"/>
                      <a:pt x="2024" y="2268"/>
                      <a:pt x="2062" y="2261"/>
                    </a:cubicBezTo>
                    <a:cubicBezTo>
                      <a:pt x="1686" y="1528"/>
                      <a:pt x="1329" y="774"/>
                      <a:pt x="103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3"/>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3"/>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3"/>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3"/>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3"/>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3"/>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4" name="Google Shape;1144;p23"/>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4">
  <p:cSld name="CUSTOM_1_1_1_1">
    <p:spTree>
      <p:nvGrpSpPr>
        <p:cNvPr id="1" name="Shape 1195"/>
        <p:cNvGrpSpPr/>
        <p:nvPr/>
      </p:nvGrpSpPr>
      <p:grpSpPr>
        <a:xfrm>
          <a:off x="0" y="0"/>
          <a:ext cx="0" cy="0"/>
          <a:chOff x="0" y="0"/>
          <a:chExt cx="0" cy="0"/>
        </a:xfrm>
      </p:grpSpPr>
      <p:grpSp>
        <p:nvGrpSpPr>
          <p:cNvPr id="1196" name="Google Shape;1196;p25"/>
          <p:cNvGrpSpPr/>
          <p:nvPr/>
        </p:nvGrpSpPr>
        <p:grpSpPr>
          <a:xfrm>
            <a:off x="-851137" y="2643905"/>
            <a:ext cx="10553864" cy="3170673"/>
            <a:chOff x="-1003537" y="2643905"/>
            <a:chExt cx="10553864" cy="3170673"/>
          </a:xfrm>
        </p:grpSpPr>
        <p:sp>
          <p:nvSpPr>
            <p:cNvPr id="1197" name="Google Shape;1197;p25"/>
            <p:cNvSpPr/>
            <p:nvPr/>
          </p:nvSpPr>
          <p:spPr>
            <a:xfrm>
              <a:off x="-1003537" y="4134825"/>
              <a:ext cx="4668226" cy="1193015"/>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5"/>
            <p:cNvSpPr/>
            <p:nvPr/>
          </p:nvSpPr>
          <p:spPr>
            <a:xfrm flipH="1">
              <a:off x="6263038" y="3888000"/>
              <a:ext cx="3202586" cy="1327359"/>
            </a:xfrm>
            <a:custGeom>
              <a:avLst/>
              <a:gdLst/>
              <a:ahLst/>
              <a:cxnLst/>
              <a:rect l="l" t="t" r="r" b="b"/>
              <a:pathLst>
                <a:path w="26059" h="15275" extrusionOk="0">
                  <a:moveTo>
                    <a:pt x="1715" y="1"/>
                  </a:moveTo>
                  <a:cubicBezTo>
                    <a:pt x="1672" y="1"/>
                    <a:pt x="1630" y="2"/>
                    <a:pt x="1587" y="5"/>
                  </a:cubicBezTo>
                  <a:cubicBezTo>
                    <a:pt x="1130" y="44"/>
                    <a:pt x="714" y="282"/>
                    <a:pt x="417" y="620"/>
                  </a:cubicBezTo>
                  <a:cubicBezTo>
                    <a:pt x="317" y="719"/>
                    <a:pt x="238" y="818"/>
                    <a:pt x="139" y="917"/>
                  </a:cubicBezTo>
                  <a:cubicBezTo>
                    <a:pt x="99" y="976"/>
                    <a:pt x="40" y="1056"/>
                    <a:pt x="0" y="1115"/>
                  </a:cubicBezTo>
                  <a:lnTo>
                    <a:pt x="0" y="15275"/>
                  </a:lnTo>
                  <a:lnTo>
                    <a:pt x="26058" y="15275"/>
                  </a:lnTo>
                  <a:lnTo>
                    <a:pt x="26058" y="13510"/>
                  </a:lnTo>
                  <a:cubicBezTo>
                    <a:pt x="25067" y="13212"/>
                    <a:pt x="24016" y="13074"/>
                    <a:pt x="22985" y="13074"/>
                  </a:cubicBezTo>
                  <a:cubicBezTo>
                    <a:pt x="18880" y="13074"/>
                    <a:pt x="16420" y="5181"/>
                    <a:pt x="14616" y="5042"/>
                  </a:cubicBezTo>
                  <a:cubicBezTo>
                    <a:pt x="14563" y="5037"/>
                    <a:pt x="14511" y="5034"/>
                    <a:pt x="14460" y="5034"/>
                  </a:cubicBezTo>
                  <a:cubicBezTo>
                    <a:pt x="14322" y="5034"/>
                    <a:pt x="14191" y="5053"/>
                    <a:pt x="14060" y="5082"/>
                  </a:cubicBezTo>
                  <a:cubicBezTo>
                    <a:pt x="13743" y="5161"/>
                    <a:pt x="13426" y="5280"/>
                    <a:pt x="13168" y="5458"/>
                  </a:cubicBezTo>
                  <a:cubicBezTo>
                    <a:pt x="12038" y="6133"/>
                    <a:pt x="10967" y="7382"/>
                    <a:pt x="9400" y="7441"/>
                  </a:cubicBezTo>
                  <a:cubicBezTo>
                    <a:pt x="9389" y="7442"/>
                    <a:pt x="9377" y="7442"/>
                    <a:pt x="9366" y="7442"/>
                  </a:cubicBezTo>
                  <a:cubicBezTo>
                    <a:pt x="7185" y="7442"/>
                    <a:pt x="5016" y="1"/>
                    <a:pt x="171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 name="Google Shape;1199;p25"/>
            <p:cNvGrpSpPr/>
            <p:nvPr/>
          </p:nvGrpSpPr>
          <p:grpSpPr>
            <a:xfrm>
              <a:off x="964188" y="4494725"/>
              <a:ext cx="7063163" cy="821515"/>
              <a:chOff x="0" y="5946775"/>
              <a:chExt cx="7063163" cy="821515"/>
            </a:xfrm>
          </p:grpSpPr>
          <p:sp>
            <p:nvSpPr>
              <p:cNvPr id="1200" name="Google Shape;1200;p25"/>
              <p:cNvSpPr/>
              <p:nvPr/>
            </p:nvSpPr>
            <p:spPr>
              <a:xfrm>
                <a:off x="0" y="5946775"/>
                <a:ext cx="7063163" cy="821515"/>
              </a:xfrm>
              <a:custGeom>
                <a:avLst/>
                <a:gdLst/>
                <a:ahLst/>
                <a:cxnLst/>
                <a:rect l="l" t="t" r="r" b="b"/>
                <a:pathLst>
                  <a:path w="136059" h="15825" extrusionOk="0">
                    <a:moveTo>
                      <a:pt x="57039" y="1"/>
                    </a:moveTo>
                    <a:cubicBezTo>
                      <a:pt x="56914" y="1"/>
                      <a:pt x="56788" y="2"/>
                      <a:pt x="56662" y="4"/>
                    </a:cubicBezTo>
                    <a:cubicBezTo>
                      <a:pt x="55378" y="23"/>
                      <a:pt x="47142" y="1181"/>
                      <a:pt x="39120" y="6315"/>
                    </a:cubicBezTo>
                    <a:cubicBezTo>
                      <a:pt x="33042" y="10195"/>
                      <a:pt x="22210" y="12412"/>
                      <a:pt x="14878" y="12684"/>
                    </a:cubicBezTo>
                    <a:cubicBezTo>
                      <a:pt x="7556" y="12947"/>
                      <a:pt x="0" y="15825"/>
                      <a:pt x="0" y="15825"/>
                    </a:cubicBezTo>
                    <a:lnTo>
                      <a:pt x="136058" y="15825"/>
                    </a:lnTo>
                    <a:lnTo>
                      <a:pt x="136058" y="13997"/>
                    </a:lnTo>
                    <a:cubicBezTo>
                      <a:pt x="133219" y="13734"/>
                      <a:pt x="129884" y="13550"/>
                      <a:pt x="126082" y="13540"/>
                    </a:cubicBezTo>
                    <a:cubicBezTo>
                      <a:pt x="123738" y="13540"/>
                      <a:pt x="121395" y="13287"/>
                      <a:pt x="119110" y="12781"/>
                    </a:cubicBezTo>
                    <a:cubicBezTo>
                      <a:pt x="114928" y="11867"/>
                      <a:pt x="111379" y="10263"/>
                      <a:pt x="108316" y="8775"/>
                    </a:cubicBezTo>
                    <a:cubicBezTo>
                      <a:pt x="106653" y="7958"/>
                      <a:pt x="105126" y="7180"/>
                      <a:pt x="103716" y="6568"/>
                    </a:cubicBezTo>
                    <a:cubicBezTo>
                      <a:pt x="103259" y="6364"/>
                      <a:pt x="102822" y="6189"/>
                      <a:pt x="102384" y="6023"/>
                    </a:cubicBezTo>
                    <a:cubicBezTo>
                      <a:pt x="101159" y="5556"/>
                      <a:pt x="100012" y="5265"/>
                      <a:pt x="98932" y="5245"/>
                    </a:cubicBezTo>
                    <a:cubicBezTo>
                      <a:pt x="98765" y="5240"/>
                      <a:pt x="98600" y="5238"/>
                      <a:pt x="98436" y="5238"/>
                    </a:cubicBezTo>
                    <a:cubicBezTo>
                      <a:pt x="97988" y="5238"/>
                      <a:pt x="97551" y="5256"/>
                      <a:pt x="97123" y="5284"/>
                    </a:cubicBezTo>
                    <a:cubicBezTo>
                      <a:pt x="96151" y="5352"/>
                      <a:pt x="95188" y="5479"/>
                      <a:pt x="94226" y="5663"/>
                    </a:cubicBezTo>
                    <a:cubicBezTo>
                      <a:pt x="90560" y="6354"/>
                      <a:pt x="87137" y="7657"/>
                      <a:pt x="82022" y="7715"/>
                    </a:cubicBezTo>
                    <a:cubicBezTo>
                      <a:pt x="81987" y="7716"/>
                      <a:pt x="81953" y="7716"/>
                      <a:pt x="81918" y="7716"/>
                    </a:cubicBezTo>
                    <a:cubicBezTo>
                      <a:pt x="74868" y="7716"/>
                      <a:pt x="67790" y="1"/>
                      <a:pt x="5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5"/>
              <p:cNvSpPr/>
              <p:nvPr/>
            </p:nvSpPr>
            <p:spPr>
              <a:xfrm>
                <a:off x="1500710" y="6259438"/>
                <a:ext cx="3883470" cy="508846"/>
              </a:xfrm>
              <a:custGeom>
                <a:avLst/>
                <a:gdLst/>
                <a:ahLst/>
                <a:cxnLst/>
                <a:rect l="l" t="t" r="r" b="b"/>
                <a:pathLst>
                  <a:path w="74808" h="9802" extrusionOk="0">
                    <a:moveTo>
                      <a:pt x="73475" y="0"/>
                    </a:moveTo>
                    <a:cubicBezTo>
                      <a:pt x="70646" y="467"/>
                      <a:pt x="68146" y="1537"/>
                      <a:pt x="65638" y="2645"/>
                    </a:cubicBezTo>
                    <a:cubicBezTo>
                      <a:pt x="62905" y="3851"/>
                      <a:pt x="60095" y="4814"/>
                      <a:pt x="57003" y="5310"/>
                    </a:cubicBezTo>
                    <a:cubicBezTo>
                      <a:pt x="55257" y="5584"/>
                      <a:pt x="53496" y="5722"/>
                      <a:pt x="51735" y="5722"/>
                    </a:cubicBezTo>
                    <a:cubicBezTo>
                      <a:pt x="50376" y="5722"/>
                      <a:pt x="49018" y="5640"/>
                      <a:pt x="47668" y="5475"/>
                    </a:cubicBezTo>
                    <a:cubicBezTo>
                      <a:pt x="41590" y="4716"/>
                      <a:pt x="36320" y="1828"/>
                      <a:pt x="30184" y="1274"/>
                    </a:cubicBezTo>
                    <a:cubicBezTo>
                      <a:pt x="29654" y="1226"/>
                      <a:pt x="29133" y="1203"/>
                      <a:pt x="28619" y="1203"/>
                    </a:cubicBezTo>
                    <a:cubicBezTo>
                      <a:pt x="23000" y="1203"/>
                      <a:pt x="18322" y="3921"/>
                      <a:pt x="13439" y="5854"/>
                    </a:cubicBezTo>
                    <a:cubicBezTo>
                      <a:pt x="9083" y="7556"/>
                      <a:pt x="4590" y="8878"/>
                      <a:pt x="1" y="9802"/>
                    </a:cubicBezTo>
                    <a:lnTo>
                      <a:pt x="3326" y="9792"/>
                    </a:lnTo>
                    <a:cubicBezTo>
                      <a:pt x="5961" y="9160"/>
                      <a:pt x="8558" y="8392"/>
                      <a:pt x="11115" y="7497"/>
                    </a:cubicBezTo>
                    <a:cubicBezTo>
                      <a:pt x="14032" y="6476"/>
                      <a:pt x="16755" y="5222"/>
                      <a:pt x="19565" y="4045"/>
                    </a:cubicBezTo>
                    <a:cubicBezTo>
                      <a:pt x="22278" y="2908"/>
                      <a:pt x="25176" y="1916"/>
                      <a:pt x="28327" y="1896"/>
                    </a:cubicBezTo>
                    <a:cubicBezTo>
                      <a:pt x="28366" y="1896"/>
                      <a:pt x="28406" y="1896"/>
                      <a:pt x="28446" y="1896"/>
                    </a:cubicBezTo>
                    <a:cubicBezTo>
                      <a:pt x="34571" y="1896"/>
                      <a:pt x="39907" y="4859"/>
                      <a:pt x="45742" y="5903"/>
                    </a:cubicBezTo>
                    <a:cubicBezTo>
                      <a:pt x="47707" y="6252"/>
                      <a:pt x="49720" y="6425"/>
                      <a:pt x="51732" y="6425"/>
                    </a:cubicBezTo>
                    <a:cubicBezTo>
                      <a:pt x="55776" y="6425"/>
                      <a:pt x="59817" y="5727"/>
                      <a:pt x="63459" y="4357"/>
                    </a:cubicBezTo>
                    <a:cubicBezTo>
                      <a:pt x="66610" y="3170"/>
                      <a:pt x="69459" y="1498"/>
                      <a:pt x="72901" y="827"/>
                    </a:cubicBezTo>
                    <a:cubicBezTo>
                      <a:pt x="73524" y="710"/>
                      <a:pt x="74166" y="613"/>
                      <a:pt x="74807" y="545"/>
                    </a:cubicBezTo>
                    <a:lnTo>
                      <a:pt x="734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5"/>
              <p:cNvSpPr/>
              <p:nvPr/>
            </p:nvSpPr>
            <p:spPr>
              <a:xfrm>
                <a:off x="5361838" y="6402299"/>
                <a:ext cx="821360" cy="277161"/>
              </a:xfrm>
              <a:custGeom>
                <a:avLst/>
                <a:gdLst/>
                <a:ahLst/>
                <a:cxnLst/>
                <a:rect l="l" t="t" r="r" b="b"/>
                <a:pathLst>
                  <a:path w="15822" h="5339" extrusionOk="0">
                    <a:moveTo>
                      <a:pt x="5018" y="0"/>
                    </a:moveTo>
                    <a:cubicBezTo>
                      <a:pt x="4532" y="156"/>
                      <a:pt x="4055" y="331"/>
                      <a:pt x="3589" y="515"/>
                    </a:cubicBezTo>
                    <a:cubicBezTo>
                      <a:pt x="2597" y="914"/>
                      <a:pt x="1284" y="1371"/>
                      <a:pt x="720" y="2149"/>
                    </a:cubicBezTo>
                    <a:cubicBezTo>
                      <a:pt x="1" y="3141"/>
                      <a:pt x="642" y="4220"/>
                      <a:pt x="1887" y="4707"/>
                    </a:cubicBezTo>
                    <a:cubicBezTo>
                      <a:pt x="3034" y="5154"/>
                      <a:pt x="4357" y="5329"/>
                      <a:pt x="5640" y="5339"/>
                    </a:cubicBezTo>
                    <a:cubicBezTo>
                      <a:pt x="6914" y="5339"/>
                      <a:pt x="8188" y="5241"/>
                      <a:pt x="9443" y="5037"/>
                    </a:cubicBezTo>
                    <a:cubicBezTo>
                      <a:pt x="11018" y="4969"/>
                      <a:pt x="12583" y="4765"/>
                      <a:pt x="14130" y="4454"/>
                    </a:cubicBezTo>
                    <a:cubicBezTo>
                      <a:pt x="14703" y="4327"/>
                      <a:pt x="15267" y="4181"/>
                      <a:pt x="15822" y="4016"/>
                    </a:cubicBezTo>
                    <a:cubicBezTo>
                      <a:pt x="11640" y="3092"/>
                      <a:pt x="8091" y="1488"/>
                      <a:pt x="5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5"/>
              <p:cNvSpPr/>
              <p:nvPr/>
            </p:nvSpPr>
            <p:spPr>
              <a:xfrm>
                <a:off x="5025659" y="6435885"/>
                <a:ext cx="312513" cy="153869"/>
              </a:xfrm>
              <a:custGeom>
                <a:avLst/>
                <a:gdLst/>
                <a:ahLst/>
                <a:cxnLst/>
                <a:rect l="l" t="t" r="r" b="b"/>
                <a:pathLst>
                  <a:path w="6020" h="2964" extrusionOk="0">
                    <a:moveTo>
                      <a:pt x="4112" y="1"/>
                    </a:moveTo>
                    <a:cubicBezTo>
                      <a:pt x="3450" y="1"/>
                      <a:pt x="2790" y="92"/>
                      <a:pt x="2149" y="277"/>
                    </a:cubicBezTo>
                    <a:cubicBezTo>
                      <a:pt x="1585" y="452"/>
                      <a:pt x="759" y="763"/>
                      <a:pt x="448" y="1230"/>
                    </a:cubicBezTo>
                    <a:cubicBezTo>
                      <a:pt x="156" y="1492"/>
                      <a:pt x="0" y="1872"/>
                      <a:pt x="39" y="2261"/>
                    </a:cubicBezTo>
                    <a:cubicBezTo>
                      <a:pt x="78" y="2591"/>
                      <a:pt x="341" y="2854"/>
                      <a:pt x="671" y="2902"/>
                    </a:cubicBezTo>
                    <a:cubicBezTo>
                      <a:pt x="966" y="2943"/>
                      <a:pt x="1262" y="2963"/>
                      <a:pt x="1556" y="2963"/>
                    </a:cubicBezTo>
                    <a:cubicBezTo>
                      <a:pt x="3285" y="2963"/>
                      <a:pt x="4929" y="2268"/>
                      <a:pt x="5776" y="1055"/>
                    </a:cubicBezTo>
                    <a:cubicBezTo>
                      <a:pt x="6019" y="714"/>
                      <a:pt x="5825" y="180"/>
                      <a:pt x="5261" y="92"/>
                    </a:cubicBezTo>
                    <a:cubicBezTo>
                      <a:pt x="4880" y="32"/>
                      <a:pt x="4495" y="1"/>
                      <a:pt x="4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5"/>
              <p:cNvSpPr/>
              <p:nvPr/>
            </p:nvSpPr>
            <p:spPr>
              <a:xfrm>
                <a:off x="4872209" y="6625882"/>
                <a:ext cx="157554" cy="87317"/>
              </a:xfrm>
              <a:custGeom>
                <a:avLst/>
                <a:gdLst/>
                <a:ahLst/>
                <a:cxnLst/>
                <a:rect l="l" t="t" r="r" b="b"/>
                <a:pathLst>
                  <a:path w="3035" h="1682" extrusionOk="0">
                    <a:moveTo>
                      <a:pt x="1800" y="1"/>
                    </a:moveTo>
                    <a:cubicBezTo>
                      <a:pt x="1100" y="1"/>
                      <a:pt x="411" y="287"/>
                      <a:pt x="97" y="808"/>
                    </a:cubicBezTo>
                    <a:cubicBezTo>
                      <a:pt x="0" y="954"/>
                      <a:pt x="29" y="1158"/>
                      <a:pt x="175" y="1265"/>
                    </a:cubicBezTo>
                    <a:cubicBezTo>
                      <a:pt x="234" y="1391"/>
                      <a:pt x="341" y="1498"/>
                      <a:pt x="467" y="1557"/>
                    </a:cubicBezTo>
                    <a:cubicBezTo>
                      <a:pt x="637" y="1646"/>
                      <a:pt x="834" y="1681"/>
                      <a:pt x="1035" y="1681"/>
                    </a:cubicBezTo>
                    <a:cubicBezTo>
                      <a:pt x="1292" y="1681"/>
                      <a:pt x="1556" y="1623"/>
                      <a:pt x="1780" y="1547"/>
                    </a:cubicBezTo>
                    <a:cubicBezTo>
                      <a:pt x="2237" y="1421"/>
                      <a:pt x="2635" y="1148"/>
                      <a:pt x="2937" y="779"/>
                    </a:cubicBezTo>
                    <a:cubicBezTo>
                      <a:pt x="3015" y="691"/>
                      <a:pt x="3034" y="565"/>
                      <a:pt x="2976" y="458"/>
                    </a:cubicBezTo>
                    <a:cubicBezTo>
                      <a:pt x="2947" y="331"/>
                      <a:pt x="2849" y="234"/>
                      <a:pt x="2733" y="186"/>
                    </a:cubicBezTo>
                    <a:cubicBezTo>
                      <a:pt x="2443" y="60"/>
                      <a:pt x="2120" y="1"/>
                      <a:pt x="18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5"/>
              <p:cNvSpPr/>
              <p:nvPr/>
            </p:nvSpPr>
            <p:spPr>
              <a:xfrm>
                <a:off x="2691613" y="6039541"/>
                <a:ext cx="210972" cy="106888"/>
              </a:xfrm>
              <a:custGeom>
                <a:avLst/>
                <a:gdLst/>
                <a:ahLst/>
                <a:cxnLst/>
                <a:rect l="l" t="t" r="r" b="b"/>
                <a:pathLst>
                  <a:path w="4064" h="2059" extrusionOk="0">
                    <a:moveTo>
                      <a:pt x="3443" y="0"/>
                    </a:moveTo>
                    <a:cubicBezTo>
                      <a:pt x="3420" y="0"/>
                      <a:pt x="3396" y="2"/>
                      <a:pt x="3373" y="6"/>
                    </a:cubicBezTo>
                    <a:cubicBezTo>
                      <a:pt x="3275" y="26"/>
                      <a:pt x="3178" y="45"/>
                      <a:pt x="3081" y="65"/>
                    </a:cubicBezTo>
                    <a:cubicBezTo>
                      <a:pt x="2147" y="94"/>
                      <a:pt x="1243" y="444"/>
                      <a:pt x="679" y="1027"/>
                    </a:cubicBezTo>
                    <a:cubicBezTo>
                      <a:pt x="640" y="1047"/>
                      <a:pt x="611" y="1086"/>
                      <a:pt x="572" y="1115"/>
                    </a:cubicBezTo>
                    <a:cubicBezTo>
                      <a:pt x="543" y="1144"/>
                      <a:pt x="524" y="1144"/>
                      <a:pt x="494" y="1163"/>
                    </a:cubicBezTo>
                    <a:cubicBezTo>
                      <a:pt x="455" y="1193"/>
                      <a:pt x="426" y="1222"/>
                      <a:pt x="407" y="1270"/>
                    </a:cubicBezTo>
                    <a:cubicBezTo>
                      <a:pt x="280" y="1407"/>
                      <a:pt x="164" y="1562"/>
                      <a:pt x="67" y="1737"/>
                    </a:cubicBezTo>
                    <a:cubicBezTo>
                      <a:pt x="0" y="1879"/>
                      <a:pt x="183" y="2058"/>
                      <a:pt x="373" y="2058"/>
                    </a:cubicBezTo>
                    <a:cubicBezTo>
                      <a:pt x="378" y="2058"/>
                      <a:pt x="382" y="2058"/>
                      <a:pt x="387" y="2058"/>
                    </a:cubicBezTo>
                    <a:cubicBezTo>
                      <a:pt x="1817" y="1951"/>
                      <a:pt x="3120" y="1377"/>
                      <a:pt x="3946" y="473"/>
                    </a:cubicBezTo>
                    <a:cubicBezTo>
                      <a:pt x="4063" y="337"/>
                      <a:pt x="3946" y="123"/>
                      <a:pt x="3752" y="94"/>
                    </a:cubicBezTo>
                    <a:lnTo>
                      <a:pt x="3703" y="94"/>
                    </a:lnTo>
                    <a:cubicBezTo>
                      <a:pt x="3633" y="32"/>
                      <a:pt x="3538" y="0"/>
                      <a:pt x="3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5"/>
              <p:cNvSpPr/>
              <p:nvPr/>
            </p:nvSpPr>
            <p:spPr>
              <a:xfrm>
                <a:off x="2301290" y="6142326"/>
                <a:ext cx="241341" cy="130145"/>
              </a:xfrm>
              <a:custGeom>
                <a:avLst/>
                <a:gdLst/>
                <a:ahLst/>
                <a:cxnLst/>
                <a:rect l="l" t="t" r="r" b="b"/>
                <a:pathLst>
                  <a:path w="4649" h="2507" extrusionOk="0">
                    <a:moveTo>
                      <a:pt x="3832" y="0"/>
                    </a:moveTo>
                    <a:cubicBezTo>
                      <a:pt x="3599" y="0"/>
                      <a:pt x="3375" y="39"/>
                      <a:pt x="3161" y="127"/>
                    </a:cubicBezTo>
                    <a:cubicBezTo>
                      <a:pt x="3035" y="166"/>
                      <a:pt x="2918" y="214"/>
                      <a:pt x="2792" y="253"/>
                    </a:cubicBezTo>
                    <a:cubicBezTo>
                      <a:pt x="2325" y="389"/>
                      <a:pt x="1858" y="555"/>
                      <a:pt x="1411" y="759"/>
                    </a:cubicBezTo>
                    <a:cubicBezTo>
                      <a:pt x="1158" y="875"/>
                      <a:pt x="915" y="1002"/>
                      <a:pt x="681" y="1138"/>
                    </a:cubicBezTo>
                    <a:cubicBezTo>
                      <a:pt x="448" y="1274"/>
                      <a:pt x="156" y="1420"/>
                      <a:pt x="88" y="1653"/>
                    </a:cubicBezTo>
                    <a:cubicBezTo>
                      <a:pt x="69" y="1692"/>
                      <a:pt x="69" y="1751"/>
                      <a:pt x="69" y="1799"/>
                    </a:cubicBezTo>
                    <a:cubicBezTo>
                      <a:pt x="1" y="1916"/>
                      <a:pt x="20" y="2071"/>
                      <a:pt x="117" y="2178"/>
                    </a:cubicBezTo>
                    <a:cubicBezTo>
                      <a:pt x="137" y="2198"/>
                      <a:pt x="147" y="2217"/>
                      <a:pt x="156" y="2237"/>
                    </a:cubicBezTo>
                    <a:lnTo>
                      <a:pt x="156" y="2246"/>
                    </a:lnTo>
                    <a:cubicBezTo>
                      <a:pt x="193" y="2385"/>
                      <a:pt x="318" y="2471"/>
                      <a:pt x="455" y="2471"/>
                    </a:cubicBezTo>
                    <a:cubicBezTo>
                      <a:pt x="463" y="2471"/>
                      <a:pt x="470" y="2471"/>
                      <a:pt x="477" y="2470"/>
                    </a:cubicBezTo>
                    <a:lnTo>
                      <a:pt x="584" y="2470"/>
                    </a:lnTo>
                    <a:cubicBezTo>
                      <a:pt x="720" y="2494"/>
                      <a:pt x="859" y="2507"/>
                      <a:pt x="998" y="2507"/>
                    </a:cubicBezTo>
                    <a:cubicBezTo>
                      <a:pt x="1136" y="2507"/>
                      <a:pt x="1275" y="2494"/>
                      <a:pt x="1411" y="2470"/>
                    </a:cubicBezTo>
                    <a:cubicBezTo>
                      <a:pt x="1839" y="2412"/>
                      <a:pt x="2257" y="2285"/>
                      <a:pt x="2655" y="2091"/>
                    </a:cubicBezTo>
                    <a:cubicBezTo>
                      <a:pt x="3054" y="1926"/>
                      <a:pt x="3433" y="1692"/>
                      <a:pt x="3774" y="1420"/>
                    </a:cubicBezTo>
                    <a:cubicBezTo>
                      <a:pt x="4056" y="1235"/>
                      <a:pt x="4367" y="1021"/>
                      <a:pt x="4454" y="739"/>
                    </a:cubicBezTo>
                    <a:lnTo>
                      <a:pt x="4454" y="730"/>
                    </a:lnTo>
                    <a:cubicBezTo>
                      <a:pt x="4454" y="710"/>
                      <a:pt x="4503" y="691"/>
                      <a:pt x="4522" y="681"/>
                    </a:cubicBezTo>
                    <a:cubicBezTo>
                      <a:pt x="4649" y="593"/>
                      <a:pt x="4649" y="399"/>
                      <a:pt x="4513" y="321"/>
                    </a:cubicBezTo>
                    <a:cubicBezTo>
                      <a:pt x="4513" y="321"/>
                      <a:pt x="4513" y="311"/>
                      <a:pt x="4513" y="302"/>
                    </a:cubicBezTo>
                    <a:cubicBezTo>
                      <a:pt x="4445" y="107"/>
                      <a:pt x="4202" y="20"/>
                      <a:pt x="3958" y="20"/>
                    </a:cubicBezTo>
                    <a:cubicBezTo>
                      <a:pt x="3920" y="10"/>
                      <a:pt x="3881" y="10"/>
                      <a:pt x="3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5"/>
              <p:cNvSpPr/>
              <p:nvPr/>
            </p:nvSpPr>
            <p:spPr>
              <a:xfrm>
                <a:off x="2545119" y="6173473"/>
                <a:ext cx="147431" cy="93598"/>
              </a:xfrm>
              <a:custGeom>
                <a:avLst/>
                <a:gdLst/>
                <a:ahLst/>
                <a:cxnLst/>
                <a:rect l="l" t="t" r="r" b="b"/>
                <a:pathLst>
                  <a:path w="2840" h="1803" extrusionOk="0">
                    <a:moveTo>
                      <a:pt x="2178" y="1"/>
                    </a:moveTo>
                    <a:cubicBezTo>
                      <a:pt x="1997" y="1"/>
                      <a:pt x="1809" y="45"/>
                      <a:pt x="1644" y="100"/>
                    </a:cubicBezTo>
                    <a:cubicBezTo>
                      <a:pt x="1323" y="198"/>
                      <a:pt x="1022" y="334"/>
                      <a:pt x="740" y="509"/>
                    </a:cubicBezTo>
                    <a:cubicBezTo>
                      <a:pt x="623" y="587"/>
                      <a:pt x="506" y="674"/>
                      <a:pt x="399" y="762"/>
                    </a:cubicBezTo>
                    <a:cubicBezTo>
                      <a:pt x="263" y="859"/>
                      <a:pt x="156" y="976"/>
                      <a:pt x="69" y="1112"/>
                    </a:cubicBezTo>
                    <a:cubicBezTo>
                      <a:pt x="1" y="1228"/>
                      <a:pt x="20" y="1364"/>
                      <a:pt x="98" y="1462"/>
                    </a:cubicBezTo>
                    <a:cubicBezTo>
                      <a:pt x="59" y="1617"/>
                      <a:pt x="166" y="1773"/>
                      <a:pt x="321" y="1783"/>
                    </a:cubicBezTo>
                    <a:cubicBezTo>
                      <a:pt x="441" y="1796"/>
                      <a:pt x="561" y="1803"/>
                      <a:pt x="680" y="1803"/>
                    </a:cubicBezTo>
                    <a:cubicBezTo>
                      <a:pt x="997" y="1803"/>
                      <a:pt x="1311" y="1755"/>
                      <a:pt x="1615" y="1656"/>
                    </a:cubicBezTo>
                    <a:cubicBezTo>
                      <a:pt x="1936" y="1578"/>
                      <a:pt x="2237" y="1423"/>
                      <a:pt x="2480" y="1199"/>
                    </a:cubicBezTo>
                    <a:cubicBezTo>
                      <a:pt x="2597" y="1092"/>
                      <a:pt x="2694" y="966"/>
                      <a:pt x="2762" y="830"/>
                    </a:cubicBezTo>
                    <a:cubicBezTo>
                      <a:pt x="2772" y="820"/>
                      <a:pt x="2772" y="810"/>
                      <a:pt x="2772" y="810"/>
                    </a:cubicBezTo>
                    <a:cubicBezTo>
                      <a:pt x="2811" y="732"/>
                      <a:pt x="2840" y="645"/>
                      <a:pt x="2840" y="548"/>
                    </a:cubicBezTo>
                    <a:cubicBezTo>
                      <a:pt x="2840" y="499"/>
                      <a:pt x="2830" y="450"/>
                      <a:pt x="2801" y="402"/>
                    </a:cubicBezTo>
                    <a:cubicBezTo>
                      <a:pt x="2782" y="305"/>
                      <a:pt x="2723" y="217"/>
                      <a:pt x="2645" y="149"/>
                    </a:cubicBezTo>
                    <a:cubicBezTo>
                      <a:pt x="2513" y="40"/>
                      <a:pt x="2349" y="1"/>
                      <a:pt x="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5"/>
              <p:cNvSpPr/>
              <p:nvPr/>
            </p:nvSpPr>
            <p:spPr>
              <a:xfrm>
                <a:off x="2203904" y="6320019"/>
                <a:ext cx="94429" cy="49576"/>
              </a:xfrm>
              <a:custGeom>
                <a:avLst/>
                <a:gdLst/>
                <a:ahLst/>
                <a:cxnLst/>
                <a:rect l="l" t="t" r="r" b="b"/>
                <a:pathLst>
                  <a:path w="1819" h="955" extrusionOk="0">
                    <a:moveTo>
                      <a:pt x="1206" y="0"/>
                    </a:moveTo>
                    <a:cubicBezTo>
                      <a:pt x="1011" y="10"/>
                      <a:pt x="817" y="49"/>
                      <a:pt x="632" y="117"/>
                    </a:cubicBezTo>
                    <a:cubicBezTo>
                      <a:pt x="545" y="136"/>
                      <a:pt x="467" y="175"/>
                      <a:pt x="389" y="224"/>
                    </a:cubicBezTo>
                    <a:cubicBezTo>
                      <a:pt x="370" y="218"/>
                      <a:pt x="350" y="216"/>
                      <a:pt x="330" y="216"/>
                    </a:cubicBezTo>
                    <a:cubicBezTo>
                      <a:pt x="278" y="216"/>
                      <a:pt x="224" y="232"/>
                      <a:pt x="175" y="253"/>
                    </a:cubicBezTo>
                    <a:cubicBezTo>
                      <a:pt x="107" y="272"/>
                      <a:pt x="49" y="331"/>
                      <a:pt x="20" y="399"/>
                    </a:cubicBezTo>
                    <a:cubicBezTo>
                      <a:pt x="0" y="467"/>
                      <a:pt x="10" y="535"/>
                      <a:pt x="49" y="593"/>
                    </a:cubicBezTo>
                    <a:cubicBezTo>
                      <a:pt x="0" y="681"/>
                      <a:pt x="20" y="788"/>
                      <a:pt x="88" y="856"/>
                    </a:cubicBezTo>
                    <a:cubicBezTo>
                      <a:pt x="161" y="921"/>
                      <a:pt x="250" y="954"/>
                      <a:pt x="343" y="954"/>
                    </a:cubicBezTo>
                    <a:cubicBezTo>
                      <a:pt x="374" y="954"/>
                      <a:pt x="406" y="951"/>
                      <a:pt x="438" y="943"/>
                    </a:cubicBezTo>
                    <a:lnTo>
                      <a:pt x="515" y="924"/>
                    </a:lnTo>
                    <a:cubicBezTo>
                      <a:pt x="525" y="934"/>
                      <a:pt x="545" y="934"/>
                      <a:pt x="564" y="934"/>
                    </a:cubicBezTo>
                    <a:cubicBezTo>
                      <a:pt x="636" y="945"/>
                      <a:pt x="709" y="950"/>
                      <a:pt x="782" y="950"/>
                    </a:cubicBezTo>
                    <a:cubicBezTo>
                      <a:pt x="965" y="950"/>
                      <a:pt x="1146" y="916"/>
                      <a:pt x="1313" y="846"/>
                    </a:cubicBezTo>
                    <a:cubicBezTo>
                      <a:pt x="1410" y="807"/>
                      <a:pt x="1498" y="759"/>
                      <a:pt x="1575" y="690"/>
                    </a:cubicBezTo>
                    <a:cubicBezTo>
                      <a:pt x="1673" y="613"/>
                      <a:pt x="1741" y="515"/>
                      <a:pt x="1799" y="408"/>
                    </a:cubicBezTo>
                    <a:cubicBezTo>
                      <a:pt x="1818" y="350"/>
                      <a:pt x="1809" y="272"/>
                      <a:pt x="1770" y="224"/>
                    </a:cubicBezTo>
                    <a:cubicBezTo>
                      <a:pt x="1721" y="156"/>
                      <a:pt x="1643" y="117"/>
                      <a:pt x="1566" y="97"/>
                    </a:cubicBezTo>
                    <a:cubicBezTo>
                      <a:pt x="1527" y="88"/>
                      <a:pt x="1478" y="88"/>
                      <a:pt x="1439" y="78"/>
                    </a:cubicBezTo>
                    <a:cubicBezTo>
                      <a:pt x="1371" y="29"/>
                      <a:pt x="1284" y="0"/>
                      <a:pt x="1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5"/>
              <p:cNvSpPr/>
              <p:nvPr/>
            </p:nvSpPr>
            <p:spPr>
              <a:xfrm>
                <a:off x="2033790" y="6361392"/>
                <a:ext cx="68680" cy="40647"/>
              </a:xfrm>
              <a:custGeom>
                <a:avLst/>
                <a:gdLst/>
                <a:ahLst/>
                <a:cxnLst/>
                <a:rect l="l" t="t" r="r" b="b"/>
                <a:pathLst>
                  <a:path w="1323" h="783" extrusionOk="0">
                    <a:moveTo>
                      <a:pt x="953" y="0"/>
                    </a:moveTo>
                    <a:cubicBezTo>
                      <a:pt x="875" y="0"/>
                      <a:pt x="807" y="10"/>
                      <a:pt x="739" y="30"/>
                    </a:cubicBezTo>
                    <a:lnTo>
                      <a:pt x="350" y="175"/>
                    </a:lnTo>
                    <a:cubicBezTo>
                      <a:pt x="282" y="195"/>
                      <a:pt x="233" y="244"/>
                      <a:pt x="204" y="312"/>
                    </a:cubicBezTo>
                    <a:lnTo>
                      <a:pt x="195" y="312"/>
                    </a:lnTo>
                    <a:cubicBezTo>
                      <a:pt x="58" y="351"/>
                      <a:pt x="0" y="506"/>
                      <a:pt x="58" y="623"/>
                    </a:cubicBezTo>
                    <a:cubicBezTo>
                      <a:pt x="88" y="681"/>
                      <a:pt x="136" y="720"/>
                      <a:pt x="195" y="749"/>
                    </a:cubicBezTo>
                    <a:cubicBezTo>
                      <a:pt x="253" y="771"/>
                      <a:pt x="317" y="782"/>
                      <a:pt x="382" y="782"/>
                    </a:cubicBezTo>
                    <a:cubicBezTo>
                      <a:pt x="404" y="782"/>
                      <a:pt x="425" y="781"/>
                      <a:pt x="447" y="778"/>
                    </a:cubicBezTo>
                    <a:cubicBezTo>
                      <a:pt x="671" y="739"/>
                      <a:pt x="875" y="652"/>
                      <a:pt x="1050" y="516"/>
                    </a:cubicBezTo>
                    <a:lnTo>
                      <a:pt x="1157" y="467"/>
                    </a:lnTo>
                    <a:cubicBezTo>
                      <a:pt x="1225" y="438"/>
                      <a:pt x="1284" y="380"/>
                      <a:pt x="1313" y="312"/>
                    </a:cubicBezTo>
                    <a:cubicBezTo>
                      <a:pt x="1323" y="253"/>
                      <a:pt x="1313" y="175"/>
                      <a:pt x="1264" y="127"/>
                    </a:cubicBezTo>
                    <a:cubicBezTo>
                      <a:pt x="1216" y="69"/>
                      <a:pt x="1148" y="20"/>
                      <a:pt x="1070" y="10"/>
                    </a:cubicBezTo>
                    <a:cubicBezTo>
                      <a:pt x="1031" y="0"/>
                      <a:pt x="992" y="0"/>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25"/>
            <p:cNvGrpSpPr/>
            <p:nvPr/>
          </p:nvGrpSpPr>
          <p:grpSpPr>
            <a:xfrm>
              <a:off x="8155473" y="2643905"/>
              <a:ext cx="1394853" cy="2982883"/>
              <a:chOff x="7841501" y="1716550"/>
              <a:chExt cx="1666292" cy="3563354"/>
            </a:xfrm>
          </p:grpSpPr>
          <p:sp>
            <p:nvSpPr>
              <p:cNvPr id="1211" name="Google Shape;1211;p25"/>
              <p:cNvSpPr/>
              <p:nvPr/>
            </p:nvSpPr>
            <p:spPr>
              <a:xfrm flipH="1">
                <a:off x="7841501" y="1716550"/>
                <a:ext cx="1666292" cy="1720483"/>
              </a:xfrm>
              <a:custGeom>
                <a:avLst/>
                <a:gdLst/>
                <a:ahLst/>
                <a:cxnLst/>
                <a:rect l="l" t="t" r="r" b="b"/>
                <a:pathLst>
                  <a:path w="9163" h="9461" extrusionOk="0">
                    <a:moveTo>
                      <a:pt x="4185" y="1"/>
                    </a:moveTo>
                    <a:cubicBezTo>
                      <a:pt x="4026" y="1"/>
                      <a:pt x="3887" y="21"/>
                      <a:pt x="3729" y="60"/>
                    </a:cubicBezTo>
                    <a:cubicBezTo>
                      <a:pt x="3669" y="60"/>
                      <a:pt x="3590" y="80"/>
                      <a:pt x="3530" y="100"/>
                    </a:cubicBezTo>
                    <a:cubicBezTo>
                      <a:pt x="3352" y="140"/>
                      <a:pt x="3193" y="219"/>
                      <a:pt x="3054" y="318"/>
                    </a:cubicBezTo>
                    <a:cubicBezTo>
                      <a:pt x="2142" y="933"/>
                      <a:pt x="2321" y="2261"/>
                      <a:pt x="2321" y="2261"/>
                    </a:cubicBezTo>
                    <a:cubicBezTo>
                      <a:pt x="2219" y="2232"/>
                      <a:pt x="2117" y="2214"/>
                      <a:pt x="2023" y="2214"/>
                    </a:cubicBezTo>
                    <a:cubicBezTo>
                      <a:pt x="1989" y="2214"/>
                      <a:pt x="1956" y="2216"/>
                      <a:pt x="1924" y="2222"/>
                    </a:cubicBezTo>
                    <a:cubicBezTo>
                      <a:pt x="1908" y="2220"/>
                      <a:pt x="1891" y="2219"/>
                      <a:pt x="1875" y="2219"/>
                    </a:cubicBezTo>
                    <a:cubicBezTo>
                      <a:pt x="1733" y="2219"/>
                      <a:pt x="1596" y="2294"/>
                      <a:pt x="1507" y="2400"/>
                    </a:cubicBezTo>
                    <a:cubicBezTo>
                      <a:pt x="1289" y="2698"/>
                      <a:pt x="1646" y="3035"/>
                      <a:pt x="1646" y="3035"/>
                    </a:cubicBezTo>
                    <a:cubicBezTo>
                      <a:pt x="1646" y="3035"/>
                      <a:pt x="1643" y="3035"/>
                      <a:pt x="1637" y="3035"/>
                    </a:cubicBezTo>
                    <a:cubicBezTo>
                      <a:pt x="1539" y="3035"/>
                      <a:pt x="703" y="3087"/>
                      <a:pt x="218" y="4859"/>
                    </a:cubicBezTo>
                    <a:cubicBezTo>
                      <a:pt x="0" y="5573"/>
                      <a:pt x="159" y="8191"/>
                      <a:pt x="2479" y="9123"/>
                    </a:cubicBezTo>
                    <a:cubicBezTo>
                      <a:pt x="2658" y="9202"/>
                      <a:pt x="2856" y="9262"/>
                      <a:pt x="3054" y="9321"/>
                    </a:cubicBezTo>
                    <a:cubicBezTo>
                      <a:pt x="3491" y="9421"/>
                      <a:pt x="3927" y="9460"/>
                      <a:pt x="4383" y="9460"/>
                    </a:cubicBezTo>
                    <a:cubicBezTo>
                      <a:pt x="6842" y="9460"/>
                      <a:pt x="8667" y="7695"/>
                      <a:pt x="8726" y="6486"/>
                    </a:cubicBezTo>
                    <a:cubicBezTo>
                      <a:pt x="8726" y="6347"/>
                      <a:pt x="8706" y="6208"/>
                      <a:pt x="8667" y="6089"/>
                    </a:cubicBezTo>
                    <a:cubicBezTo>
                      <a:pt x="8500" y="5577"/>
                      <a:pt x="7948" y="5499"/>
                      <a:pt x="7629" y="5499"/>
                    </a:cubicBezTo>
                    <a:cubicBezTo>
                      <a:pt x="7491" y="5499"/>
                      <a:pt x="7397" y="5514"/>
                      <a:pt x="7397" y="5514"/>
                    </a:cubicBezTo>
                    <a:cubicBezTo>
                      <a:pt x="7397" y="5514"/>
                      <a:pt x="7516" y="5375"/>
                      <a:pt x="7695" y="5117"/>
                    </a:cubicBezTo>
                    <a:cubicBezTo>
                      <a:pt x="8032" y="4701"/>
                      <a:pt x="8329" y="4245"/>
                      <a:pt x="8567" y="3769"/>
                    </a:cubicBezTo>
                    <a:cubicBezTo>
                      <a:pt x="8706" y="3511"/>
                      <a:pt x="8825" y="3253"/>
                      <a:pt x="8924" y="2975"/>
                    </a:cubicBezTo>
                    <a:cubicBezTo>
                      <a:pt x="9123" y="2420"/>
                      <a:pt x="9162" y="1865"/>
                      <a:pt x="8905" y="1448"/>
                    </a:cubicBezTo>
                    <a:cubicBezTo>
                      <a:pt x="8865" y="1409"/>
                      <a:pt x="8845" y="1369"/>
                      <a:pt x="8805" y="1329"/>
                    </a:cubicBezTo>
                    <a:cubicBezTo>
                      <a:pt x="8706" y="1191"/>
                      <a:pt x="8567" y="1072"/>
                      <a:pt x="8429" y="992"/>
                    </a:cubicBezTo>
                    <a:cubicBezTo>
                      <a:pt x="8235" y="884"/>
                      <a:pt x="8027" y="842"/>
                      <a:pt x="7822" y="842"/>
                    </a:cubicBezTo>
                    <a:cubicBezTo>
                      <a:pt x="7083" y="842"/>
                      <a:pt x="6366" y="1389"/>
                      <a:pt x="6366" y="1389"/>
                    </a:cubicBezTo>
                    <a:cubicBezTo>
                      <a:pt x="6366" y="1389"/>
                      <a:pt x="6564" y="596"/>
                      <a:pt x="6089" y="437"/>
                    </a:cubicBezTo>
                    <a:cubicBezTo>
                      <a:pt x="6028" y="416"/>
                      <a:pt x="5971" y="407"/>
                      <a:pt x="5919" y="407"/>
                    </a:cubicBezTo>
                    <a:cubicBezTo>
                      <a:pt x="5578" y="407"/>
                      <a:pt x="5414" y="794"/>
                      <a:pt x="5414" y="794"/>
                    </a:cubicBezTo>
                    <a:cubicBezTo>
                      <a:pt x="5275" y="516"/>
                      <a:pt x="5057" y="278"/>
                      <a:pt x="4780" y="140"/>
                    </a:cubicBezTo>
                    <a:cubicBezTo>
                      <a:pt x="4581" y="60"/>
                      <a:pt x="4383" y="1"/>
                      <a:pt x="41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5"/>
              <p:cNvSpPr/>
              <p:nvPr/>
            </p:nvSpPr>
            <p:spPr>
              <a:xfrm flipH="1">
                <a:off x="7902782" y="1720187"/>
                <a:ext cx="905431" cy="607379"/>
              </a:xfrm>
              <a:custGeom>
                <a:avLst/>
                <a:gdLst/>
                <a:ahLst/>
                <a:cxnLst/>
                <a:rect l="l" t="t" r="r" b="b"/>
                <a:pathLst>
                  <a:path w="4979" h="3340" extrusionOk="0">
                    <a:moveTo>
                      <a:pt x="338" y="1"/>
                    </a:moveTo>
                    <a:cubicBezTo>
                      <a:pt x="318" y="100"/>
                      <a:pt x="298" y="179"/>
                      <a:pt x="278" y="278"/>
                    </a:cubicBezTo>
                    <a:cubicBezTo>
                      <a:pt x="159" y="1071"/>
                      <a:pt x="1" y="2003"/>
                      <a:pt x="536" y="2698"/>
                    </a:cubicBezTo>
                    <a:cubicBezTo>
                      <a:pt x="774" y="3015"/>
                      <a:pt x="1131" y="3233"/>
                      <a:pt x="1528" y="3312"/>
                    </a:cubicBezTo>
                    <a:cubicBezTo>
                      <a:pt x="1621" y="3330"/>
                      <a:pt x="1715" y="3339"/>
                      <a:pt x="1808" y="3339"/>
                    </a:cubicBezTo>
                    <a:cubicBezTo>
                      <a:pt x="2127" y="3339"/>
                      <a:pt x="2436" y="3235"/>
                      <a:pt x="2698" y="3035"/>
                    </a:cubicBezTo>
                    <a:cubicBezTo>
                      <a:pt x="3015" y="2797"/>
                      <a:pt x="3312" y="2519"/>
                      <a:pt x="3590" y="2222"/>
                    </a:cubicBezTo>
                    <a:cubicBezTo>
                      <a:pt x="3868" y="1944"/>
                      <a:pt x="4205" y="1686"/>
                      <a:pt x="4562" y="1488"/>
                    </a:cubicBezTo>
                    <a:cubicBezTo>
                      <a:pt x="4681" y="1409"/>
                      <a:pt x="4820" y="1349"/>
                      <a:pt x="4978" y="1309"/>
                    </a:cubicBezTo>
                    <a:cubicBezTo>
                      <a:pt x="4859" y="1171"/>
                      <a:pt x="4720" y="1052"/>
                      <a:pt x="4562" y="972"/>
                    </a:cubicBezTo>
                    <a:cubicBezTo>
                      <a:pt x="3888" y="1171"/>
                      <a:pt x="3352" y="1686"/>
                      <a:pt x="2836" y="2182"/>
                    </a:cubicBezTo>
                    <a:cubicBezTo>
                      <a:pt x="2579" y="2479"/>
                      <a:pt x="2261" y="2717"/>
                      <a:pt x="1904" y="2896"/>
                    </a:cubicBezTo>
                    <a:cubicBezTo>
                      <a:pt x="1845" y="2916"/>
                      <a:pt x="1785" y="2936"/>
                      <a:pt x="1726" y="2936"/>
                    </a:cubicBezTo>
                    <a:lnTo>
                      <a:pt x="1567" y="2936"/>
                    </a:lnTo>
                    <a:cubicBezTo>
                      <a:pt x="1428" y="2896"/>
                      <a:pt x="1290" y="2817"/>
                      <a:pt x="1190" y="2717"/>
                    </a:cubicBezTo>
                    <a:cubicBezTo>
                      <a:pt x="596" y="2142"/>
                      <a:pt x="754" y="1190"/>
                      <a:pt x="873" y="437"/>
                    </a:cubicBezTo>
                    <a:cubicBezTo>
                      <a:pt x="893" y="338"/>
                      <a:pt x="913" y="239"/>
                      <a:pt x="913" y="139"/>
                    </a:cubicBezTo>
                    <a:cubicBezTo>
                      <a:pt x="734" y="40"/>
                      <a:pt x="536" y="1"/>
                      <a:pt x="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5"/>
              <p:cNvSpPr/>
              <p:nvPr/>
            </p:nvSpPr>
            <p:spPr>
              <a:xfrm flipH="1">
                <a:off x="8880227" y="1774197"/>
                <a:ext cx="277867" cy="483903"/>
              </a:xfrm>
              <a:custGeom>
                <a:avLst/>
                <a:gdLst/>
                <a:ahLst/>
                <a:cxnLst/>
                <a:rect l="l" t="t" r="r" b="b"/>
                <a:pathLst>
                  <a:path w="1528" h="2661" extrusionOk="0">
                    <a:moveTo>
                      <a:pt x="1131" y="1"/>
                    </a:moveTo>
                    <a:cubicBezTo>
                      <a:pt x="219" y="616"/>
                      <a:pt x="398" y="1944"/>
                      <a:pt x="398" y="1944"/>
                    </a:cubicBezTo>
                    <a:cubicBezTo>
                      <a:pt x="259" y="1905"/>
                      <a:pt x="140" y="1905"/>
                      <a:pt x="1" y="1905"/>
                    </a:cubicBezTo>
                    <a:cubicBezTo>
                      <a:pt x="60" y="2044"/>
                      <a:pt x="120" y="2163"/>
                      <a:pt x="179" y="2301"/>
                    </a:cubicBezTo>
                    <a:cubicBezTo>
                      <a:pt x="291" y="2524"/>
                      <a:pt x="524" y="2660"/>
                      <a:pt x="781" y="2660"/>
                    </a:cubicBezTo>
                    <a:cubicBezTo>
                      <a:pt x="799" y="2660"/>
                      <a:pt x="816" y="2660"/>
                      <a:pt x="834" y="2658"/>
                    </a:cubicBezTo>
                    <a:cubicBezTo>
                      <a:pt x="1092" y="2579"/>
                      <a:pt x="1290" y="2381"/>
                      <a:pt x="1369" y="2103"/>
                    </a:cubicBezTo>
                    <a:cubicBezTo>
                      <a:pt x="1528" y="1647"/>
                      <a:pt x="1508" y="1131"/>
                      <a:pt x="1349" y="675"/>
                    </a:cubicBezTo>
                    <a:cubicBezTo>
                      <a:pt x="1270" y="457"/>
                      <a:pt x="1191" y="239"/>
                      <a:pt x="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5"/>
              <p:cNvSpPr/>
              <p:nvPr/>
            </p:nvSpPr>
            <p:spPr>
              <a:xfrm flipH="1">
                <a:off x="7881143" y="2257556"/>
                <a:ext cx="1302046" cy="1154202"/>
              </a:xfrm>
              <a:custGeom>
                <a:avLst/>
                <a:gdLst/>
                <a:ahLst/>
                <a:cxnLst/>
                <a:rect l="l" t="t" r="r" b="b"/>
                <a:pathLst>
                  <a:path w="7160" h="6347" extrusionOk="0">
                    <a:moveTo>
                      <a:pt x="7159" y="0"/>
                    </a:moveTo>
                    <a:cubicBezTo>
                      <a:pt x="6644" y="476"/>
                      <a:pt x="6029" y="833"/>
                      <a:pt x="5355" y="1032"/>
                    </a:cubicBezTo>
                    <a:cubicBezTo>
                      <a:pt x="4918" y="1151"/>
                      <a:pt x="4482" y="1210"/>
                      <a:pt x="4046" y="1250"/>
                    </a:cubicBezTo>
                    <a:cubicBezTo>
                      <a:pt x="3920" y="1254"/>
                      <a:pt x="3793" y="1256"/>
                      <a:pt x="3666" y="1256"/>
                    </a:cubicBezTo>
                    <a:cubicBezTo>
                      <a:pt x="3439" y="1256"/>
                      <a:pt x="3210" y="1251"/>
                      <a:pt x="2982" y="1251"/>
                    </a:cubicBezTo>
                    <a:cubicBezTo>
                      <a:pt x="2773" y="1251"/>
                      <a:pt x="2565" y="1255"/>
                      <a:pt x="2360" y="1270"/>
                    </a:cubicBezTo>
                    <a:cubicBezTo>
                      <a:pt x="1448" y="1349"/>
                      <a:pt x="417" y="1746"/>
                      <a:pt x="218" y="2757"/>
                    </a:cubicBezTo>
                    <a:cubicBezTo>
                      <a:pt x="0" y="3867"/>
                      <a:pt x="714" y="4859"/>
                      <a:pt x="714" y="5930"/>
                    </a:cubicBezTo>
                    <a:cubicBezTo>
                      <a:pt x="714" y="6009"/>
                      <a:pt x="694" y="6089"/>
                      <a:pt x="694" y="6168"/>
                    </a:cubicBezTo>
                    <a:cubicBezTo>
                      <a:pt x="893" y="6247"/>
                      <a:pt x="1091" y="6307"/>
                      <a:pt x="1289" y="6346"/>
                    </a:cubicBezTo>
                    <a:cubicBezTo>
                      <a:pt x="1448" y="5315"/>
                      <a:pt x="793" y="4343"/>
                      <a:pt x="774" y="3332"/>
                    </a:cubicBezTo>
                    <a:cubicBezTo>
                      <a:pt x="734" y="2836"/>
                      <a:pt x="932" y="2360"/>
                      <a:pt x="1269" y="2023"/>
                    </a:cubicBezTo>
                    <a:cubicBezTo>
                      <a:pt x="1626" y="1706"/>
                      <a:pt x="2063" y="1527"/>
                      <a:pt x="2519" y="1468"/>
                    </a:cubicBezTo>
                    <a:cubicBezTo>
                      <a:pt x="2950" y="1423"/>
                      <a:pt x="3381" y="1401"/>
                      <a:pt x="3813" y="1401"/>
                    </a:cubicBezTo>
                    <a:cubicBezTo>
                      <a:pt x="3956" y="1401"/>
                      <a:pt x="4100" y="1403"/>
                      <a:pt x="4244" y="1408"/>
                    </a:cubicBezTo>
                    <a:cubicBezTo>
                      <a:pt x="4720" y="1408"/>
                      <a:pt x="5176" y="1349"/>
                      <a:pt x="5632" y="1230"/>
                    </a:cubicBezTo>
                    <a:cubicBezTo>
                      <a:pt x="6049" y="1131"/>
                      <a:pt x="6425" y="992"/>
                      <a:pt x="6802" y="794"/>
                    </a:cubicBezTo>
                    <a:cubicBezTo>
                      <a:pt x="6941" y="536"/>
                      <a:pt x="7060" y="278"/>
                      <a:pt x="7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5"/>
              <p:cNvSpPr/>
              <p:nvPr/>
            </p:nvSpPr>
            <p:spPr>
              <a:xfrm flipH="1">
                <a:off x="7928057" y="2647080"/>
                <a:ext cx="523182" cy="398615"/>
              </a:xfrm>
              <a:custGeom>
                <a:avLst/>
                <a:gdLst/>
                <a:ahLst/>
                <a:cxnLst/>
                <a:rect l="l" t="t" r="r" b="b"/>
                <a:pathLst>
                  <a:path w="2877" h="2192" extrusionOk="0">
                    <a:moveTo>
                      <a:pt x="1885" y="0"/>
                    </a:moveTo>
                    <a:lnTo>
                      <a:pt x="1885" y="0"/>
                    </a:lnTo>
                    <a:cubicBezTo>
                      <a:pt x="1706" y="79"/>
                      <a:pt x="1548" y="179"/>
                      <a:pt x="1389" y="278"/>
                    </a:cubicBezTo>
                    <a:cubicBezTo>
                      <a:pt x="1151" y="417"/>
                      <a:pt x="913" y="536"/>
                      <a:pt x="675" y="694"/>
                    </a:cubicBezTo>
                    <a:cubicBezTo>
                      <a:pt x="477" y="813"/>
                      <a:pt x="279" y="972"/>
                      <a:pt x="160" y="1190"/>
                    </a:cubicBezTo>
                    <a:cubicBezTo>
                      <a:pt x="1" y="1428"/>
                      <a:pt x="21" y="1725"/>
                      <a:pt x="179" y="1944"/>
                    </a:cubicBezTo>
                    <a:cubicBezTo>
                      <a:pt x="327" y="2106"/>
                      <a:pt x="541" y="2192"/>
                      <a:pt x="764" y="2192"/>
                    </a:cubicBezTo>
                    <a:cubicBezTo>
                      <a:pt x="840" y="2192"/>
                      <a:pt x="917" y="2182"/>
                      <a:pt x="992" y="2162"/>
                    </a:cubicBezTo>
                    <a:cubicBezTo>
                      <a:pt x="1250" y="2082"/>
                      <a:pt x="1488" y="1963"/>
                      <a:pt x="1706" y="1805"/>
                    </a:cubicBezTo>
                    <a:cubicBezTo>
                      <a:pt x="1905" y="1686"/>
                      <a:pt x="2123" y="1547"/>
                      <a:pt x="2321" y="1408"/>
                    </a:cubicBezTo>
                    <a:cubicBezTo>
                      <a:pt x="2500" y="1269"/>
                      <a:pt x="2698" y="1131"/>
                      <a:pt x="2876" y="972"/>
                    </a:cubicBezTo>
                    <a:lnTo>
                      <a:pt x="2857" y="952"/>
                    </a:lnTo>
                    <a:cubicBezTo>
                      <a:pt x="2685" y="438"/>
                      <a:pt x="2103" y="366"/>
                      <a:pt x="1790" y="366"/>
                    </a:cubicBezTo>
                    <a:cubicBezTo>
                      <a:pt x="1668" y="366"/>
                      <a:pt x="1587" y="377"/>
                      <a:pt x="1587" y="377"/>
                    </a:cubicBezTo>
                    <a:cubicBezTo>
                      <a:pt x="1587" y="377"/>
                      <a:pt x="1706" y="238"/>
                      <a:pt x="1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5"/>
              <p:cNvSpPr/>
              <p:nvPr/>
            </p:nvSpPr>
            <p:spPr>
              <a:xfrm flipH="1">
                <a:off x="8270663" y="3159172"/>
                <a:ext cx="245498" cy="137115"/>
              </a:xfrm>
              <a:custGeom>
                <a:avLst/>
                <a:gdLst/>
                <a:ahLst/>
                <a:cxnLst/>
                <a:rect l="l" t="t" r="r" b="b"/>
                <a:pathLst>
                  <a:path w="1350" h="754" extrusionOk="0">
                    <a:moveTo>
                      <a:pt x="973" y="0"/>
                    </a:moveTo>
                    <a:cubicBezTo>
                      <a:pt x="794" y="0"/>
                      <a:pt x="616" y="40"/>
                      <a:pt x="477" y="119"/>
                    </a:cubicBezTo>
                    <a:cubicBezTo>
                      <a:pt x="318" y="179"/>
                      <a:pt x="199" y="278"/>
                      <a:pt x="100" y="417"/>
                    </a:cubicBezTo>
                    <a:cubicBezTo>
                      <a:pt x="1" y="595"/>
                      <a:pt x="199" y="734"/>
                      <a:pt x="338" y="754"/>
                    </a:cubicBezTo>
                    <a:cubicBezTo>
                      <a:pt x="517" y="734"/>
                      <a:pt x="695" y="694"/>
                      <a:pt x="834" y="595"/>
                    </a:cubicBezTo>
                    <a:cubicBezTo>
                      <a:pt x="992" y="536"/>
                      <a:pt x="1131" y="437"/>
                      <a:pt x="1230" y="318"/>
                    </a:cubicBezTo>
                    <a:cubicBezTo>
                      <a:pt x="1349" y="159"/>
                      <a:pt x="1211" y="40"/>
                      <a:pt x="1052" y="20"/>
                    </a:cubicBezTo>
                    <a:cubicBezTo>
                      <a:pt x="1032" y="0"/>
                      <a:pt x="992" y="0"/>
                      <a:pt x="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5"/>
              <p:cNvSpPr/>
              <p:nvPr/>
            </p:nvSpPr>
            <p:spPr>
              <a:xfrm flipH="1">
                <a:off x="8555622" y="3122984"/>
                <a:ext cx="119112" cy="80014"/>
              </a:xfrm>
              <a:custGeom>
                <a:avLst/>
                <a:gdLst/>
                <a:ahLst/>
                <a:cxnLst/>
                <a:rect l="l" t="t" r="r" b="b"/>
                <a:pathLst>
                  <a:path w="655" h="440" extrusionOk="0">
                    <a:moveTo>
                      <a:pt x="377" y="1"/>
                    </a:moveTo>
                    <a:cubicBezTo>
                      <a:pt x="258" y="60"/>
                      <a:pt x="159" y="120"/>
                      <a:pt x="80" y="219"/>
                    </a:cubicBezTo>
                    <a:cubicBezTo>
                      <a:pt x="80" y="219"/>
                      <a:pt x="60" y="239"/>
                      <a:pt x="60" y="259"/>
                    </a:cubicBezTo>
                    <a:cubicBezTo>
                      <a:pt x="0" y="318"/>
                      <a:pt x="60" y="437"/>
                      <a:pt x="139" y="437"/>
                    </a:cubicBezTo>
                    <a:cubicBezTo>
                      <a:pt x="155" y="439"/>
                      <a:pt x="171" y="439"/>
                      <a:pt x="186" y="439"/>
                    </a:cubicBezTo>
                    <a:cubicBezTo>
                      <a:pt x="385" y="439"/>
                      <a:pt x="560" y="324"/>
                      <a:pt x="615" y="140"/>
                    </a:cubicBezTo>
                    <a:cubicBezTo>
                      <a:pt x="655" y="60"/>
                      <a:pt x="595" y="1"/>
                      <a:pt x="4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5"/>
              <p:cNvSpPr/>
              <p:nvPr/>
            </p:nvSpPr>
            <p:spPr>
              <a:xfrm flipH="1">
                <a:off x="9071351" y="2293563"/>
                <a:ext cx="111838" cy="90379"/>
              </a:xfrm>
              <a:custGeom>
                <a:avLst/>
                <a:gdLst/>
                <a:ahLst/>
                <a:cxnLst/>
                <a:rect l="l" t="t" r="r" b="b"/>
                <a:pathLst>
                  <a:path w="615" h="497" extrusionOk="0">
                    <a:moveTo>
                      <a:pt x="198" y="1"/>
                    </a:moveTo>
                    <a:cubicBezTo>
                      <a:pt x="139" y="1"/>
                      <a:pt x="20" y="21"/>
                      <a:pt x="0" y="60"/>
                    </a:cubicBezTo>
                    <a:cubicBezTo>
                      <a:pt x="0" y="120"/>
                      <a:pt x="20" y="179"/>
                      <a:pt x="40" y="239"/>
                    </a:cubicBezTo>
                    <a:cubicBezTo>
                      <a:pt x="60" y="358"/>
                      <a:pt x="159" y="457"/>
                      <a:pt x="258" y="496"/>
                    </a:cubicBezTo>
                    <a:lnTo>
                      <a:pt x="377" y="496"/>
                    </a:lnTo>
                    <a:cubicBezTo>
                      <a:pt x="436" y="496"/>
                      <a:pt x="496" y="477"/>
                      <a:pt x="536" y="437"/>
                    </a:cubicBezTo>
                    <a:cubicBezTo>
                      <a:pt x="615" y="378"/>
                      <a:pt x="575" y="278"/>
                      <a:pt x="536" y="219"/>
                    </a:cubicBezTo>
                    <a:cubicBezTo>
                      <a:pt x="456" y="120"/>
                      <a:pt x="377" y="40"/>
                      <a:pt x="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5"/>
              <p:cNvSpPr/>
              <p:nvPr/>
            </p:nvSpPr>
            <p:spPr>
              <a:xfrm flipH="1">
                <a:off x="8934236" y="2339389"/>
                <a:ext cx="94016" cy="91471"/>
              </a:xfrm>
              <a:custGeom>
                <a:avLst/>
                <a:gdLst/>
                <a:ahLst/>
                <a:cxnLst/>
                <a:rect l="l" t="t" r="r" b="b"/>
                <a:pathLst>
                  <a:path w="517" h="503" extrusionOk="0">
                    <a:moveTo>
                      <a:pt x="125" y="0"/>
                    </a:moveTo>
                    <a:cubicBezTo>
                      <a:pt x="84" y="0"/>
                      <a:pt x="52" y="20"/>
                      <a:pt x="41" y="66"/>
                    </a:cubicBezTo>
                    <a:cubicBezTo>
                      <a:pt x="1" y="205"/>
                      <a:pt x="60" y="344"/>
                      <a:pt x="160" y="423"/>
                    </a:cubicBezTo>
                    <a:cubicBezTo>
                      <a:pt x="219" y="463"/>
                      <a:pt x="298" y="502"/>
                      <a:pt x="378" y="502"/>
                    </a:cubicBezTo>
                    <a:cubicBezTo>
                      <a:pt x="457" y="502"/>
                      <a:pt x="516" y="423"/>
                      <a:pt x="477" y="344"/>
                    </a:cubicBezTo>
                    <a:cubicBezTo>
                      <a:pt x="457" y="304"/>
                      <a:pt x="437" y="284"/>
                      <a:pt x="437" y="244"/>
                    </a:cubicBezTo>
                    <a:cubicBezTo>
                      <a:pt x="397" y="145"/>
                      <a:pt x="338" y="66"/>
                      <a:pt x="259" y="26"/>
                    </a:cubicBezTo>
                    <a:lnTo>
                      <a:pt x="219" y="26"/>
                    </a:lnTo>
                    <a:cubicBezTo>
                      <a:pt x="186" y="10"/>
                      <a:pt x="153" y="0"/>
                      <a:pt x="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5"/>
              <p:cNvSpPr/>
              <p:nvPr/>
            </p:nvSpPr>
            <p:spPr>
              <a:xfrm flipH="1">
                <a:off x="8404011" y="2131352"/>
                <a:ext cx="321147" cy="1027998"/>
              </a:xfrm>
              <a:custGeom>
                <a:avLst/>
                <a:gdLst/>
                <a:ahLst/>
                <a:cxnLst/>
                <a:rect l="l" t="t" r="r" b="b"/>
                <a:pathLst>
                  <a:path w="1766" h="5653" extrusionOk="0">
                    <a:moveTo>
                      <a:pt x="1765" y="0"/>
                    </a:moveTo>
                    <a:lnTo>
                      <a:pt x="0" y="4918"/>
                    </a:lnTo>
                    <a:lnTo>
                      <a:pt x="20" y="5652"/>
                    </a:lnTo>
                    <a:lnTo>
                      <a:pt x="17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5"/>
              <p:cNvSpPr/>
              <p:nvPr/>
            </p:nvSpPr>
            <p:spPr>
              <a:xfrm flipH="1">
                <a:off x="8523071" y="2308111"/>
                <a:ext cx="32733" cy="270593"/>
              </a:xfrm>
              <a:custGeom>
                <a:avLst/>
                <a:gdLst/>
                <a:ahLst/>
                <a:cxnLst/>
                <a:rect l="l" t="t" r="r" b="b"/>
                <a:pathLst>
                  <a:path w="180" h="1488" extrusionOk="0">
                    <a:moveTo>
                      <a:pt x="1" y="0"/>
                    </a:moveTo>
                    <a:lnTo>
                      <a:pt x="1" y="1487"/>
                    </a:lnTo>
                    <a:lnTo>
                      <a:pt x="179" y="99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5"/>
              <p:cNvSpPr/>
              <p:nvPr/>
            </p:nvSpPr>
            <p:spPr>
              <a:xfrm flipH="1">
                <a:off x="8432925" y="2578523"/>
                <a:ext cx="230949" cy="393160"/>
              </a:xfrm>
              <a:custGeom>
                <a:avLst/>
                <a:gdLst/>
                <a:ahLst/>
                <a:cxnLst/>
                <a:rect l="l" t="t" r="r" b="b"/>
                <a:pathLst>
                  <a:path w="1270" h="2162" extrusionOk="0">
                    <a:moveTo>
                      <a:pt x="1270" y="0"/>
                    </a:moveTo>
                    <a:lnTo>
                      <a:pt x="199" y="1527"/>
                    </a:lnTo>
                    <a:lnTo>
                      <a:pt x="0" y="2162"/>
                    </a:lnTo>
                    <a:lnTo>
                      <a:pt x="1270" y="0"/>
                    </a:lnTo>
                    <a:close/>
                    <a:moveTo>
                      <a:pt x="0" y="2162"/>
                    </a:moveTo>
                    <a:lnTo>
                      <a:pt x="0" y="2162"/>
                    </a:lnTo>
                    <a:lnTo>
                      <a:pt x="0" y="21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5"/>
              <p:cNvSpPr/>
              <p:nvPr/>
            </p:nvSpPr>
            <p:spPr>
              <a:xfrm flipH="1">
                <a:off x="8348746" y="2722730"/>
                <a:ext cx="234587" cy="108383"/>
              </a:xfrm>
              <a:custGeom>
                <a:avLst/>
                <a:gdLst/>
                <a:ahLst/>
                <a:cxnLst/>
                <a:rect l="l" t="t" r="r" b="b"/>
                <a:pathLst>
                  <a:path w="1290" h="596" extrusionOk="0">
                    <a:moveTo>
                      <a:pt x="1290" y="1"/>
                    </a:moveTo>
                    <a:lnTo>
                      <a:pt x="219" y="239"/>
                    </a:lnTo>
                    <a:lnTo>
                      <a:pt x="1" y="596"/>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5"/>
              <p:cNvSpPr/>
              <p:nvPr/>
            </p:nvSpPr>
            <p:spPr>
              <a:xfrm flipH="1">
                <a:off x="8757478" y="2553245"/>
                <a:ext cx="324784" cy="1027998"/>
              </a:xfrm>
              <a:custGeom>
                <a:avLst/>
                <a:gdLst/>
                <a:ahLst/>
                <a:cxnLst/>
                <a:rect l="l" t="t" r="r" b="b"/>
                <a:pathLst>
                  <a:path w="1786" h="5653" extrusionOk="0">
                    <a:moveTo>
                      <a:pt x="0" y="1"/>
                    </a:moveTo>
                    <a:lnTo>
                      <a:pt x="1746" y="5652"/>
                    </a:lnTo>
                    <a:lnTo>
                      <a:pt x="1785" y="49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5"/>
              <p:cNvSpPr/>
              <p:nvPr/>
            </p:nvSpPr>
            <p:spPr>
              <a:xfrm flipH="1">
                <a:off x="8919869" y="2730004"/>
                <a:ext cx="32551" cy="270593"/>
              </a:xfrm>
              <a:custGeom>
                <a:avLst/>
                <a:gdLst/>
                <a:ahLst/>
                <a:cxnLst/>
                <a:rect l="l" t="t" r="r" b="b"/>
                <a:pathLst>
                  <a:path w="179" h="1488" extrusionOk="0">
                    <a:moveTo>
                      <a:pt x="179" y="0"/>
                    </a:moveTo>
                    <a:lnTo>
                      <a:pt x="0" y="992"/>
                    </a:lnTo>
                    <a:lnTo>
                      <a:pt x="179" y="1488"/>
                    </a:lnTo>
                    <a:lnTo>
                      <a:pt x="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5"/>
              <p:cNvSpPr/>
              <p:nvPr/>
            </p:nvSpPr>
            <p:spPr>
              <a:xfrm flipH="1">
                <a:off x="8822398" y="3000416"/>
                <a:ext cx="227494" cy="393342"/>
              </a:xfrm>
              <a:custGeom>
                <a:avLst/>
                <a:gdLst/>
                <a:ahLst/>
                <a:cxnLst/>
                <a:rect l="l" t="t" r="r" b="b"/>
                <a:pathLst>
                  <a:path w="1251" h="2163" extrusionOk="0">
                    <a:moveTo>
                      <a:pt x="1" y="1"/>
                    </a:moveTo>
                    <a:lnTo>
                      <a:pt x="1250" y="2162"/>
                    </a:lnTo>
                    <a:lnTo>
                      <a:pt x="1052" y="152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5"/>
              <p:cNvSpPr/>
              <p:nvPr/>
            </p:nvSpPr>
            <p:spPr>
              <a:xfrm flipH="1">
                <a:off x="8901867" y="3144624"/>
                <a:ext cx="234587" cy="112020"/>
              </a:xfrm>
              <a:custGeom>
                <a:avLst/>
                <a:gdLst/>
                <a:ahLst/>
                <a:cxnLst/>
                <a:rect l="l" t="t" r="r" b="b"/>
                <a:pathLst>
                  <a:path w="1290" h="616" extrusionOk="0">
                    <a:moveTo>
                      <a:pt x="1" y="1"/>
                    </a:moveTo>
                    <a:lnTo>
                      <a:pt x="1290" y="616"/>
                    </a:lnTo>
                    <a:lnTo>
                      <a:pt x="1072" y="23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5"/>
              <p:cNvSpPr/>
              <p:nvPr/>
            </p:nvSpPr>
            <p:spPr>
              <a:xfrm flipH="1">
                <a:off x="8371589" y="1792564"/>
                <a:ext cx="83105" cy="68376"/>
              </a:xfrm>
              <a:custGeom>
                <a:avLst/>
                <a:gdLst/>
                <a:ahLst/>
                <a:cxnLst/>
                <a:rect l="l" t="t" r="r" b="b"/>
                <a:pathLst>
                  <a:path w="457" h="376" extrusionOk="0">
                    <a:moveTo>
                      <a:pt x="144" y="0"/>
                    </a:moveTo>
                    <a:cubicBezTo>
                      <a:pt x="96" y="0"/>
                      <a:pt x="48" y="7"/>
                      <a:pt x="0" y="19"/>
                    </a:cubicBezTo>
                    <a:cubicBezTo>
                      <a:pt x="99" y="138"/>
                      <a:pt x="179" y="257"/>
                      <a:pt x="238" y="376"/>
                    </a:cubicBezTo>
                    <a:cubicBezTo>
                      <a:pt x="278" y="277"/>
                      <a:pt x="357" y="178"/>
                      <a:pt x="456" y="118"/>
                    </a:cubicBezTo>
                    <a:cubicBezTo>
                      <a:pt x="359" y="35"/>
                      <a:pt x="253" y="0"/>
                      <a:pt x="144"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5"/>
              <p:cNvSpPr/>
              <p:nvPr/>
            </p:nvSpPr>
            <p:spPr>
              <a:xfrm flipH="1">
                <a:off x="8660190" y="2120441"/>
                <a:ext cx="843966" cy="1320231"/>
              </a:xfrm>
              <a:custGeom>
                <a:avLst/>
                <a:gdLst/>
                <a:ahLst/>
                <a:cxnLst/>
                <a:rect l="l" t="t" r="r" b="b"/>
                <a:pathLst>
                  <a:path w="4641" h="7260" extrusionOk="0">
                    <a:moveTo>
                      <a:pt x="1904" y="1"/>
                    </a:moveTo>
                    <a:cubicBezTo>
                      <a:pt x="1745" y="1"/>
                      <a:pt x="1587" y="60"/>
                      <a:pt x="1487" y="179"/>
                    </a:cubicBezTo>
                    <a:cubicBezTo>
                      <a:pt x="1269" y="497"/>
                      <a:pt x="1626" y="834"/>
                      <a:pt x="1626" y="834"/>
                    </a:cubicBezTo>
                    <a:cubicBezTo>
                      <a:pt x="1626" y="834"/>
                      <a:pt x="1621" y="833"/>
                      <a:pt x="1611" y="833"/>
                    </a:cubicBezTo>
                    <a:cubicBezTo>
                      <a:pt x="1490" y="833"/>
                      <a:pt x="692" y="901"/>
                      <a:pt x="198" y="2638"/>
                    </a:cubicBezTo>
                    <a:cubicBezTo>
                      <a:pt x="0" y="3352"/>
                      <a:pt x="139" y="5970"/>
                      <a:pt x="2459" y="6922"/>
                    </a:cubicBezTo>
                    <a:cubicBezTo>
                      <a:pt x="2638" y="7001"/>
                      <a:pt x="2836" y="7061"/>
                      <a:pt x="3034" y="7100"/>
                    </a:cubicBezTo>
                    <a:cubicBezTo>
                      <a:pt x="3471" y="7200"/>
                      <a:pt x="3907" y="7259"/>
                      <a:pt x="4363" y="7259"/>
                    </a:cubicBezTo>
                    <a:lnTo>
                      <a:pt x="4641" y="7259"/>
                    </a:lnTo>
                    <a:cubicBezTo>
                      <a:pt x="4304" y="7239"/>
                      <a:pt x="3966" y="7180"/>
                      <a:pt x="3649" y="7100"/>
                    </a:cubicBezTo>
                    <a:cubicBezTo>
                      <a:pt x="3451" y="7061"/>
                      <a:pt x="3252" y="7001"/>
                      <a:pt x="3074" y="6922"/>
                    </a:cubicBezTo>
                    <a:cubicBezTo>
                      <a:pt x="754" y="5970"/>
                      <a:pt x="595" y="3352"/>
                      <a:pt x="793" y="2638"/>
                    </a:cubicBezTo>
                    <a:cubicBezTo>
                      <a:pt x="1287" y="901"/>
                      <a:pt x="2102" y="833"/>
                      <a:pt x="2225" y="833"/>
                    </a:cubicBezTo>
                    <a:cubicBezTo>
                      <a:pt x="2236" y="833"/>
                      <a:pt x="2241" y="834"/>
                      <a:pt x="2241" y="834"/>
                    </a:cubicBezTo>
                    <a:cubicBezTo>
                      <a:pt x="2241" y="834"/>
                      <a:pt x="1884" y="497"/>
                      <a:pt x="2102" y="179"/>
                    </a:cubicBezTo>
                    <a:cubicBezTo>
                      <a:pt x="2162" y="120"/>
                      <a:pt x="2221" y="80"/>
                      <a:pt x="2301" y="40"/>
                    </a:cubicBezTo>
                    <a:cubicBezTo>
                      <a:pt x="2162" y="21"/>
                      <a:pt x="2043" y="1"/>
                      <a:pt x="1904"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5"/>
              <p:cNvSpPr/>
              <p:nvPr/>
            </p:nvSpPr>
            <p:spPr>
              <a:xfrm flipH="1">
                <a:off x="8028983" y="1871123"/>
                <a:ext cx="209491" cy="98017"/>
              </a:xfrm>
              <a:custGeom>
                <a:avLst/>
                <a:gdLst/>
                <a:ahLst/>
                <a:cxnLst/>
                <a:rect l="l" t="t" r="r" b="b"/>
                <a:pathLst>
                  <a:path w="1152" h="539" extrusionOk="0">
                    <a:moveTo>
                      <a:pt x="860" y="1"/>
                    </a:moveTo>
                    <a:cubicBezTo>
                      <a:pt x="576" y="1"/>
                      <a:pt x="292" y="64"/>
                      <a:pt x="41" y="182"/>
                    </a:cubicBezTo>
                    <a:cubicBezTo>
                      <a:pt x="41" y="301"/>
                      <a:pt x="21" y="420"/>
                      <a:pt x="1" y="539"/>
                    </a:cubicBezTo>
                    <a:cubicBezTo>
                      <a:pt x="338" y="301"/>
                      <a:pt x="735" y="122"/>
                      <a:pt x="1151" y="23"/>
                    </a:cubicBezTo>
                    <a:cubicBezTo>
                      <a:pt x="1055" y="8"/>
                      <a:pt x="957" y="1"/>
                      <a:pt x="860"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5"/>
              <p:cNvSpPr/>
              <p:nvPr/>
            </p:nvSpPr>
            <p:spPr>
              <a:xfrm flipH="1">
                <a:off x="8699831" y="1720187"/>
                <a:ext cx="414982" cy="407708"/>
              </a:xfrm>
              <a:custGeom>
                <a:avLst/>
                <a:gdLst/>
                <a:ahLst/>
                <a:cxnLst/>
                <a:rect l="l" t="t" r="r" b="b"/>
                <a:pathLst>
                  <a:path w="2282" h="2242" extrusionOk="0">
                    <a:moveTo>
                      <a:pt x="2024" y="1"/>
                    </a:moveTo>
                    <a:cubicBezTo>
                      <a:pt x="1865" y="1"/>
                      <a:pt x="1726" y="1"/>
                      <a:pt x="1587" y="40"/>
                    </a:cubicBezTo>
                    <a:cubicBezTo>
                      <a:pt x="1508" y="60"/>
                      <a:pt x="1429" y="60"/>
                      <a:pt x="1369" y="100"/>
                    </a:cubicBezTo>
                    <a:cubicBezTo>
                      <a:pt x="1191" y="139"/>
                      <a:pt x="1052" y="199"/>
                      <a:pt x="893" y="298"/>
                    </a:cubicBezTo>
                    <a:cubicBezTo>
                      <a:pt x="1" y="893"/>
                      <a:pt x="140" y="2182"/>
                      <a:pt x="160" y="2241"/>
                    </a:cubicBezTo>
                    <a:cubicBezTo>
                      <a:pt x="219" y="2222"/>
                      <a:pt x="298" y="2202"/>
                      <a:pt x="378" y="2202"/>
                    </a:cubicBezTo>
                    <a:cubicBezTo>
                      <a:pt x="497" y="2202"/>
                      <a:pt x="636" y="2202"/>
                      <a:pt x="774" y="2241"/>
                    </a:cubicBezTo>
                    <a:cubicBezTo>
                      <a:pt x="774" y="2241"/>
                      <a:pt x="596" y="913"/>
                      <a:pt x="1508" y="298"/>
                    </a:cubicBezTo>
                    <a:cubicBezTo>
                      <a:pt x="1647" y="199"/>
                      <a:pt x="1806" y="139"/>
                      <a:pt x="1964" y="100"/>
                    </a:cubicBezTo>
                    <a:cubicBezTo>
                      <a:pt x="2044" y="60"/>
                      <a:pt x="2123" y="60"/>
                      <a:pt x="2182" y="40"/>
                    </a:cubicBezTo>
                    <a:lnTo>
                      <a:pt x="2282" y="20"/>
                    </a:lnTo>
                    <a:cubicBezTo>
                      <a:pt x="2182" y="1"/>
                      <a:pt x="2103" y="1"/>
                      <a:pt x="2024"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5"/>
              <p:cNvSpPr/>
              <p:nvPr/>
            </p:nvSpPr>
            <p:spPr>
              <a:xfrm flipH="1">
                <a:off x="8670916" y="2437770"/>
                <a:ext cx="187851" cy="2842134"/>
              </a:xfrm>
              <a:custGeom>
                <a:avLst/>
                <a:gdLst/>
                <a:ahLst/>
                <a:cxnLst/>
                <a:rect l="l" t="t" r="r" b="b"/>
                <a:pathLst>
                  <a:path w="1033" h="15629" extrusionOk="0">
                    <a:moveTo>
                      <a:pt x="675" y="1"/>
                    </a:moveTo>
                    <a:lnTo>
                      <a:pt x="1" y="15628"/>
                    </a:lnTo>
                    <a:lnTo>
                      <a:pt x="1032" y="15628"/>
                    </a:lnTo>
                    <a:lnTo>
                      <a:pt x="6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25"/>
            <p:cNvGrpSpPr/>
            <p:nvPr/>
          </p:nvGrpSpPr>
          <p:grpSpPr>
            <a:xfrm flipH="1">
              <a:off x="-704825" y="4382692"/>
              <a:ext cx="1785403" cy="1431887"/>
              <a:chOff x="7351050" y="3573792"/>
              <a:chExt cx="1785403" cy="1431887"/>
            </a:xfrm>
          </p:grpSpPr>
          <p:sp>
            <p:nvSpPr>
              <p:cNvPr id="1234" name="Google Shape;1234;p25"/>
              <p:cNvSpPr/>
              <p:nvPr/>
            </p:nvSpPr>
            <p:spPr>
              <a:xfrm flipH="1">
                <a:off x="7351050" y="3573792"/>
                <a:ext cx="1785403" cy="1431887"/>
              </a:xfrm>
              <a:custGeom>
                <a:avLst/>
                <a:gdLst/>
                <a:ahLst/>
                <a:cxnLst/>
                <a:rect l="l" t="t" r="r" b="b"/>
                <a:pathLst>
                  <a:path w="9818" h="7874" extrusionOk="0">
                    <a:moveTo>
                      <a:pt x="2182" y="1"/>
                    </a:moveTo>
                    <a:lnTo>
                      <a:pt x="1925" y="893"/>
                    </a:lnTo>
                    <a:lnTo>
                      <a:pt x="1944" y="21"/>
                    </a:lnTo>
                    <a:lnTo>
                      <a:pt x="1944" y="21"/>
                    </a:lnTo>
                    <a:cubicBezTo>
                      <a:pt x="1290" y="40"/>
                      <a:pt x="636" y="159"/>
                      <a:pt x="1" y="358"/>
                    </a:cubicBezTo>
                    <a:lnTo>
                      <a:pt x="2282" y="7874"/>
                    </a:lnTo>
                    <a:lnTo>
                      <a:pt x="9817" y="5593"/>
                    </a:lnTo>
                    <a:cubicBezTo>
                      <a:pt x="9659" y="5058"/>
                      <a:pt x="9441" y="4562"/>
                      <a:pt x="9183" y="4066"/>
                    </a:cubicBezTo>
                    <a:lnTo>
                      <a:pt x="7497" y="5157"/>
                    </a:lnTo>
                    <a:lnTo>
                      <a:pt x="8925" y="3650"/>
                    </a:lnTo>
                    <a:cubicBezTo>
                      <a:pt x="8370" y="2777"/>
                      <a:pt x="7636" y="2004"/>
                      <a:pt x="6783" y="1429"/>
                    </a:cubicBezTo>
                    <a:lnTo>
                      <a:pt x="6168" y="2162"/>
                    </a:lnTo>
                    <a:lnTo>
                      <a:pt x="6248" y="1072"/>
                    </a:lnTo>
                    <a:cubicBezTo>
                      <a:pt x="5395" y="576"/>
                      <a:pt x="4463" y="259"/>
                      <a:pt x="3471" y="100"/>
                    </a:cubicBezTo>
                    <a:lnTo>
                      <a:pt x="2520" y="2837"/>
                    </a:lnTo>
                    <a:lnTo>
                      <a:pt x="2916" y="40"/>
                    </a:lnTo>
                    <a:cubicBezTo>
                      <a:pt x="2658" y="21"/>
                      <a:pt x="2420" y="1"/>
                      <a:pt x="2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flipH="1">
                <a:off x="8382502" y="3909307"/>
                <a:ext cx="378794" cy="1006358"/>
              </a:xfrm>
              <a:custGeom>
                <a:avLst/>
                <a:gdLst/>
                <a:ahLst/>
                <a:cxnLst/>
                <a:rect l="l" t="t" r="r" b="b"/>
                <a:pathLst>
                  <a:path w="2083" h="5534" extrusionOk="0">
                    <a:moveTo>
                      <a:pt x="1964" y="0"/>
                    </a:moveTo>
                    <a:cubicBezTo>
                      <a:pt x="1884" y="139"/>
                      <a:pt x="1884" y="317"/>
                      <a:pt x="1924" y="456"/>
                    </a:cubicBezTo>
                    <a:cubicBezTo>
                      <a:pt x="1944" y="536"/>
                      <a:pt x="1964" y="615"/>
                      <a:pt x="1984" y="674"/>
                    </a:cubicBezTo>
                    <a:cubicBezTo>
                      <a:pt x="1984" y="754"/>
                      <a:pt x="1984" y="813"/>
                      <a:pt x="1984" y="893"/>
                    </a:cubicBezTo>
                    <a:cubicBezTo>
                      <a:pt x="1964" y="952"/>
                      <a:pt x="1944" y="1012"/>
                      <a:pt x="1904" y="1091"/>
                    </a:cubicBezTo>
                    <a:cubicBezTo>
                      <a:pt x="1865" y="1131"/>
                      <a:pt x="1825" y="1190"/>
                      <a:pt x="1765" y="1230"/>
                    </a:cubicBezTo>
                    <a:cubicBezTo>
                      <a:pt x="1706" y="1269"/>
                      <a:pt x="1646" y="1309"/>
                      <a:pt x="1587" y="1349"/>
                    </a:cubicBezTo>
                    <a:cubicBezTo>
                      <a:pt x="1527" y="1388"/>
                      <a:pt x="1448" y="1448"/>
                      <a:pt x="1389" y="1507"/>
                    </a:cubicBezTo>
                    <a:cubicBezTo>
                      <a:pt x="1349" y="1587"/>
                      <a:pt x="1289" y="1646"/>
                      <a:pt x="1270" y="1725"/>
                    </a:cubicBezTo>
                    <a:cubicBezTo>
                      <a:pt x="1230" y="1805"/>
                      <a:pt x="1210" y="1904"/>
                      <a:pt x="1210" y="1983"/>
                    </a:cubicBezTo>
                    <a:cubicBezTo>
                      <a:pt x="1190" y="2063"/>
                      <a:pt x="1210" y="2142"/>
                      <a:pt x="1230" y="2221"/>
                    </a:cubicBezTo>
                    <a:cubicBezTo>
                      <a:pt x="1250" y="2301"/>
                      <a:pt x="1270" y="2360"/>
                      <a:pt x="1289" y="2439"/>
                    </a:cubicBezTo>
                    <a:cubicBezTo>
                      <a:pt x="1309" y="2499"/>
                      <a:pt x="1309" y="2558"/>
                      <a:pt x="1289" y="2638"/>
                    </a:cubicBezTo>
                    <a:lnTo>
                      <a:pt x="1289" y="2677"/>
                    </a:lnTo>
                    <a:lnTo>
                      <a:pt x="1270" y="2717"/>
                    </a:lnTo>
                    <a:cubicBezTo>
                      <a:pt x="1270" y="2737"/>
                      <a:pt x="1250" y="2757"/>
                      <a:pt x="1250" y="2777"/>
                    </a:cubicBezTo>
                    <a:lnTo>
                      <a:pt x="1230" y="2816"/>
                    </a:lnTo>
                    <a:cubicBezTo>
                      <a:pt x="1210" y="2876"/>
                      <a:pt x="1170" y="2915"/>
                      <a:pt x="1131" y="2955"/>
                    </a:cubicBezTo>
                    <a:cubicBezTo>
                      <a:pt x="1071" y="2995"/>
                      <a:pt x="1012" y="3034"/>
                      <a:pt x="952" y="3074"/>
                    </a:cubicBezTo>
                    <a:cubicBezTo>
                      <a:pt x="873" y="3114"/>
                      <a:pt x="813" y="3173"/>
                      <a:pt x="754" y="3233"/>
                    </a:cubicBezTo>
                    <a:cubicBezTo>
                      <a:pt x="694" y="3312"/>
                      <a:pt x="655" y="3391"/>
                      <a:pt x="615" y="3471"/>
                    </a:cubicBezTo>
                    <a:cubicBezTo>
                      <a:pt x="595" y="3510"/>
                      <a:pt x="595" y="3550"/>
                      <a:pt x="575" y="3590"/>
                    </a:cubicBezTo>
                    <a:cubicBezTo>
                      <a:pt x="575" y="3629"/>
                      <a:pt x="556" y="3689"/>
                      <a:pt x="556" y="3728"/>
                    </a:cubicBezTo>
                    <a:cubicBezTo>
                      <a:pt x="556" y="3808"/>
                      <a:pt x="556" y="3907"/>
                      <a:pt x="595" y="3986"/>
                    </a:cubicBezTo>
                    <a:cubicBezTo>
                      <a:pt x="615" y="4066"/>
                      <a:pt x="635" y="4145"/>
                      <a:pt x="655" y="4204"/>
                    </a:cubicBezTo>
                    <a:cubicBezTo>
                      <a:pt x="675" y="4264"/>
                      <a:pt x="675" y="4323"/>
                      <a:pt x="655" y="4383"/>
                    </a:cubicBezTo>
                    <a:cubicBezTo>
                      <a:pt x="655" y="4462"/>
                      <a:pt x="635" y="4522"/>
                      <a:pt x="595" y="4581"/>
                    </a:cubicBezTo>
                    <a:cubicBezTo>
                      <a:pt x="575" y="4641"/>
                      <a:pt x="536" y="4680"/>
                      <a:pt x="496" y="4740"/>
                    </a:cubicBezTo>
                    <a:cubicBezTo>
                      <a:pt x="457" y="4779"/>
                      <a:pt x="397" y="4819"/>
                      <a:pt x="338" y="4859"/>
                    </a:cubicBezTo>
                    <a:cubicBezTo>
                      <a:pt x="258" y="4898"/>
                      <a:pt x="199" y="4958"/>
                      <a:pt x="139" y="5017"/>
                    </a:cubicBezTo>
                    <a:cubicBezTo>
                      <a:pt x="80" y="5077"/>
                      <a:pt x="40" y="5156"/>
                      <a:pt x="0" y="5236"/>
                    </a:cubicBezTo>
                    <a:lnTo>
                      <a:pt x="0" y="5255"/>
                    </a:lnTo>
                    <a:lnTo>
                      <a:pt x="80" y="5533"/>
                    </a:lnTo>
                    <a:cubicBezTo>
                      <a:pt x="100" y="5493"/>
                      <a:pt x="119" y="5454"/>
                      <a:pt x="100" y="5434"/>
                    </a:cubicBezTo>
                    <a:lnTo>
                      <a:pt x="119" y="5374"/>
                    </a:lnTo>
                    <a:lnTo>
                      <a:pt x="139" y="5335"/>
                    </a:lnTo>
                    <a:cubicBezTo>
                      <a:pt x="179" y="5275"/>
                      <a:pt x="199" y="5216"/>
                      <a:pt x="258" y="5176"/>
                    </a:cubicBezTo>
                    <a:cubicBezTo>
                      <a:pt x="298" y="5117"/>
                      <a:pt x="357" y="5077"/>
                      <a:pt x="417" y="5057"/>
                    </a:cubicBezTo>
                    <a:cubicBezTo>
                      <a:pt x="496" y="5017"/>
                      <a:pt x="556" y="4958"/>
                      <a:pt x="615" y="4898"/>
                    </a:cubicBezTo>
                    <a:cubicBezTo>
                      <a:pt x="675" y="4839"/>
                      <a:pt x="734" y="4760"/>
                      <a:pt x="774" y="4680"/>
                    </a:cubicBezTo>
                    <a:cubicBezTo>
                      <a:pt x="813" y="4601"/>
                      <a:pt x="833" y="4522"/>
                      <a:pt x="853" y="4442"/>
                    </a:cubicBezTo>
                    <a:cubicBezTo>
                      <a:pt x="873" y="4343"/>
                      <a:pt x="873" y="4264"/>
                      <a:pt x="853" y="4165"/>
                    </a:cubicBezTo>
                    <a:cubicBezTo>
                      <a:pt x="833" y="4085"/>
                      <a:pt x="794" y="4006"/>
                      <a:pt x="774" y="3947"/>
                    </a:cubicBezTo>
                    <a:cubicBezTo>
                      <a:pt x="774" y="3887"/>
                      <a:pt x="754" y="3828"/>
                      <a:pt x="754" y="3768"/>
                    </a:cubicBezTo>
                    <a:cubicBezTo>
                      <a:pt x="774" y="3728"/>
                      <a:pt x="774" y="3709"/>
                      <a:pt x="774" y="3669"/>
                    </a:cubicBezTo>
                    <a:cubicBezTo>
                      <a:pt x="794" y="3649"/>
                      <a:pt x="794" y="3609"/>
                      <a:pt x="813" y="3570"/>
                    </a:cubicBezTo>
                    <a:cubicBezTo>
                      <a:pt x="833" y="3530"/>
                      <a:pt x="873" y="3471"/>
                      <a:pt x="913" y="3431"/>
                    </a:cubicBezTo>
                    <a:cubicBezTo>
                      <a:pt x="952" y="3371"/>
                      <a:pt x="992" y="3332"/>
                      <a:pt x="1051" y="3292"/>
                    </a:cubicBezTo>
                    <a:cubicBezTo>
                      <a:pt x="1131" y="3252"/>
                      <a:pt x="1190" y="3213"/>
                      <a:pt x="1250" y="3153"/>
                    </a:cubicBezTo>
                    <a:cubicBezTo>
                      <a:pt x="1329" y="3094"/>
                      <a:pt x="1369" y="3014"/>
                      <a:pt x="1408" y="2935"/>
                    </a:cubicBezTo>
                    <a:cubicBezTo>
                      <a:pt x="1428" y="2915"/>
                      <a:pt x="1428" y="2896"/>
                      <a:pt x="1428" y="2876"/>
                    </a:cubicBezTo>
                    <a:cubicBezTo>
                      <a:pt x="1448" y="2856"/>
                      <a:pt x="1468" y="2836"/>
                      <a:pt x="1468" y="2816"/>
                    </a:cubicBezTo>
                    <a:lnTo>
                      <a:pt x="1468" y="2757"/>
                    </a:lnTo>
                    <a:cubicBezTo>
                      <a:pt x="1488" y="2737"/>
                      <a:pt x="1488" y="2697"/>
                      <a:pt x="1488" y="2677"/>
                    </a:cubicBezTo>
                    <a:cubicBezTo>
                      <a:pt x="1508" y="2598"/>
                      <a:pt x="1508" y="2499"/>
                      <a:pt x="1488" y="2420"/>
                    </a:cubicBezTo>
                    <a:cubicBezTo>
                      <a:pt x="1468" y="2340"/>
                      <a:pt x="1448" y="2261"/>
                      <a:pt x="1428" y="2201"/>
                    </a:cubicBezTo>
                    <a:cubicBezTo>
                      <a:pt x="1369" y="2063"/>
                      <a:pt x="1369" y="1924"/>
                      <a:pt x="1428" y="1805"/>
                    </a:cubicBezTo>
                    <a:cubicBezTo>
                      <a:pt x="1448" y="1745"/>
                      <a:pt x="1468" y="1686"/>
                      <a:pt x="1508" y="1626"/>
                    </a:cubicBezTo>
                    <a:cubicBezTo>
                      <a:pt x="1547" y="1587"/>
                      <a:pt x="1607" y="1527"/>
                      <a:pt x="1666" y="1507"/>
                    </a:cubicBezTo>
                    <a:cubicBezTo>
                      <a:pt x="1726" y="1448"/>
                      <a:pt x="1785" y="1408"/>
                      <a:pt x="1845" y="1349"/>
                    </a:cubicBezTo>
                    <a:cubicBezTo>
                      <a:pt x="1924" y="1289"/>
                      <a:pt x="1964" y="1230"/>
                      <a:pt x="2003" y="1150"/>
                    </a:cubicBezTo>
                    <a:cubicBezTo>
                      <a:pt x="2043" y="1071"/>
                      <a:pt x="2063" y="992"/>
                      <a:pt x="2063" y="912"/>
                    </a:cubicBezTo>
                    <a:cubicBezTo>
                      <a:pt x="2083" y="813"/>
                      <a:pt x="2083" y="734"/>
                      <a:pt x="2063" y="655"/>
                    </a:cubicBezTo>
                    <a:cubicBezTo>
                      <a:pt x="2043" y="575"/>
                      <a:pt x="2023" y="496"/>
                      <a:pt x="2003" y="436"/>
                    </a:cubicBezTo>
                    <a:cubicBezTo>
                      <a:pt x="1964" y="357"/>
                      <a:pt x="1964" y="298"/>
                      <a:pt x="1944" y="218"/>
                    </a:cubicBezTo>
                    <a:cubicBezTo>
                      <a:pt x="1944" y="139"/>
                      <a:pt x="1964" y="79"/>
                      <a:pt x="1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flipH="1">
                <a:off x="7744208" y="4320289"/>
                <a:ext cx="894520" cy="660297"/>
              </a:xfrm>
              <a:custGeom>
                <a:avLst/>
                <a:gdLst/>
                <a:ahLst/>
                <a:cxnLst/>
                <a:rect l="l" t="t" r="r" b="b"/>
                <a:pathLst>
                  <a:path w="4919" h="3631" extrusionOk="0">
                    <a:moveTo>
                      <a:pt x="4899" y="1"/>
                    </a:moveTo>
                    <a:cubicBezTo>
                      <a:pt x="4839" y="41"/>
                      <a:pt x="4760" y="80"/>
                      <a:pt x="4701" y="100"/>
                    </a:cubicBezTo>
                    <a:cubicBezTo>
                      <a:pt x="4621" y="120"/>
                      <a:pt x="4562" y="120"/>
                      <a:pt x="4483" y="120"/>
                    </a:cubicBezTo>
                    <a:lnTo>
                      <a:pt x="4245" y="120"/>
                    </a:lnTo>
                    <a:cubicBezTo>
                      <a:pt x="4165" y="120"/>
                      <a:pt x="4086" y="140"/>
                      <a:pt x="4007" y="179"/>
                    </a:cubicBezTo>
                    <a:cubicBezTo>
                      <a:pt x="3967" y="199"/>
                      <a:pt x="3927" y="219"/>
                      <a:pt x="3907" y="239"/>
                    </a:cubicBezTo>
                    <a:lnTo>
                      <a:pt x="3848" y="259"/>
                    </a:lnTo>
                    <a:lnTo>
                      <a:pt x="3788" y="298"/>
                    </a:lnTo>
                    <a:cubicBezTo>
                      <a:pt x="3729" y="358"/>
                      <a:pt x="3669" y="417"/>
                      <a:pt x="3630" y="497"/>
                    </a:cubicBezTo>
                    <a:cubicBezTo>
                      <a:pt x="3590" y="556"/>
                      <a:pt x="3550" y="636"/>
                      <a:pt x="3531" y="715"/>
                    </a:cubicBezTo>
                    <a:cubicBezTo>
                      <a:pt x="3511" y="774"/>
                      <a:pt x="3471" y="854"/>
                      <a:pt x="3451" y="913"/>
                    </a:cubicBezTo>
                    <a:cubicBezTo>
                      <a:pt x="3412" y="973"/>
                      <a:pt x="3372" y="1012"/>
                      <a:pt x="3332" y="1072"/>
                    </a:cubicBezTo>
                    <a:lnTo>
                      <a:pt x="3253" y="1131"/>
                    </a:lnTo>
                    <a:cubicBezTo>
                      <a:pt x="3213" y="1151"/>
                      <a:pt x="3193" y="1171"/>
                      <a:pt x="3174" y="1191"/>
                    </a:cubicBezTo>
                    <a:cubicBezTo>
                      <a:pt x="3114" y="1211"/>
                      <a:pt x="3035" y="1230"/>
                      <a:pt x="2975" y="1250"/>
                    </a:cubicBezTo>
                    <a:lnTo>
                      <a:pt x="2757" y="1250"/>
                    </a:lnTo>
                    <a:cubicBezTo>
                      <a:pt x="2678" y="1250"/>
                      <a:pt x="2599" y="1250"/>
                      <a:pt x="2519" y="1270"/>
                    </a:cubicBezTo>
                    <a:cubicBezTo>
                      <a:pt x="2440" y="1310"/>
                      <a:pt x="2361" y="1330"/>
                      <a:pt x="2281" y="1389"/>
                    </a:cubicBezTo>
                    <a:cubicBezTo>
                      <a:pt x="2222" y="1429"/>
                      <a:pt x="2142" y="1488"/>
                      <a:pt x="2103" y="1568"/>
                    </a:cubicBezTo>
                    <a:cubicBezTo>
                      <a:pt x="2043" y="1627"/>
                      <a:pt x="2004" y="1706"/>
                      <a:pt x="1964" y="1786"/>
                    </a:cubicBezTo>
                    <a:cubicBezTo>
                      <a:pt x="1944" y="1865"/>
                      <a:pt x="1924" y="1944"/>
                      <a:pt x="1904" y="2004"/>
                    </a:cubicBezTo>
                    <a:cubicBezTo>
                      <a:pt x="1885" y="2063"/>
                      <a:pt x="1845" y="2123"/>
                      <a:pt x="1825" y="2182"/>
                    </a:cubicBezTo>
                    <a:cubicBezTo>
                      <a:pt x="1805" y="2222"/>
                      <a:pt x="1766" y="2242"/>
                      <a:pt x="1746" y="2262"/>
                    </a:cubicBezTo>
                    <a:cubicBezTo>
                      <a:pt x="1726" y="2281"/>
                      <a:pt x="1706" y="2321"/>
                      <a:pt x="1666" y="2341"/>
                    </a:cubicBezTo>
                    <a:cubicBezTo>
                      <a:pt x="1607" y="2381"/>
                      <a:pt x="1547" y="2420"/>
                      <a:pt x="1488" y="2440"/>
                    </a:cubicBezTo>
                    <a:cubicBezTo>
                      <a:pt x="1429" y="2460"/>
                      <a:pt x="1349" y="2480"/>
                      <a:pt x="1290" y="2480"/>
                    </a:cubicBezTo>
                    <a:cubicBezTo>
                      <a:pt x="1210" y="2480"/>
                      <a:pt x="1131" y="2480"/>
                      <a:pt x="1052" y="2500"/>
                    </a:cubicBezTo>
                    <a:cubicBezTo>
                      <a:pt x="972" y="2500"/>
                      <a:pt x="893" y="2539"/>
                      <a:pt x="834" y="2579"/>
                    </a:cubicBezTo>
                    <a:lnTo>
                      <a:pt x="774" y="2599"/>
                    </a:lnTo>
                    <a:lnTo>
                      <a:pt x="734" y="2638"/>
                    </a:lnTo>
                    <a:cubicBezTo>
                      <a:pt x="695" y="2658"/>
                      <a:pt x="655" y="2678"/>
                      <a:pt x="635" y="2718"/>
                    </a:cubicBezTo>
                    <a:cubicBezTo>
                      <a:pt x="576" y="2757"/>
                      <a:pt x="516" y="2817"/>
                      <a:pt x="477" y="2896"/>
                    </a:cubicBezTo>
                    <a:cubicBezTo>
                      <a:pt x="457" y="2976"/>
                      <a:pt x="417" y="3035"/>
                      <a:pt x="397" y="3114"/>
                    </a:cubicBezTo>
                    <a:cubicBezTo>
                      <a:pt x="377" y="3194"/>
                      <a:pt x="358" y="3253"/>
                      <a:pt x="318" y="3313"/>
                    </a:cubicBezTo>
                    <a:cubicBezTo>
                      <a:pt x="278" y="3372"/>
                      <a:pt x="239" y="3432"/>
                      <a:pt x="179" y="3491"/>
                    </a:cubicBezTo>
                    <a:cubicBezTo>
                      <a:pt x="159" y="3511"/>
                      <a:pt x="120" y="3531"/>
                      <a:pt x="100" y="3551"/>
                    </a:cubicBezTo>
                    <a:lnTo>
                      <a:pt x="1" y="3630"/>
                    </a:lnTo>
                    <a:lnTo>
                      <a:pt x="219" y="3571"/>
                    </a:lnTo>
                    <a:lnTo>
                      <a:pt x="219" y="3551"/>
                    </a:lnTo>
                    <a:cubicBezTo>
                      <a:pt x="278" y="3491"/>
                      <a:pt x="338" y="3432"/>
                      <a:pt x="377" y="3352"/>
                    </a:cubicBezTo>
                    <a:cubicBezTo>
                      <a:pt x="417" y="3293"/>
                      <a:pt x="437" y="3214"/>
                      <a:pt x="457" y="3134"/>
                    </a:cubicBezTo>
                    <a:cubicBezTo>
                      <a:pt x="477" y="3075"/>
                      <a:pt x="496" y="2995"/>
                      <a:pt x="536" y="2936"/>
                    </a:cubicBezTo>
                    <a:cubicBezTo>
                      <a:pt x="576" y="2876"/>
                      <a:pt x="615" y="2817"/>
                      <a:pt x="675" y="2777"/>
                    </a:cubicBezTo>
                    <a:cubicBezTo>
                      <a:pt x="695" y="2738"/>
                      <a:pt x="734" y="2718"/>
                      <a:pt x="754" y="2698"/>
                    </a:cubicBezTo>
                    <a:lnTo>
                      <a:pt x="814" y="2678"/>
                    </a:lnTo>
                    <a:lnTo>
                      <a:pt x="853" y="2658"/>
                    </a:lnTo>
                    <a:cubicBezTo>
                      <a:pt x="913" y="2619"/>
                      <a:pt x="992" y="2599"/>
                      <a:pt x="1052" y="2599"/>
                    </a:cubicBezTo>
                    <a:cubicBezTo>
                      <a:pt x="1091" y="2589"/>
                      <a:pt x="1131" y="2584"/>
                      <a:pt x="1171" y="2584"/>
                    </a:cubicBezTo>
                    <a:cubicBezTo>
                      <a:pt x="1210" y="2584"/>
                      <a:pt x="1250" y="2589"/>
                      <a:pt x="1290" y="2599"/>
                    </a:cubicBezTo>
                    <a:cubicBezTo>
                      <a:pt x="1369" y="2599"/>
                      <a:pt x="1448" y="2579"/>
                      <a:pt x="1528" y="2559"/>
                    </a:cubicBezTo>
                    <a:cubicBezTo>
                      <a:pt x="1607" y="2539"/>
                      <a:pt x="1686" y="2500"/>
                      <a:pt x="1746" y="2460"/>
                    </a:cubicBezTo>
                    <a:cubicBezTo>
                      <a:pt x="1785" y="2440"/>
                      <a:pt x="1825" y="2400"/>
                      <a:pt x="1845" y="2381"/>
                    </a:cubicBezTo>
                    <a:cubicBezTo>
                      <a:pt x="1885" y="2361"/>
                      <a:pt x="1904" y="2321"/>
                      <a:pt x="1944" y="2301"/>
                    </a:cubicBezTo>
                    <a:cubicBezTo>
                      <a:pt x="1984" y="2222"/>
                      <a:pt x="2043" y="2143"/>
                      <a:pt x="2063" y="2063"/>
                    </a:cubicBezTo>
                    <a:cubicBezTo>
                      <a:pt x="2103" y="2004"/>
                      <a:pt x="2123" y="1925"/>
                      <a:pt x="2142" y="1865"/>
                    </a:cubicBezTo>
                    <a:cubicBezTo>
                      <a:pt x="2162" y="1806"/>
                      <a:pt x="2202" y="1746"/>
                      <a:pt x="2242" y="1687"/>
                    </a:cubicBezTo>
                    <a:cubicBezTo>
                      <a:pt x="2281" y="1647"/>
                      <a:pt x="2341" y="1607"/>
                      <a:pt x="2400" y="1568"/>
                    </a:cubicBezTo>
                    <a:cubicBezTo>
                      <a:pt x="2440" y="1528"/>
                      <a:pt x="2499" y="1488"/>
                      <a:pt x="2579" y="1488"/>
                    </a:cubicBezTo>
                    <a:cubicBezTo>
                      <a:pt x="2638" y="1468"/>
                      <a:pt x="2698" y="1449"/>
                      <a:pt x="2777" y="1449"/>
                    </a:cubicBezTo>
                    <a:cubicBezTo>
                      <a:pt x="2856" y="1449"/>
                      <a:pt x="2936" y="1449"/>
                      <a:pt x="3015" y="1429"/>
                    </a:cubicBezTo>
                    <a:cubicBezTo>
                      <a:pt x="3094" y="1429"/>
                      <a:pt x="3193" y="1389"/>
                      <a:pt x="3273" y="1349"/>
                    </a:cubicBezTo>
                    <a:cubicBezTo>
                      <a:pt x="3332" y="1310"/>
                      <a:pt x="3412" y="1250"/>
                      <a:pt x="3471" y="1191"/>
                    </a:cubicBezTo>
                    <a:cubicBezTo>
                      <a:pt x="3531" y="1131"/>
                      <a:pt x="3570" y="1072"/>
                      <a:pt x="3610" y="992"/>
                    </a:cubicBezTo>
                    <a:cubicBezTo>
                      <a:pt x="3650" y="913"/>
                      <a:pt x="3669" y="834"/>
                      <a:pt x="3689" y="754"/>
                    </a:cubicBezTo>
                    <a:cubicBezTo>
                      <a:pt x="3709" y="695"/>
                      <a:pt x="3729" y="636"/>
                      <a:pt x="3769" y="556"/>
                    </a:cubicBezTo>
                    <a:cubicBezTo>
                      <a:pt x="3808" y="497"/>
                      <a:pt x="3848" y="457"/>
                      <a:pt x="3888" y="398"/>
                    </a:cubicBezTo>
                    <a:lnTo>
                      <a:pt x="3927" y="378"/>
                    </a:lnTo>
                    <a:lnTo>
                      <a:pt x="3967" y="338"/>
                    </a:lnTo>
                    <a:cubicBezTo>
                      <a:pt x="4007" y="318"/>
                      <a:pt x="4026" y="298"/>
                      <a:pt x="4066" y="279"/>
                    </a:cubicBezTo>
                    <a:cubicBezTo>
                      <a:pt x="4126" y="259"/>
                      <a:pt x="4185" y="239"/>
                      <a:pt x="4264" y="219"/>
                    </a:cubicBezTo>
                    <a:cubicBezTo>
                      <a:pt x="4344" y="199"/>
                      <a:pt x="4403" y="199"/>
                      <a:pt x="4483" y="199"/>
                    </a:cubicBezTo>
                    <a:cubicBezTo>
                      <a:pt x="4562" y="199"/>
                      <a:pt x="4641" y="179"/>
                      <a:pt x="4721" y="140"/>
                    </a:cubicBezTo>
                    <a:cubicBezTo>
                      <a:pt x="4780" y="120"/>
                      <a:pt x="4859" y="80"/>
                      <a:pt x="4919" y="21"/>
                    </a:cubicBezTo>
                    <a:lnTo>
                      <a:pt x="48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flipH="1">
                <a:off x="8148095" y="3942585"/>
                <a:ext cx="112020" cy="176213"/>
              </a:xfrm>
              <a:custGeom>
                <a:avLst/>
                <a:gdLst/>
                <a:ahLst/>
                <a:cxnLst/>
                <a:rect l="l" t="t" r="r" b="b"/>
                <a:pathLst>
                  <a:path w="616" h="969" extrusionOk="0">
                    <a:moveTo>
                      <a:pt x="534" y="1"/>
                    </a:moveTo>
                    <a:cubicBezTo>
                      <a:pt x="507" y="1"/>
                      <a:pt x="477" y="15"/>
                      <a:pt x="457" y="35"/>
                    </a:cubicBezTo>
                    <a:cubicBezTo>
                      <a:pt x="398" y="75"/>
                      <a:pt x="338" y="134"/>
                      <a:pt x="298" y="194"/>
                    </a:cubicBezTo>
                    <a:cubicBezTo>
                      <a:pt x="259" y="253"/>
                      <a:pt x="219" y="313"/>
                      <a:pt x="179" y="372"/>
                    </a:cubicBezTo>
                    <a:cubicBezTo>
                      <a:pt x="179" y="372"/>
                      <a:pt x="179" y="392"/>
                      <a:pt x="160" y="412"/>
                    </a:cubicBezTo>
                    <a:cubicBezTo>
                      <a:pt x="100" y="491"/>
                      <a:pt x="60" y="591"/>
                      <a:pt x="21" y="690"/>
                    </a:cubicBezTo>
                    <a:cubicBezTo>
                      <a:pt x="1" y="769"/>
                      <a:pt x="1" y="829"/>
                      <a:pt x="21" y="908"/>
                    </a:cubicBezTo>
                    <a:cubicBezTo>
                      <a:pt x="46" y="946"/>
                      <a:pt x="89" y="968"/>
                      <a:pt x="131" y="968"/>
                    </a:cubicBezTo>
                    <a:cubicBezTo>
                      <a:pt x="155" y="968"/>
                      <a:pt x="178" y="962"/>
                      <a:pt x="199" y="948"/>
                    </a:cubicBezTo>
                    <a:cubicBezTo>
                      <a:pt x="239" y="908"/>
                      <a:pt x="298" y="848"/>
                      <a:pt x="338" y="789"/>
                    </a:cubicBezTo>
                    <a:cubicBezTo>
                      <a:pt x="378" y="729"/>
                      <a:pt x="417" y="670"/>
                      <a:pt x="437" y="610"/>
                    </a:cubicBezTo>
                    <a:cubicBezTo>
                      <a:pt x="497" y="511"/>
                      <a:pt x="556" y="372"/>
                      <a:pt x="576" y="253"/>
                    </a:cubicBezTo>
                    <a:cubicBezTo>
                      <a:pt x="576" y="214"/>
                      <a:pt x="576" y="174"/>
                      <a:pt x="596" y="154"/>
                    </a:cubicBezTo>
                    <a:cubicBezTo>
                      <a:pt x="616" y="115"/>
                      <a:pt x="616" y="75"/>
                      <a:pt x="596" y="55"/>
                    </a:cubicBezTo>
                    <a:cubicBezTo>
                      <a:pt x="586" y="15"/>
                      <a:pt x="561" y="1"/>
                      <a:pt x="5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5"/>
              <p:cNvSpPr/>
              <p:nvPr/>
            </p:nvSpPr>
            <p:spPr>
              <a:xfrm flipH="1">
                <a:off x="8176827" y="3809470"/>
                <a:ext cx="65102" cy="100927"/>
              </a:xfrm>
              <a:custGeom>
                <a:avLst/>
                <a:gdLst/>
                <a:ahLst/>
                <a:cxnLst/>
                <a:rect l="l" t="t" r="r" b="b"/>
                <a:pathLst>
                  <a:path w="358" h="555" extrusionOk="0">
                    <a:moveTo>
                      <a:pt x="308" y="1"/>
                    </a:moveTo>
                    <a:cubicBezTo>
                      <a:pt x="298" y="1"/>
                      <a:pt x="286" y="5"/>
                      <a:pt x="278" y="14"/>
                    </a:cubicBezTo>
                    <a:cubicBezTo>
                      <a:pt x="99" y="113"/>
                      <a:pt x="0" y="311"/>
                      <a:pt x="20" y="509"/>
                    </a:cubicBezTo>
                    <a:cubicBezTo>
                      <a:pt x="20" y="526"/>
                      <a:pt x="46" y="555"/>
                      <a:pt x="77" y="555"/>
                    </a:cubicBezTo>
                    <a:cubicBezTo>
                      <a:pt x="84" y="555"/>
                      <a:pt x="92" y="553"/>
                      <a:pt x="99" y="549"/>
                    </a:cubicBezTo>
                    <a:lnTo>
                      <a:pt x="119" y="529"/>
                    </a:lnTo>
                    <a:lnTo>
                      <a:pt x="179" y="529"/>
                    </a:lnTo>
                    <a:cubicBezTo>
                      <a:pt x="218" y="470"/>
                      <a:pt x="258" y="410"/>
                      <a:pt x="278" y="351"/>
                    </a:cubicBezTo>
                    <a:cubicBezTo>
                      <a:pt x="317" y="311"/>
                      <a:pt x="317" y="271"/>
                      <a:pt x="337" y="232"/>
                    </a:cubicBezTo>
                    <a:cubicBezTo>
                      <a:pt x="357" y="172"/>
                      <a:pt x="357" y="93"/>
                      <a:pt x="337" y="34"/>
                    </a:cubicBezTo>
                    <a:cubicBezTo>
                      <a:pt x="337" y="10"/>
                      <a:pt x="324" y="1"/>
                      <a:pt x="3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5"/>
              <p:cNvSpPr/>
              <p:nvPr/>
            </p:nvSpPr>
            <p:spPr>
              <a:xfrm flipH="1">
                <a:off x="8108451" y="3805470"/>
                <a:ext cx="39825" cy="47827"/>
              </a:xfrm>
              <a:custGeom>
                <a:avLst/>
                <a:gdLst/>
                <a:ahLst/>
                <a:cxnLst/>
                <a:rect l="l" t="t" r="r" b="b"/>
                <a:pathLst>
                  <a:path w="219" h="263" extrusionOk="0">
                    <a:moveTo>
                      <a:pt x="169" y="1"/>
                    </a:moveTo>
                    <a:cubicBezTo>
                      <a:pt x="164" y="1"/>
                      <a:pt x="159" y="6"/>
                      <a:pt x="159" y="16"/>
                    </a:cubicBezTo>
                    <a:cubicBezTo>
                      <a:pt x="140" y="16"/>
                      <a:pt x="120" y="36"/>
                      <a:pt x="100" y="36"/>
                    </a:cubicBezTo>
                    <a:cubicBezTo>
                      <a:pt x="80" y="56"/>
                      <a:pt x="60" y="75"/>
                      <a:pt x="60" y="95"/>
                    </a:cubicBezTo>
                    <a:cubicBezTo>
                      <a:pt x="21" y="115"/>
                      <a:pt x="21" y="155"/>
                      <a:pt x="21" y="194"/>
                    </a:cubicBezTo>
                    <a:cubicBezTo>
                      <a:pt x="1" y="214"/>
                      <a:pt x="1" y="234"/>
                      <a:pt x="21" y="234"/>
                    </a:cubicBezTo>
                    <a:cubicBezTo>
                      <a:pt x="21" y="248"/>
                      <a:pt x="30" y="262"/>
                      <a:pt x="43" y="262"/>
                    </a:cubicBezTo>
                    <a:cubicBezTo>
                      <a:pt x="49" y="262"/>
                      <a:pt x="54" y="260"/>
                      <a:pt x="60" y="254"/>
                    </a:cubicBezTo>
                    <a:cubicBezTo>
                      <a:pt x="80" y="254"/>
                      <a:pt x="120" y="254"/>
                      <a:pt x="140" y="234"/>
                    </a:cubicBezTo>
                    <a:cubicBezTo>
                      <a:pt x="159" y="214"/>
                      <a:pt x="179" y="214"/>
                      <a:pt x="179" y="175"/>
                    </a:cubicBezTo>
                    <a:cubicBezTo>
                      <a:pt x="219" y="135"/>
                      <a:pt x="219" y="95"/>
                      <a:pt x="199" y="36"/>
                    </a:cubicBezTo>
                    <a:cubicBezTo>
                      <a:pt x="199" y="36"/>
                      <a:pt x="199" y="16"/>
                      <a:pt x="179" y="16"/>
                    </a:cubicBezTo>
                    <a:cubicBezTo>
                      <a:pt x="179" y="6"/>
                      <a:pt x="174" y="1"/>
                      <a:pt x="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flipH="1">
                <a:off x="8743110" y="4304468"/>
                <a:ext cx="68739" cy="127295"/>
              </a:xfrm>
              <a:custGeom>
                <a:avLst/>
                <a:gdLst/>
                <a:ahLst/>
                <a:cxnLst/>
                <a:rect l="l" t="t" r="r" b="b"/>
                <a:pathLst>
                  <a:path w="378" h="700" extrusionOk="0">
                    <a:moveTo>
                      <a:pt x="309" y="1"/>
                    </a:moveTo>
                    <a:cubicBezTo>
                      <a:pt x="300" y="1"/>
                      <a:pt x="289" y="3"/>
                      <a:pt x="278" y="9"/>
                    </a:cubicBezTo>
                    <a:cubicBezTo>
                      <a:pt x="239" y="68"/>
                      <a:pt x="199" y="108"/>
                      <a:pt x="179" y="167"/>
                    </a:cubicBezTo>
                    <a:cubicBezTo>
                      <a:pt x="159" y="207"/>
                      <a:pt x="140" y="247"/>
                      <a:pt x="120" y="266"/>
                    </a:cubicBezTo>
                    <a:cubicBezTo>
                      <a:pt x="120" y="306"/>
                      <a:pt x="100" y="326"/>
                      <a:pt x="100" y="366"/>
                    </a:cubicBezTo>
                    <a:cubicBezTo>
                      <a:pt x="80" y="385"/>
                      <a:pt x="60" y="425"/>
                      <a:pt x="40" y="445"/>
                    </a:cubicBezTo>
                    <a:cubicBezTo>
                      <a:pt x="21" y="485"/>
                      <a:pt x="21" y="524"/>
                      <a:pt x="21" y="564"/>
                    </a:cubicBezTo>
                    <a:cubicBezTo>
                      <a:pt x="1" y="604"/>
                      <a:pt x="1" y="643"/>
                      <a:pt x="40" y="683"/>
                    </a:cubicBezTo>
                    <a:cubicBezTo>
                      <a:pt x="52" y="694"/>
                      <a:pt x="65" y="699"/>
                      <a:pt x="79" y="699"/>
                    </a:cubicBezTo>
                    <a:cubicBezTo>
                      <a:pt x="113" y="699"/>
                      <a:pt x="151" y="671"/>
                      <a:pt x="179" y="643"/>
                    </a:cubicBezTo>
                    <a:cubicBezTo>
                      <a:pt x="199" y="623"/>
                      <a:pt x="219" y="623"/>
                      <a:pt x="219" y="604"/>
                    </a:cubicBezTo>
                    <a:cubicBezTo>
                      <a:pt x="259" y="544"/>
                      <a:pt x="298" y="485"/>
                      <a:pt x="318" y="405"/>
                    </a:cubicBezTo>
                    <a:cubicBezTo>
                      <a:pt x="358" y="326"/>
                      <a:pt x="378" y="227"/>
                      <a:pt x="358" y="128"/>
                    </a:cubicBezTo>
                    <a:cubicBezTo>
                      <a:pt x="358" y="108"/>
                      <a:pt x="358" y="68"/>
                      <a:pt x="358" y="48"/>
                    </a:cubicBezTo>
                    <a:cubicBezTo>
                      <a:pt x="358" y="19"/>
                      <a:pt x="336" y="1"/>
                      <a:pt x="3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flipH="1">
                <a:off x="8775480" y="4220271"/>
                <a:ext cx="36370" cy="71467"/>
              </a:xfrm>
              <a:custGeom>
                <a:avLst/>
                <a:gdLst/>
                <a:ahLst/>
                <a:cxnLst/>
                <a:rect l="l" t="t" r="r" b="b"/>
                <a:pathLst>
                  <a:path w="200" h="393" extrusionOk="0">
                    <a:moveTo>
                      <a:pt x="117" y="1"/>
                    </a:moveTo>
                    <a:cubicBezTo>
                      <a:pt x="105" y="1"/>
                      <a:pt x="90" y="6"/>
                      <a:pt x="80" y="15"/>
                    </a:cubicBezTo>
                    <a:cubicBezTo>
                      <a:pt x="60" y="35"/>
                      <a:pt x="40" y="55"/>
                      <a:pt x="21" y="95"/>
                    </a:cubicBezTo>
                    <a:cubicBezTo>
                      <a:pt x="21" y="115"/>
                      <a:pt x="21" y="134"/>
                      <a:pt x="1" y="154"/>
                    </a:cubicBezTo>
                    <a:cubicBezTo>
                      <a:pt x="1" y="214"/>
                      <a:pt x="1" y="273"/>
                      <a:pt x="1" y="313"/>
                    </a:cubicBezTo>
                    <a:cubicBezTo>
                      <a:pt x="21" y="333"/>
                      <a:pt x="21" y="333"/>
                      <a:pt x="40" y="353"/>
                    </a:cubicBezTo>
                    <a:lnTo>
                      <a:pt x="40" y="372"/>
                    </a:lnTo>
                    <a:cubicBezTo>
                      <a:pt x="40" y="372"/>
                      <a:pt x="60" y="392"/>
                      <a:pt x="60" y="392"/>
                    </a:cubicBezTo>
                    <a:cubicBezTo>
                      <a:pt x="80" y="392"/>
                      <a:pt x="100" y="372"/>
                      <a:pt x="100" y="372"/>
                    </a:cubicBezTo>
                    <a:cubicBezTo>
                      <a:pt x="179" y="293"/>
                      <a:pt x="199" y="174"/>
                      <a:pt x="179" y="95"/>
                    </a:cubicBezTo>
                    <a:cubicBezTo>
                      <a:pt x="199" y="75"/>
                      <a:pt x="199" y="35"/>
                      <a:pt x="179" y="15"/>
                    </a:cubicBezTo>
                    <a:lnTo>
                      <a:pt x="140" y="15"/>
                    </a:lnTo>
                    <a:cubicBezTo>
                      <a:pt x="140" y="6"/>
                      <a:pt x="13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flipH="1">
                <a:off x="8851311" y="4242821"/>
                <a:ext cx="36188" cy="113838"/>
              </a:xfrm>
              <a:custGeom>
                <a:avLst/>
                <a:gdLst/>
                <a:ahLst/>
                <a:cxnLst/>
                <a:rect l="l" t="t" r="r" b="b"/>
                <a:pathLst>
                  <a:path w="199" h="626" extrusionOk="0">
                    <a:moveTo>
                      <a:pt x="99" y="1"/>
                    </a:moveTo>
                    <a:cubicBezTo>
                      <a:pt x="85" y="1"/>
                      <a:pt x="70" y="10"/>
                      <a:pt x="60" y="30"/>
                    </a:cubicBezTo>
                    <a:cubicBezTo>
                      <a:pt x="60" y="30"/>
                      <a:pt x="60" y="50"/>
                      <a:pt x="60" y="50"/>
                    </a:cubicBezTo>
                    <a:cubicBezTo>
                      <a:pt x="40" y="50"/>
                      <a:pt x="20" y="70"/>
                      <a:pt x="20" y="90"/>
                    </a:cubicBezTo>
                    <a:cubicBezTo>
                      <a:pt x="0" y="169"/>
                      <a:pt x="0" y="248"/>
                      <a:pt x="0" y="328"/>
                    </a:cubicBezTo>
                    <a:cubicBezTo>
                      <a:pt x="0" y="407"/>
                      <a:pt x="20" y="486"/>
                      <a:pt x="40" y="566"/>
                    </a:cubicBezTo>
                    <a:cubicBezTo>
                      <a:pt x="60" y="605"/>
                      <a:pt x="80" y="625"/>
                      <a:pt x="119" y="625"/>
                    </a:cubicBezTo>
                    <a:cubicBezTo>
                      <a:pt x="159" y="625"/>
                      <a:pt x="199" y="586"/>
                      <a:pt x="199" y="546"/>
                    </a:cubicBezTo>
                    <a:cubicBezTo>
                      <a:pt x="199" y="506"/>
                      <a:pt x="199" y="467"/>
                      <a:pt x="199" y="427"/>
                    </a:cubicBezTo>
                    <a:cubicBezTo>
                      <a:pt x="199" y="387"/>
                      <a:pt x="199" y="348"/>
                      <a:pt x="199" y="308"/>
                    </a:cubicBezTo>
                    <a:cubicBezTo>
                      <a:pt x="179" y="209"/>
                      <a:pt x="159" y="110"/>
                      <a:pt x="139" y="30"/>
                    </a:cubicBezTo>
                    <a:cubicBezTo>
                      <a:pt x="129" y="10"/>
                      <a:pt x="114"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5"/>
              <p:cNvSpPr/>
              <p:nvPr/>
            </p:nvSpPr>
            <p:spPr>
              <a:xfrm flipH="1">
                <a:off x="8836945" y="4126436"/>
                <a:ext cx="36188" cy="57101"/>
              </a:xfrm>
              <a:custGeom>
                <a:avLst/>
                <a:gdLst/>
                <a:ahLst/>
                <a:cxnLst/>
                <a:rect l="l" t="t" r="r" b="b"/>
                <a:pathLst>
                  <a:path w="199" h="314" extrusionOk="0">
                    <a:moveTo>
                      <a:pt x="110" y="1"/>
                    </a:moveTo>
                    <a:cubicBezTo>
                      <a:pt x="100" y="1"/>
                      <a:pt x="90" y="6"/>
                      <a:pt x="80" y="16"/>
                    </a:cubicBezTo>
                    <a:cubicBezTo>
                      <a:pt x="80" y="16"/>
                      <a:pt x="80" y="16"/>
                      <a:pt x="80" y="36"/>
                    </a:cubicBezTo>
                    <a:lnTo>
                      <a:pt x="60" y="56"/>
                    </a:lnTo>
                    <a:cubicBezTo>
                      <a:pt x="40" y="56"/>
                      <a:pt x="20" y="95"/>
                      <a:pt x="20" y="115"/>
                    </a:cubicBezTo>
                    <a:cubicBezTo>
                      <a:pt x="20" y="115"/>
                      <a:pt x="20" y="135"/>
                      <a:pt x="20" y="135"/>
                    </a:cubicBezTo>
                    <a:cubicBezTo>
                      <a:pt x="1" y="194"/>
                      <a:pt x="1" y="254"/>
                      <a:pt x="40" y="293"/>
                    </a:cubicBezTo>
                    <a:cubicBezTo>
                      <a:pt x="40" y="313"/>
                      <a:pt x="60" y="313"/>
                      <a:pt x="80" y="313"/>
                    </a:cubicBezTo>
                    <a:cubicBezTo>
                      <a:pt x="100" y="313"/>
                      <a:pt x="120" y="313"/>
                      <a:pt x="120" y="293"/>
                    </a:cubicBezTo>
                    <a:lnTo>
                      <a:pt x="139" y="274"/>
                    </a:lnTo>
                    <a:cubicBezTo>
                      <a:pt x="159" y="254"/>
                      <a:pt x="159" y="234"/>
                      <a:pt x="179" y="194"/>
                    </a:cubicBezTo>
                    <a:cubicBezTo>
                      <a:pt x="179" y="194"/>
                      <a:pt x="199" y="174"/>
                      <a:pt x="199" y="155"/>
                    </a:cubicBezTo>
                    <a:cubicBezTo>
                      <a:pt x="199" y="115"/>
                      <a:pt x="199" y="75"/>
                      <a:pt x="159" y="56"/>
                    </a:cubicBezTo>
                    <a:cubicBezTo>
                      <a:pt x="159" y="36"/>
                      <a:pt x="159" y="16"/>
                      <a:pt x="139" y="16"/>
                    </a:cubicBezTo>
                    <a:cubicBezTo>
                      <a:pt x="130" y="6"/>
                      <a:pt x="120"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44" name="Google Shape;1244;p25"/>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6">
  <p:cSld name="CUSTOM_1_1_1_1_1_1">
    <p:spTree>
      <p:nvGrpSpPr>
        <p:cNvPr id="1" name="Shape 1271"/>
        <p:cNvGrpSpPr/>
        <p:nvPr/>
      </p:nvGrpSpPr>
      <p:grpSpPr>
        <a:xfrm>
          <a:off x="0" y="0"/>
          <a:ext cx="0" cy="0"/>
          <a:chOff x="0" y="0"/>
          <a:chExt cx="0" cy="0"/>
        </a:xfrm>
      </p:grpSpPr>
      <p:sp>
        <p:nvSpPr>
          <p:cNvPr id="1272" name="Google Shape;1272;p27"/>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1273" name="Google Shape;1273;p27"/>
          <p:cNvGrpSpPr/>
          <p:nvPr/>
        </p:nvGrpSpPr>
        <p:grpSpPr>
          <a:xfrm>
            <a:off x="-1003537" y="2299905"/>
            <a:ext cx="10894439" cy="3576646"/>
            <a:chOff x="-1003537" y="2299905"/>
            <a:chExt cx="10894439" cy="3576646"/>
          </a:xfrm>
        </p:grpSpPr>
        <p:grpSp>
          <p:nvGrpSpPr>
            <p:cNvPr id="1274" name="Google Shape;1274;p27"/>
            <p:cNvGrpSpPr/>
            <p:nvPr/>
          </p:nvGrpSpPr>
          <p:grpSpPr>
            <a:xfrm>
              <a:off x="-1003537" y="2299905"/>
              <a:ext cx="10894439" cy="3576646"/>
              <a:chOff x="-1003537" y="2299905"/>
              <a:chExt cx="10894439" cy="3576646"/>
            </a:xfrm>
          </p:grpSpPr>
          <p:sp>
            <p:nvSpPr>
              <p:cNvPr id="1275" name="Google Shape;1275;p27"/>
              <p:cNvSpPr/>
              <p:nvPr/>
            </p:nvSpPr>
            <p:spPr>
              <a:xfrm>
                <a:off x="-1003537" y="4134825"/>
                <a:ext cx="4668226" cy="1193015"/>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7"/>
              <p:cNvSpPr/>
              <p:nvPr/>
            </p:nvSpPr>
            <p:spPr>
              <a:xfrm flipH="1">
                <a:off x="6178113" y="4067650"/>
                <a:ext cx="3202586" cy="1327359"/>
              </a:xfrm>
              <a:custGeom>
                <a:avLst/>
                <a:gdLst/>
                <a:ahLst/>
                <a:cxnLst/>
                <a:rect l="l" t="t" r="r" b="b"/>
                <a:pathLst>
                  <a:path w="26059" h="15275" extrusionOk="0">
                    <a:moveTo>
                      <a:pt x="1715" y="1"/>
                    </a:moveTo>
                    <a:cubicBezTo>
                      <a:pt x="1672" y="1"/>
                      <a:pt x="1630" y="2"/>
                      <a:pt x="1587" y="5"/>
                    </a:cubicBezTo>
                    <a:cubicBezTo>
                      <a:pt x="1130" y="44"/>
                      <a:pt x="714" y="282"/>
                      <a:pt x="417" y="620"/>
                    </a:cubicBezTo>
                    <a:cubicBezTo>
                      <a:pt x="317" y="719"/>
                      <a:pt x="238" y="818"/>
                      <a:pt x="139" y="917"/>
                    </a:cubicBezTo>
                    <a:cubicBezTo>
                      <a:pt x="99" y="976"/>
                      <a:pt x="40" y="1056"/>
                      <a:pt x="0" y="1115"/>
                    </a:cubicBezTo>
                    <a:lnTo>
                      <a:pt x="0" y="15275"/>
                    </a:lnTo>
                    <a:lnTo>
                      <a:pt x="26058" y="15275"/>
                    </a:lnTo>
                    <a:lnTo>
                      <a:pt x="26058" y="13510"/>
                    </a:lnTo>
                    <a:cubicBezTo>
                      <a:pt x="25067" y="13212"/>
                      <a:pt x="24016" y="13074"/>
                      <a:pt x="22985" y="13074"/>
                    </a:cubicBezTo>
                    <a:cubicBezTo>
                      <a:pt x="18880" y="13074"/>
                      <a:pt x="16420" y="5181"/>
                      <a:pt x="14616" y="5042"/>
                    </a:cubicBezTo>
                    <a:cubicBezTo>
                      <a:pt x="14563" y="5037"/>
                      <a:pt x="14511" y="5034"/>
                      <a:pt x="14460" y="5034"/>
                    </a:cubicBezTo>
                    <a:cubicBezTo>
                      <a:pt x="14322" y="5034"/>
                      <a:pt x="14191" y="5053"/>
                      <a:pt x="14060" y="5082"/>
                    </a:cubicBezTo>
                    <a:cubicBezTo>
                      <a:pt x="13743" y="5161"/>
                      <a:pt x="13426" y="5280"/>
                      <a:pt x="13168" y="5458"/>
                    </a:cubicBezTo>
                    <a:cubicBezTo>
                      <a:pt x="12038" y="6133"/>
                      <a:pt x="10967" y="7382"/>
                      <a:pt x="9400" y="7441"/>
                    </a:cubicBezTo>
                    <a:cubicBezTo>
                      <a:pt x="9389" y="7442"/>
                      <a:pt x="9377" y="7442"/>
                      <a:pt x="9366" y="7442"/>
                    </a:cubicBezTo>
                    <a:cubicBezTo>
                      <a:pt x="7185" y="7442"/>
                      <a:pt x="5016" y="1"/>
                      <a:pt x="171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7"/>
              <p:cNvSpPr/>
              <p:nvPr/>
            </p:nvSpPr>
            <p:spPr>
              <a:xfrm>
                <a:off x="5621176" y="4988874"/>
                <a:ext cx="821360" cy="277161"/>
              </a:xfrm>
              <a:custGeom>
                <a:avLst/>
                <a:gdLst/>
                <a:ahLst/>
                <a:cxnLst/>
                <a:rect l="l" t="t" r="r" b="b"/>
                <a:pathLst>
                  <a:path w="15822" h="5339" extrusionOk="0">
                    <a:moveTo>
                      <a:pt x="5018" y="0"/>
                    </a:moveTo>
                    <a:cubicBezTo>
                      <a:pt x="4532" y="156"/>
                      <a:pt x="4055" y="331"/>
                      <a:pt x="3589" y="515"/>
                    </a:cubicBezTo>
                    <a:cubicBezTo>
                      <a:pt x="2597" y="914"/>
                      <a:pt x="1284" y="1371"/>
                      <a:pt x="720" y="2149"/>
                    </a:cubicBezTo>
                    <a:cubicBezTo>
                      <a:pt x="1" y="3141"/>
                      <a:pt x="642" y="4220"/>
                      <a:pt x="1887" y="4707"/>
                    </a:cubicBezTo>
                    <a:cubicBezTo>
                      <a:pt x="3034" y="5154"/>
                      <a:pt x="4357" y="5329"/>
                      <a:pt x="5640" y="5339"/>
                    </a:cubicBezTo>
                    <a:cubicBezTo>
                      <a:pt x="6914" y="5339"/>
                      <a:pt x="8188" y="5241"/>
                      <a:pt x="9443" y="5037"/>
                    </a:cubicBezTo>
                    <a:cubicBezTo>
                      <a:pt x="11018" y="4969"/>
                      <a:pt x="12583" y="4765"/>
                      <a:pt x="14130" y="4454"/>
                    </a:cubicBezTo>
                    <a:cubicBezTo>
                      <a:pt x="14703" y="4327"/>
                      <a:pt x="15267" y="4181"/>
                      <a:pt x="15822" y="4016"/>
                    </a:cubicBezTo>
                    <a:cubicBezTo>
                      <a:pt x="11640" y="3092"/>
                      <a:pt x="8091" y="1488"/>
                      <a:pt x="5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7"/>
              <p:cNvSpPr/>
              <p:nvPr/>
            </p:nvSpPr>
            <p:spPr>
              <a:xfrm>
                <a:off x="5284997" y="5022460"/>
                <a:ext cx="312513" cy="153869"/>
              </a:xfrm>
              <a:custGeom>
                <a:avLst/>
                <a:gdLst/>
                <a:ahLst/>
                <a:cxnLst/>
                <a:rect l="l" t="t" r="r" b="b"/>
                <a:pathLst>
                  <a:path w="6020" h="2964" extrusionOk="0">
                    <a:moveTo>
                      <a:pt x="4112" y="1"/>
                    </a:moveTo>
                    <a:cubicBezTo>
                      <a:pt x="3450" y="1"/>
                      <a:pt x="2790" y="92"/>
                      <a:pt x="2149" y="277"/>
                    </a:cubicBezTo>
                    <a:cubicBezTo>
                      <a:pt x="1585" y="452"/>
                      <a:pt x="759" y="763"/>
                      <a:pt x="448" y="1230"/>
                    </a:cubicBezTo>
                    <a:cubicBezTo>
                      <a:pt x="156" y="1492"/>
                      <a:pt x="0" y="1872"/>
                      <a:pt x="39" y="2261"/>
                    </a:cubicBezTo>
                    <a:cubicBezTo>
                      <a:pt x="78" y="2591"/>
                      <a:pt x="341" y="2854"/>
                      <a:pt x="671" y="2902"/>
                    </a:cubicBezTo>
                    <a:cubicBezTo>
                      <a:pt x="966" y="2943"/>
                      <a:pt x="1262" y="2963"/>
                      <a:pt x="1556" y="2963"/>
                    </a:cubicBezTo>
                    <a:cubicBezTo>
                      <a:pt x="3285" y="2963"/>
                      <a:pt x="4929" y="2268"/>
                      <a:pt x="5776" y="1055"/>
                    </a:cubicBezTo>
                    <a:cubicBezTo>
                      <a:pt x="6019" y="714"/>
                      <a:pt x="5825" y="180"/>
                      <a:pt x="5261" y="92"/>
                    </a:cubicBezTo>
                    <a:cubicBezTo>
                      <a:pt x="4880" y="32"/>
                      <a:pt x="4495" y="1"/>
                      <a:pt x="41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7"/>
              <p:cNvSpPr/>
              <p:nvPr/>
            </p:nvSpPr>
            <p:spPr>
              <a:xfrm>
                <a:off x="5131546" y="5212457"/>
                <a:ext cx="157554" cy="87317"/>
              </a:xfrm>
              <a:custGeom>
                <a:avLst/>
                <a:gdLst/>
                <a:ahLst/>
                <a:cxnLst/>
                <a:rect l="l" t="t" r="r" b="b"/>
                <a:pathLst>
                  <a:path w="3035" h="1682" extrusionOk="0">
                    <a:moveTo>
                      <a:pt x="1800" y="1"/>
                    </a:moveTo>
                    <a:cubicBezTo>
                      <a:pt x="1100" y="1"/>
                      <a:pt x="411" y="287"/>
                      <a:pt x="97" y="808"/>
                    </a:cubicBezTo>
                    <a:cubicBezTo>
                      <a:pt x="0" y="954"/>
                      <a:pt x="29" y="1158"/>
                      <a:pt x="175" y="1265"/>
                    </a:cubicBezTo>
                    <a:cubicBezTo>
                      <a:pt x="234" y="1391"/>
                      <a:pt x="341" y="1498"/>
                      <a:pt x="467" y="1557"/>
                    </a:cubicBezTo>
                    <a:cubicBezTo>
                      <a:pt x="637" y="1646"/>
                      <a:pt x="834" y="1681"/>
                      <a:pt x="1035" y="1681"/>
                    </a:cubicBezTo>
                    <a:cubicBezTo>
                      <a:pt x="1292" y="1681"/>
                      <a:pt x="1556" y="1623"/>
                      <a:pt x="1780" y="1547"/>
                    </a:cubicBezTo>
                    <a:cubicBezTo>
                      <a:pt x="2237" y="1421"/>
                      <a:pt x="2635" y="1148"/>
                      <a:pt x="2937" y="779"/>
                    </a:cubicBezTo>
                    <a:cubicBezTo>
                      <a:pt x="3015" y="691"/>
                      <a:pt x="3034" y="565"/>
                      <a:pt x="2976" y="458"/>
                    </a:cubicBezTo>
                    <a:cubicBezTo>
                      <a:pt x="2947" y="331"/>
                      <a:pt x="2849" y="234"/>
                      <a:pt x="2733" y="186"/>
                    </a:cubicBezTo>
                    <a:cubicBezTo>
                      <a:pt x="2443" y="60"/>
                      <a:pt x="2120" y="1"/>
                      <a:pt x="18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 name="Google Shape;1280;p27"/>
              <p:cNvGrpSpPr/>
              <p:nvPr/>
            </p:nvGrpSpPr>
            <p:grpSpPr>
              <a:xfrm>
                <a:off x="259338" y="4533350"/>
                <a:ext cx="7063163" cy="1343201"/>
                <a:chOff x="259338" y="4533350"/>
                <a:chExt cx="7063163" cy="1343201"/>
              </a:xfrm>
            </p:grpSpPr>
            <p:sp>
              <p:nvSpPr>
                <p:cNvPr id="1281" name="Google Shape;1281;p27"/>
                <p:cNvSpPr/>
                <p:nvPr/>
              </p:nvSpPr>
              <p:spPr>
                <a:xfrm>
                  <a:off x="259338" y="4533350"/>
                  <a:ext cx="7063163" cy="821515"/>
                </a:xfrm>
                <a:custGeom>
                  <a:avLst/>
                  <a:gdLst/>
                  <a:ahLst/>
                  <a:cxnLst/>
                  <a:rect l="l" t="t" r="r" b="b"/>
                  <a:pathLst>
                    <a:path w="136059" h="15825" extrusionOk="0">
                      <a:moveTo>
                        <a:pt x="57039" y="1"/>
                      </a:moveTo>
                      <a:cubicBezTo>
                        <a:pt x="56914" y="1"/>
                        <a:pt x="56788" y="2"/>
                        <a:pt x="56662" y="4"/>
                      </a:cubicBezTo>
                      <a:cubicBezTo>
                        <a:pt x="55378" y="23"/>
                        <a:pt x="47142" y="1181"/>
                        <a:pt x="39120" y="6315"/>
                      </a:cubicBezTo>
                      <a:cubicBezTo>
                        <a:pt x="33042" y="10195"/>
                        <a:pt x="22210" y="12412"/>
                        <a:pt x="14878" y="12684"/>
                      </a:cubicBezTo>
                      <a:cubicBezTo>
                        <a:pt x="7556" y="12947"/>
                        <a:pt x="0" y="15825"/>
                        <a:pt x="0" y="15825"/>
                      </a:cubicBezTo>
                      <a:lnTo>
                        <a:pt x="136058" y="15825"/>
                      </a:lnTo>
                      <a:lnTo>
                        <a:pt x="136058" y="13997"/>
                      </a:lnTo>
                      <a:cubicBezTo>
                        <a:pt x="133219" y="13734"/>
                        <a:pt x="129884" y="13550"/>
                        <a:pt x="126082" y="13540"/>
                      </a:cubicBezTo>
                      <a:cubicBezTo>
                        <a:pt x="123738" y="13540"/>
                        <a:pt x="121395" y="13287"/>
                        <a:pt x="119110" y="12781"/>
                      </a:cubicBezTo>
                      <a:cubicBezTo>
                        <a:pt x="114928" y="11867"/>
                        <a:pt x="111379" y="10263"/>
                        <a:pt x="108316" y="8775"/>
                      </a:cubicBezTo>
                      <a:cubicBezTo>
                        <a:pt x="106653" y="7958"/>
                        <a:pt x="105126" y="7180"/>
                        <a:pt x="103716" y="6568"/>
                      </a:cubicBezTo>
                      <a:cubicBezTo>
                        <a:pt x="103259" y="6364"/>
                        <a:pt x="102822" y="6189"/>
                        <a:pt x="102384" y="6023"/>
                      </a:cubicBezTo>
                      <a:cubicBezTo>
                        <a:pt x="101159" y="5556"/>
                        <a:pt x="100012" y="5265"/>
                        <a:pt x="98932" y="5245"/>
                      </a:cubicBezTo>
                      <a:cubicBezTo>
                        <a:pt x="98765" y="5240"/>
                        <a:pt x="98600" y="5238"/>
                        <a:pt x="98436" y="5238"/>
                      </a:cubicBezTo>
                      <a:cubicBezTo>
                        <a:pt x="97988" y="5238"/>
                        <a:pt x="97551" y="5256"/>
                        <a:pt x="97123" y="5284"/>
                      </a:cubicBezTo>
                      <a:cubicBezTo>
                        <a:pt x="96151" y="5352"/>
                        <a:pt x="95188" y="5479"/>
                        <a:pt x="94226" y="5663"/>
                      </a:cubicBezTo>
                      <a:cubicBezTo>
                        <a:pt x="90560" y="6354"/>
                        <a:pt x="87137" y="7657"/>
                        <a:pt x="82022" y="7715"/>
                      </a:cubicBezTo>
                      <a:cubicBezTo>
                        <a:pt x="81987" y="7716"/>
                        <a:pt x="81953" y="7716"/>
                        <a:pt x="81918" y="7716"/>
                      </a:cubicBezTo>
                      <a:cubicBezTo>
                        <a:pt x="74868" y="7716"/>
                        <a:pt x="67790" y="1"/>
                        <a:pt x="57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7"/>
                <p:cNvSpPr/>
                <p:nvPr/>
              </p:nvSpPr>
              <p:spPr>
                <a:xfrm>
                  <a:off x="2950950" y="4626116"/>
                  <a:ext cx="210972" cy="106888"/>
                </a:xfrm>
                <a:custGeom>
                  <a:avLst/>
                  <a:gdLst/>
                  <a:ahLst/>
                  <a:cxnLst/>
                  <a:rect l="l" t="t" r="r" b="b"/>
                  <a:pathLst>
                    <a:path w="4064" h="2059" extrusionOk="0">
                      <a:moveTo>
                        <a:pt x="3443" y="0"/>
                      </a:moveTo>
                      <a:cubicBezTo>
                        <a:pt x="3420" y="0"/>
                        <a:pt x="3396" y="2"/>
                        <a:pt x="3373" y="6"/>
                      </a:cubicBezTo>
                      <a:cubicBezTo>
                        <a:pt x="3275" y="26"/>
                        <a:pt x="3178" y="45"/>
                        <a:pt x="3081" y="65"/>
                      </a:cubicBezTo>
                      <a:cubicBezTo>
                        <a:pt x="2147" y="94"/>
                        <a:pt x="1243" y="444"/>
                        <a:pt x="679" y="1027"/>
                      </a:cubicBezTo>
                      <a:cubicBezTo>
                        <a:pt x="640" y="1047"/>
                        <a:pt x="611" y="1086"/>
                        <a:pt x="572" y="1115"/>
                      </a:cubicBezTo>
                      <a:cubicBezTo>
                        <a:pt x="543" y="1144"/>
                        <a:pt x="524" y="1144"/>
                        <a:pt x="494" y="1163"/>
                      </a:cubicBezTo>
                      <a:cubicBezTo>
                        <a:pt x="455" y="1193"/>
                        <a:pt x="426" y="1222"/>
                        <a:pt x="407" y="1270"/>
                      </a:cubicBezTo>
                      <a:cubicBezTo>
                        <a:pt x="280" y="1407"/>
                        <a:pt x="164" y="1562"/>
                        <a:pt x="67" y="1737"/>
                      </a:cubicBezTo>
                      <a:cubicBezTo>
                        <a:pt x="0" y="1879"/>
                        <a:pt x="183" y="2058"/>
                        <a:pt x="373" y="2058"/>
                      </a:cubicBezTo>
                      <a:cubicBezTo>
                        <a:pt x="378" y="2058"/>
                        <a:pt x="382" y="2058"/>
                        <a:pt x="387" y="2058"/>
                      </a:cubicBezTo>
                      <a:cubicBezTo>
                        <a:pt x="1817" y="1951"/>
                        <a:pt x="3120" y="1377"/>
                        <a:pt x="3946" y="473"/>
                      </a:cubicBezTo>
                      <a:cubicBezTo>
                        <a:pt x="4063" y="337"/>
                        <a:pt x="3946" y="123"/>
                        <a:pt x="3752" y="94"/>
                      </a:cubicBezTo>
                      <a:lnTo>
                        <a:pt x="3703" y="94"/>
                      </a:lnTo>
                      <a:cubicBezTo>
                        <a:pt x="3633" y="32"/>
                        <a:pt x="3538" y="0"/>
                        <a:pt x="3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7"/>
                <p:cNvSpPr/>
                <p:nvPr/>
              </p:nvSpPr>
              <p:spPr>
                <a:xfrm rot="460459">
                  <a:off x="967756" y="5110680"/>
                  <a:ext cx="3883468" cy="508846"/>
                </a:xfrm>
                <a:custGeom>
                  <a:avLst/>
                  <a:gdLst/>
                  <a:ahLst/>
                  <a:cxnLst/>
                  <a:rect l="l" t="t" r="r" b="b"/>
                  <a:pathLst>
                    <a:path w="74808" h="9802" extrusionOk="0">
                      <a:moveTo>
                        <a:pt x="73475" y="0"/>
                      </a:moveTo>
                      <a:cubicBezTo>
                        <a:pt x="70646" y="467"/>
                        <a:pt x="68146" y="1537"/>
                        <a:pt x="65638" y="2645"/>
                      </a:cubicBezTo>
                      <a:cubicBezTo>
                        <a:pt x="62905" y="3851"/>
                        <a:pt x="60095" y="4814"/>
                        <a:pt x="57003" y="5310"/>
                      </a:cubicBezTo>
                      <a:cubicBezTo>
                        <a:pt x="55257" y="5584"/>
                        <a:pt x="53496" y="5722"/>
                        <a:pt x="51735" y="5722"/>
                      </a:cubicBezTo>
                      <a:cubicBezTo>
                        <a:pt x="50376" y="5722"/>
                        <a:pt x="49018" y="5640"/>
                        <a:pt x="47668" y="5475"/>
                      </a:cubicBezTo>
                      <a:cubicBezTo>
                        <a:pt x="41590" y="4716"/>
                        <a:pt x="36320" y="1828"/>
                        <a:pt x="30184" y="1274"/>
                      </a:cubicBezTo>
                      <a:cubicBezTo>
                        <a:pt x="29654" y="1226"/>
                        <a:pt x="29133" y="1203"/>
                        <a:pt x="28619" y="1203"/>
                      </a:cubicBezTo>
                      <a:cubicBezTo>
                        <a:pt x="23000" y="1203"/>
                        <a:pt x="18322" y="3921"/>
                        <a:pt x="13439" y="5854"/>
                      </a:cubicBezTo>
                      <a:cubicBezTo>
                        <a:pt x="9083" y="7556"/>
                        <a:pt x="4590" y="8878"/>
                        <a:pt x="1" y="9802"/>
                      </a:cubicBezTo>
                      <a:lnTo>
                        <a:pt x="3326" y="9792"/>
                      </a:lnTo>
                      <a:cubicBezTo>
                        <a:pt x="5961" y="9160"/>
                        <a:pt x="8558" y="8392"/>
                        <a:pt x="11115" y="7497"/>
                      </a:cubicBezTo>
                      <a:cubicBezTo>
                        <a:pt x="14032" y="6476"/>
                        <a:pt x="16755" y="5222"/>
                        <a:pt x="19565" y="4045"/>
                      </a:cubicBezTo>
                      <a:cubicBezTo>
                        <a:pt x="22278" y="2908"/>
                        <a:pt x="25176" y="1916"/>
                        <a:pt x="28327" y="1896"/>
                      </a:cubicBezTo>
                      <a:cubicBezTo>
                        <a:pt x="28366" y="1896"/>
                        <a:pt x="28406" y="1896"/>
                        <a:pt x="28446" y="1896"/>
                      </a:cubicBezTo>
                      <a:cubicBezTo>
                        <a:pt x="34571" y="1896"/>
                        <a:pt x="39907" y="4859"/>
                        <a:pt x="45742" y="5903"/>
                      </a:cubicBezTo>
                      <a:cubicBezTo>
                        <a:pt x="47707" y="6252"/>
                        <a:pt x="49720" y="6425"/>
                        <a:pt x="51732" y="6425"/>
                      </a:cubicBezTo>
                      <a:cubicBezTo>
                        <a:pt x="55776" y="6425"/>
                        <a:pt x="59817" y="5727"/>
                        <a:pt x="63459" y="4357"/>
                      </a:cubicBezTo>
                      <a:cubicBezTo>
                        <a:pt x="66610" y="3170"/>
                        <a:pt x="69459" y="1498"/>
                        <a:pt x="72901" y="827"/>
                      </a:cubicBezTo>
                      <a:cubicBezTo>
                        <a:pt x="73524" y="710"/>
                        <a:pt x="74166" y="613"/>
                        <a:pt x="74807" y="545"/>
                      </a:cubicBezTo>
                      <a:lnTo>
                        <a:pt x="734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7"/>
                <p:cNvSpPr/>
                <p:nvPr/>
              </p:nvSpPr>
              <p:spPr>
                <a:xfrm>
                  <a:off x="2560628" y="4728901"/>
                  <a:ext cx="241341" cy="130145"/>
                </a:xfrm>
                <a:custGeom>
                  <a:avLst/>
                  <a:gdLst/>
                  <a:ahLst/>
                  <a:cxnLst/>
                  <a:rect l="l" t="t" r="r" b="b"/>
                  <a:pathLst>
                    <a:path w="4649" h="2507" extrusionOk="0">
                      <a:moveTo>
                        <a:pt x="3832" y="0"/>
                      </a:moveTo>
                      <a:cubicBezTo>
                        <a:pt x="3599" y="0"/>
                        <a:pt x="3375" y="39"/>
                        <a:pt x="3161" y="127"/>
                      </a:cubicBezTo>
                      <a:cubicBezTo>
                        <a:pt x="3035" y="166"/>
                        <a:pt x="2918" y="214"/>
                        <a:pt x="2792" y="253"/>
                      </a:cubicBezTo>
                      <a:cubicBezTo>
                        <a:pt x="2325" y="389"/>
                        <a:pt x="1858" y="555"/>
                        <a:pt x="1411" y="759"/>
                      </a:cubicBezTo>
                      <a:cubicBezTo>
                        <a:pt x="1158" y="875"/>
                        <a:pt x="915" y="1002"/>
                        <a:pt x="681" y="1138"/>
                      </a:cubicBezTo>
                      <a:cubicBezTo>
                        <a:pt x="448" y="1274"/>
                        <a:pt x="156" y="1420"/>
                        <a:pt x="88" y="1653"/>
                      </a:cubicBezTo>
                      <a:cubicBezTo>
                        <a:pt x="69" y="1692"/>
                        <a:pt x="69" y="1751"/>
                        <a:pt x="69" y="1799"/>
                      </a:cubicBezTo>
                      <a:cubicBezTo>
                        <a:pt x="1" y="1916"/>
                        <a:pt x="20" y="2071"/>
                        <a:pt x="117" y="2178"/>
                      </a:cubicBezTo>
                      <a:cubicBezTo>
                        <a:pt x="137" y="2198"/>
                        <a:pt x="147" y="2217"/>
                        <a:pt x="156" y="2237"/>
                      </a:cubicBezTo>
                      <a:lnTo>
                        <a:pt x="156" y="2246"/>
                      </a:lnTo>
                      <a:cubicBezTo>
                        <a:pt x="193" y="2385"/>
                        <a:pt x="318" y="2471"/>
                        <a:pt x="455" y="2471"/>
                      </a:cubicBezTo>
                      <a:cubicBezTo>
                        <a:pt x="463" y="2471"/>
                        <a:pt x="470" y="2471"/>
                        <a:pt x="477" y="2470"/>
                      </a:cubicBezTo>
                      <a:lnTo>
                        <a:pt x="584" y="2470"/>
                      </a:lnTo>
                      <a:cubicBezTo>
                        <a:pt x="720" y="2494"/>
                        <a:pt x="859" y="2507"/>
                        <a:pt x="998" y="2507"/>
                      </a:cubicBezTo>
                      <a:cubicBezTo>
                        <a:pt x="1136" y="2507"/>
                        <a:pt x="1275" y="2494"/>
                        <a:pt x="1411" y="2470"/>
                      </a:cubicBezTo>
                      <a:cubicBezTo>
                        <a:pt x="1839" y="2412"/>
                        <a:pt x="2257" y="2285"/>
                        <a:pt x="2655" y="2091"/>
                      </a:cubicBezTo>
                      <a:cubicBezTo>
                        <a:pt x="3054" y="1926"/>
                        <a:pt x="3433" y="1692"/>
                        <a:pt x="3774" y="1420"/>
                      </a:cubicBezTo>
                      <a:cubicBezTo>
                        <a:pt x="4056" y="1235"/>
                        <a:pt x="4367" y="1021"/>
                        <a:pt x="4454" y="739"/>
                      </a:cubicBezTo>
                      <a:lnTo>
                        <a:pt x="4454" y="730"/>
                      </a:lnTo>
                      <a:cubicBezTo>
                        <a:pt x="4454" y="710"/>
                        <a:pt x="4503" y="691"/>
                        <a:pt x="4522" y="681"/>
                      </a:cubicBezTo>
                      <a:cubicBezTo>
                        <a:pt x="4649" y="593"/>
                        <a:pt x="4649" y="399"/>
                        <a:pt x="4513" y="321"/>
                      </a:cubicBezTo>
                      <a:cubicBezTo>
                        <a:pt x="4513" y="321"/>
                        <a:pt x="4513" y="311"/>
                        <a:pt x="4513" y="302"/>
                      </a:cubicBezTo>
                      <a:cubicBezTo>
                        <a:pt x="4445" y="107"/>
                        <a:pt x="4202" y="20"/>
                        <a:pt x="3958" y="20"/>
                      </a:cubicBezTo>
                      <a:cubicBezTo>
                        <a:pt x="3920" y="10"/>
                        <a:pt x="3881" y="10"/>
                        <a:pt x="38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7"/>
                <p:cNvSpPr/>
                <p:nvPr/>
              </p:nvSpPr>
              <p:spPr>
                <a:xfrm>
                  <a:off x="2804456" y="4760048"/>
                  <a:ext cx="147431" cy="93598"/>
                </a:xfrm>
                <a:custGeom>
                  <a:avLst/>
                  <a:gdLst/>
                  <a:ahLst/>
                  <a:cxnLst/>
                  <a:rect l="l" t="t" r="r" b="b"/>
                  <a:pathLst>
                    <a:path w="2840" h="1803" extrusionOk="0">
                      <a:moveTo>
                        <a:pt x="2178" y="1"/>
                      </a:moveTo>
                      <a:cubicBezTo>
                        <a:pt x="1997" y="1"/>
                        <a:pt x="1809" y="45"/>
                        <a:pt x="1644" y="100"/>
                      </a:cubicBezTo>
                      <a:cubicBezTo>
                        <a:pt x="1323" y="198"/>
                        <a:pt x="1022" y="334"/>
                        <a:pt x="740" y="509"/>
                      </a:cubicBezTo>
                      <a:cubicBezTo>
                        <a:pt x="623" y="587"/>
                        <a:pt x="506" y="674"/>
                        <a:pt x="399" y="762"/>
                      </a:cubicBezTo>
                      <a:cubicBezTo>
                        <a:pt x="263" y="859"/>
                        <a:pt x="156" y="976"/>
                        <a:pt x="69" y="1112"/>
                      </a:cubicBezTo>
                      <a:cubicBezTo>
                        <a:pt x="1" y="1228"/>
                        <a:pt x="20" y="1364"/>
                        <a:pt x="98" y="1462"/>
                      </a:cubicBezTo>
                      <a:cubicBezTo>
                        <a:pt x="59" y="1617"/>
                        <a:pt x="166" y="1773"/>
                        <a:pt x="321" y="1783"/>
                      </a:cubicBezTo>
                      <a:cubicBezTo>
                        <a:pt x="441" y="1796"/>
                        <a:pt x="561" y="1803"/>
                        <a:pt x="680" y="1803"/>
                      </a:cubicBezTo>
                      <a:cubicBezTo>
                        <a:pt x="997" y="1803"/>
                        <a:pt x="1311" y="1755"/>
                        <a:pt x="1615" y="1656"/>
                      </a:cubicBezTo>
                      <a:cubicBezTo>
                        <a:pt x="1936" y="1578"/>
                        <a:pt x="2237" y="1423"/>
                        <a:pt x="2480" y="1199"/>
                      </a:cubicBezTo>
                      <a:cubicBezTo>
                        <a:pt x="2597" y="1092"/>
                        <a:pt x="2694" y="966"/>
                        <a:pt x="2762" y="830"/>
                      </a:cubicBezTo>
                      <a:cubicBezTo>
                        <a:pt x="2772" y="820"/>
                        <a:pt x="2772" y="810"/>
                        <a:pt x="2772" y="810"/>
                      </a:cubicBezTo>
                      <a:cubicBezTo>
                        <a:pt x="2811" y="732"/>
                        <a:pt x="2840" y="645"/>
                        <a:pt x="2840" y="548"/>
                      </a:cubicBezTo>
                      <a:cubicBezTo>
                        <a:pt x="2840" y="499"/>
                        <a:pt x="2830" y="450"/>
                        <a:pt x="2801" y="402"/>
                      </a:cubicBezTo>
                      <a:cubicBezTo>
                        <a:pt x="2782" y="305"/>
                        <a:pt x="2723" y="217"/>
                        <a:pt x="2645" y="149"/>
                      </a:cubicBezTo>
                      <a:cubicBezTo>
                        <a:pt x="2513" y="40"/>
                        <a:pt x="2349" y="1"/>
                        <a:pt x="21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7"/>
                <p:cNvSpPr/>
                <p:nvPr/>
              </p:nvSpPr>
              <p:spPr>
                <a:xfrm>
                  <a:off x="2463242" y="4906594"/>
                  <a:ext cx="94429" cy="49576"/>
                </a:xfrm>
                <a:custGeom>
                  <a:avLst/>
                  <a:gdLst/>
                  <a:ahLst/>
                  <a:cxnLst/>
                  <a:rect l="l" t="t" r="r" b="b"/>
                  <a:pathLst>
                    <a:path w="1819" h="955" extrusionOk="0">
                      <a:moveTo>
                        <a:pt x="1206" y="0"/>
                      </a:moveTo>
                      <a:cubicBezTo>
                        <a:pt x="1011" y="10"/>
                        <a:pt x="817" y="49"/>
                        <a:pt x="632" y="117"/>
                      </a:cubicBezTo>
                      <a:cubicBezTo>
                        <a:pt x="545" y="136"/>
                        <a:pt x="467" y="175"/>
                        <a:pt x="389" y="224"/>
                      </a:cubicBezTo>
                      <a:cubicBezTo>
                        <a:pt x="370" y="218"/>
                        <a:pt x="350" y="216"/>
                        <a:pt x="330" y="216"/>
                      </a:cubicBezTo>
                      <a:cubicBezTo>
                        <a:pt x="278" y="216"/>
                        <a:pt x="224" y="232"/>
                        <a:pt x="175" y="253"/>
                      </a:cubicBezTo>
                      <a:cubicBezTo>
                        <a:pt x="107" y="272"/>
                        <a:pt x="49" y="331"/>
                        <a:pt x="20" y="399"/>
                      </a:cubicBezTo>
                      <a:cubicBezTo>
                        <a:pt x="0" y="467"/>
                        <a:pt x="10" y="535"/>
                        <a:pt x="49" y="593"/>
                      </a:cubicBezTo>
                      <a:cubicBezTo>
                        <a:pt x="0" y="681"/>
                        <a:pt x="20" y="788"/>
                        <a:pt x="88" y="856"/>
                      </a:cubicBezTo>
                      <a:cubicBezTo>
                        <a:pt x="161" y="921"/>
                        <a:pt x="250" y="954"/>
                        <a:pt x="343" y="954"/>
                      </a:cubicBezTo>
                      <a:cubicBezTo>
                        <a:pt x="374" y="954"/>
                        <a:pt x="406" y="951"/>
                        <a:pt x="438" y="943"/>
                      </a:cubicBezTo>
                      <a:lnTo>
                        <a:pt x="515" y="924"/>
                      </a:lnTo>
                      <a:cubicBezTo>
                        <a:pt x="525" y="934"/>
                        <a:pt x="545" y="934"/>
                        <a:pt x="564" y="934"/>
                      </a:cubicBezTo>
                      <a:cubicBezTo>
                        <a:pt x="636" y="945"/>
                        <a:pt x="709" y="950"/>
                        <a:pt x="782" y="950"/>
                      </a:cubicBezTo>
                      <a:cubicBezTo>
                        <a:pt x="965" y="950"/>
                        <a:pt x="1146" y="916"/>
                        <a:pt x="1313" y="846"/>
                      </a:cubicBezTo>
                      <a:cubicBezTo>
                        <a:pt x="1410" y="807"/>
                        <a:pt x="1498" y="759"/>
                        <a:pt x="1575" y="690"/>
                      </a:cubicBezTo>
                      <a:cubicBezTo>
                        <a:pt x="1673" y="613"/>
                        <a:pt x="1741" y="515"/>
                        <a:pt x="1799" y="408"/>
                      </a:cubicBezTo>
                      <a:cubicBezTo>
                        <a:pt x="1818" y="350"/>
                        <a:pt x="1809" y="272"/>
                        <a:pt x="1770" y="224"/>
                      </a:cubicBezTo>
                      <a:cubicBezTo>
                        <a:pt x="1721" y="156"/>
                        <a:pt x="1643" y="117"/>
                        <a:pt x="1566" y="97"/>
                      </a:cubicBezTo>
                      <a:cubicBezTo>
                        <a:pt x="1527" y="88"/>
                        <a:pt x="1478" y="88"/>
                        <a:pt x="1439" y="78"/>
                      </a:cubicBezTo>
                      <a:cubicBezTo>
                        <a:pt x="1371" y="29"/>
                        <a:pt x="1284" y="0"/>
                        <a:pt x="12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7"/>
                <p:cNvSpPr/>
                <p:nvPr/>
              </p:nvSpPr>
              <p:spPr>
                <a:xfrm>
                  <a:off x="2293128" y="4947967"/>
                  <a:ext cx="68680" cy="40647"/>
                </a:xfrm>
                <a:custGeom>
                  <a:avLst/>
                  <a:gdLst/>
                  <a:ahLst/>
                  <a:cxnLst/>
                  <a:rect l="l" t="t" r="r" b="b"/>
                  <a:pathLst>
                    <a:path w="1323" h="783" extrusionOk="0">
                      <a:moveTo>
                        <a:pt x="953" y="0"/>
                      </a:moveTo>
                      <a:cubicBezTo>
                        <a:pt x="875" y="0"/>
                        <a:pt x="807" y="10"/>
                        <a:pt x="739" y="30"/>
                      </a:cubicBezTo>
                      <a:lnTo>
                        <a:pt x="350" y="175"/>
                      </a:lnTo>
                      <a:cubicBezTo>
                        <a:pt x="282" y="195"/>
                        <a:pt x="233" y="244"/>
                        <a:pt x="204" y="312"/>
                      </a:cubicBezTo>
                      <a:lnTo>
                        <a:pt x="195" y="312"/>
                      </a:lnTo>
                      <a:cubicBezTo>
                        <a:pt x="58" y="351"/>
                        <a:pt x="0" y="506"/>
                        <a:pt x="58" y="623"/>
                      </a:cubicBezTo>
                      <a:cubicBezTo>
                        <a:pt x="88" y="681"/>
                        <a:pt x="136" y="720"/>
                        <a:pt x="195" y="749"/>
                      </a:cubicBezTo>
                      <a:cubicBezTo>
                        <a:pt x="253" y="771"/>
                        <a:pt x="317" y="782"/>
                        <a:pt x="382" y="782"/>
                      </a:cubicBezTo>
                      <a:cubicBezTo>
                        <a:pt x="404" y="782"/>
                        <a:pt x="425" y="781"/>
                        <a:pt x="447" y="778"/>
                      </a:cubicBezTo>
                      <a:cubicBezTo>
                        <a:pt x="671" y="739"/>
                        <a:pt x="875" y="652"/>
                        <a:pt x="1050" y="516"/>
                      </a:cubicBezTo>
                      <a:lnTo>
                        <a:pt x="1157" y="467"/>
                      </a:lnTo>
                      <a:cubicBezTo>
                        <a:pt x="1225" y="438"/>
                        <a:pt x="1284" y="380"/>
                        <a:pt x="1313" y="312"/>
                      </a:cubicBezTo>
                      <a:cubicBezTo>
                        <a:pt x="1323" y="253"/>
                        <a:pt x="1313" y="175"/>
                        <a:pt x="1264" y="127"/>
                      </a:cubicBezTo>
                      <a:cubicBezTo>
                        <a:pt x="1216" y="69"/>
                        <a:pt x="1148" y="20"/>
                        <a:pt x="1070" y="10"/>
                      </a:cubicBezTo>
                      <a:cubicBezTo>
                        <a:pt x="1031" y="0"/>
                        <a:pt x="992" y="0"/>
                        <a:pt x="9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27"/>
              <p:cNvGrpSpPr/>
              <p:nvPr/>
            </p:nvGrpSpPr>
            <p:grpSpPr>
              <a:xfrm>
                <a:off x="8496048" y="2299905"/>
                <a:ext cx="1394853" cy="2982883"/>
                <a:chOff x="7841501" y="1716550"/>
                <a:chExt cx="1666292" cy="3563354"/>
              </a:xfrm>
            </p:grpSpPr>
            <p:sp>
              <p:nvSpPr>
                <p:cNvPr id="1289" name="Google Shape;1289;p27"/>
                <p:cNvSpPr/>
                <p:nvPr/>
              </p:nvSpPr>
              <p:spPr>
                <a:xfrm flipH="1">
                  <a:off x="7841501" y="1716550"/>
                  <a:ext cx="1666292" cy="1720483"/>
                </a:xfrm>
                <a:custGeom>
                  <a:avLst/>
                  <a:gdLst/>
                  <a:ahLst/>
                  <a:cxnLst/>
                  <a:rect l="l" t="t" r="r" b="b"/>
                  <a:pathLst>
                    <a:path w="9163" h="9461" extrusionOk="0">
                      <a:moveTo>
                        <a:pt x="4185" y="1"/>
                      </a:moveTo>
                      <a:cubicBezTo>
                        <a:pt x="4026" y="1"/>
                        <a:pt x="3887" y="21"/>
                        <a:pt x="3729" y="60"/>
                      </a:cubicBezTo>
                      <a:cubicBezTo>
                        <a:pt x="3669" y="60"/>
                        <a:pt x="3590" y="80"/>
                        <a:pt x="3530" y="100"/>
                      </a:cubicBezTo>
                      <a:cubicBezTo>
                        <a:pt x="3352" y="140"/>
                        <a:pt x="3193" y="219"/>
                        <a:pt x="3054" y="318"/>
                      </a:cubicBezTo>
                      <a:cubicBezTo>
                        <a:pt x="2142" y="933"/>
                        <a:pt x="2321" y="2261"/>
                        <a:pt x="2321" y="2261"/>
                      </a:cubicBezTo>
                      <a:cubicBezTo>
                        <a:pt x="2219" y="2232"/>
                        <a:pt x="2117" y="2214"/>
                        <a:pt x="2023" y="2214"/>
                      </a:cubicBezTo>
                      <a:cubicBezTo>
                        <a:pt x="1989" y="2214"/>
                        <a:pt x="1956" y="2216"/>
                        <a:pt x="1924" y="2222"/>
                      </a:cubicBezTo>
                      <a:cubicBezTo>
                        <a:pt x="1908" y="2220"/>
                        <a:pt x="1891" y="2219"/>
                        <a:pt x="1875" y="2219"/>
                      </a:cubicBezTo>
                      <a:cubicBezTo>
                        <a:pt x="1733" y="2219"/>
                        <a:pt x="1596" y="2294"/>
                        <a:pt x="1507" y="2400"/>
                      </a:cubicBezTo>
                      <a:cubicBezTo>
                        <a:pt x="1289" y="2698"/>
                        <a:pt x="1646" y="3035"/>
                        <a:pt x="1646" y="3035"/>
                      </a:cubicBezTo>
                      <a:cubicBezTo>
                        <a:pt x="1646" y="3035"/>
                        <a:pt x="1643" y="3035"/>
                        <a:pt x="1637" y="3035"/>
                      </a:cubicBezTo>
                      <a:cubicBezTo>
                        <a:pt x="1539" y="3035"/>
                        <a:pt x="703" y="3087"/>
                        <a:pt x="218" y="4859"/>
                      </a:cubicBezTo>
                      <a:cubicBezTo>
                        <a:pt x="0" y="5573"/>
                        <a:pt x="159" y="8191"/>
                        <a:pt x="2479" y="9123"/>
                      </a:cubicBezTo>
                      <a:cubicBezTo>
                        <a:pt x="2658" y="9202"/>
                        <a:pt x="2856" y="9262"/>
                        <a:pt x="3054" y="9321"/>
                      </a:cubicBezTo>
                      <a:cubicBezTo>
                        <a:pt x="3491" y="9421"/>
                        <a:pt x="3927" y="9460"/>
                        <a:pt x="4383" y="9460"/>
                      </a:cubicBezTo>
                      <a:cubicBezTo>
                        <a:pt x="6842" y="9460"/>
                        <a:pt x="8667" y="7695"/>
                        <a:pt x="8726" y="6486"/>
                      </a:cubicBezTo>
                      <a:cubicBezTo>
                        <a:pt x="8726" y="6347"/>
                        <a:pt x="8706" y="6208"/>
                        <a:pt x="8667" y="6089"/>
                      </a:cubicBezTo>
                      <a:cubicBezTo>
                        <a:pt x="8500" y="5577"/>
                        <a:pt x="7948" y="5499"/>
                        <a:pt x="7629" y="5499"/>
                      </a:cubicBezTo>
                      <a:cubicBezTo>
                        <a:pt x="7491" y="5499"/>
                        <a:pt x="7397" y="5514"/>
                        <a:pt x="7397" y="5514"/>
                      </a:cubicBezTo>
                      <a:cubicBezTo>
                        <a:pt x="7397" y="5514"/>
                        <a:pt x="7516" y="5375"/>
                        <a:pt x="7695" y="5117"/>
                      </a:cubicBezTo>
                      <a:cubicBezTo>
                        <a:pt x="8032" y="4701"/>
                        <a:pt x="8329" y="4245"/>
                        <a:pt x="8567" y="3769"/>
                      </a:cubicBezTo>
                      <a:cubicBezTo>
                        <a:pt x="8706" y="3511"/>
                        <a:pt x="8825" y="3253"/>
                        <a:pt x="8924" y="2975"/>
                      </a:cubicBezTo>
                      <a:cubicBezTo>
                        <a:pt x="9123" y="2420"/>
                        <a:pt x="9162" y="1865"/>
                        <a:pt x="8905" y="1448"/>
                      </a:cubicBezTo>
                      <a:cubicBezTo>
                        <a:pt x="8865" y="1409"/>
                        <a:pt x="8845" y="1369"/>
                        <a:pt x="8805" y="1329"/>
                      </a:cubicBezTo>
                      <a:cubicBezTo>
                        <a:pt x="8706" y="1191"/>
                        <a:pt x="8567" y="1072"/>
                        <a:pt x="8429" y="992"/>
                      </a:cubicBezTo>
                      <a:cubicBezTo>
                        <a:pt x="8235" y="884"/>
                        <a:pt x="8027" y="842"/>
                        <a:pt x="7822" y="842"/>
                      </a:cubicBezTo>
                      <a:cubicBezTo>
                        <a:pt x="7083" y="842"/>
                        <a:pt x="6366" y="1389"/>
                        <a:pt x="6366" y="1389"/>
                      </a:cubicBezTo>
                      <a:cubicBezTo>
                        <a:pt x="6366" y="1389"/>
                        <a:pt x="6564" y="596"/>
                        <a:pt x="6089" y="437"/>
                      </a:cubicBezTo>
                      <a:cubicBezTo>
                        <a:pt x="6028" y="416"/>
                        <a:pt x="5971" y="407"/>
                        <a:pt x="5919" y="407"/>
                      </a:cubicBezTo>
                      <a:cubicBezTo>
                        <a:pt x="5578" y="407"/>
                        <a:pt x="5414" y="794"/>
                        <a:pt x="5414" y="794"/>
                      </a:cubicBezTo>
                      <a:cubicBezTo>
                        <a:pt x="5275" y="516"/>
                        <a:pt x="5057" y="278"/>
                        <a:pt x="4780" y="140"/>
                      </a:cubicBezTo>
                      <a:cubicBezTo>
                        <a:pt x="4581" y="60"/>
                        <a:pt x="4383" y="1"/>
                        <a:pt x="41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7"/>
                <p:cNvSpPr/>
                <p:nvPr/>
              </p:nvSpPr>
              <p:spPr>
                <a:xfrm flipH="1">
                  <a:off x="7902782" y="1720187"/>
                  <a:ext cx="905431" cy="607379"/>
                </a:xfrm>
                <a:custGeom>
                  <a:avLst/>
                  <a:gdLst/>
                  <a:ahLst/>
                  <a:cxnLst/>
                  <a:rect l="l" t="t" r="r" b="b"/>
                  <a:pathLst>
                    <a:path w="4979" h="3340" extrusionOk="0">
                      <a:moveTo>
                        <a:pt x="338" y="1"/>
                      </a:moveTo>
                      <a:cubicBezTo>
                        <a:pt x="318" y="100"/>
                        <a:pt x="298" y="179"/>
                        <a:pt x="278" y="278"/>
                      </a:cubicBezTo>
                      <a:cubicBezTo>
                        <a:pt x="159" y="1071"/>
                        <a:pt x="1" y="2003"/>
                        <a:pt x="536" y="2698"/>
                      </a:cubicBezTo>
                      <a:cubicBezTo>
                        <a:pt x="774" y="3015"/>
                        <a:pt x="1131" y="3233"/>
                        <a:pt x="1528" y="3312"/>
                      </a:cubicBezTo>
                      <a:cubicBezTo>
                        <a:pt x="1621" y="3330"/>
                        <a:pt x="1715" y="3339"/>
                        <a:pt x="1808" y="3339"/>
                      </a:cubicBezTo>
                      <a:cubicBezTo>
                        <a:pt x="2127" y="3339"/>
                        <a:pt x="2436" y="3235"/>
                        <a:pt x="2698" y="3035"/>
                      </a:cubicBezTo>
                      <a:cubicBezTo>
                        <a:pt x="3015" y="2797"/>
                        <a:pt x="3312" y="2519"/>
                        <a:pt x="3590" y="2222"/>
                      </a:cubicBezTo>
                      <a:cubicBezTo>
                        <a:pt x="3868" y="1944"/>
                        <a:pt x="4205" y="1686"/>
                        <a:pt x="4562" y="1488"/>
                      </a:cubicBezTo>
                      <a:cubicBezTo>
                        <a:pt x="4681" y="1409"/>
                        <a:pt x="4820" y="1349"/>
                        <a:pt x="4978" y="1309"/>
                      </a:cubicBezTo>
                      <a:cubicBezTo>
                        <a:pt x="4859" y="1171"/>
                        <a:pt x="4720" y="1052"/>
                        <a:pt x="4562" y="972"/>
                      </a:cubicBezTo>
                      <a:cubicBezTo>
                        <a:pt x="3888" y="1171"/>
                        <a:pt x="3352" y="1686"/>
                        <a:pt x="2836" y="2182"/>
                      </a:cubicBezTo>
                      <a:cubicBezTo>
                        <a:pt x="2579" y="2479"/>
                        <a:pt x="2261" y="2717"/>
                        <a:pt x="1904" y="2896"/>
                      </a:cubicBezTo>
                      <a:cubicBezTo>
                        <a:pt x="1845" y="2916"/>
                        <a:pt x="1785" y="2936"/>
                        <a:pt x="1726" y="2936"/>
                      </a:cubicBezTo>
                      <a:lnTo>
                        <a:pt x="1567" y="2936"/>
                      </a:lnTo>
                      <a:cubicBezTo>
                        <a:pt x="1428" y="2896"/>
                        <a:pt x="1290" y="2817"/>
                        <a:pt x="1190" y="2717"/>
                      </a:cubicBezTo>
                      <a:cubicBezTo>
                        <a:pt x="596" y="2142"/>
                        <a:pt x="754" y="1190"/>
                        <a:pt x="873" y="437"/>
                      </a:cubicBezTo>
                      <a:cubicBezTo>
                        <a:pt x="893" y="338"/>
                        <a:pt x="913" y="239"/>
                        <a:pt x="913" y="139"/>
                      </a:cubicBezTo>
                      <a:cubicBezTo>
                        <a:pt x="734" y="40"/>
                        <a:pt x="536" y="1"/>
                        <a:pt x="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7"/>
                <p:cNvSpPr/>
                <p:nvPr/>
              </p:nvSpPr>
              <p:spPr>
                <a:xfrm flipH="1">
                  <a:off x="8880227" y="1774197"/>
                  <a:ext cx="277867" cy="483903"/>
                </a:xfrm>
                <a:custGeom>
                  <a:avLst/>
                  <a:gdLst/>
                  <a:ahLst/>
                  <a:cxnLst/>
                  <a:rect l="l" t="t" r="r" b="b"/>
                  <a:pathLst>
                    <a:path w="1528" h="2661" extrusionOk="0">
                      <a:moveTo>
                        <a:pt x="1131" y="1"/>
                      </a:moveTo>
                      <a:cubicBezTo>
                        <a:pt x="219" y="616"/>
                        <a:pt x="398" y="1944"/>
                        <a:pt x="398" y="1944"/>
                      </a:cubicBezTo>
                      <a:cubicBezTo>
                        <a:pt x="259" y="1905"/>
                        <a:pt x="140" y="1905"/>
                        <a:pt x="1" y="1905"/>
                      </a:cubicBezTo>
                      <a:cubicBezTo>
                        <a:pt x="60" y="2044"/>
                        <a:pt x="120" y="2163"/>
                        <a:pt x="179" y="2301"/>
                      </a:cubicBezTo>
                      <a:cubicBezTo>
                        <a:pt x="291" y="2524"/>
                        <a:pt x="524" y="2660"/>
                        <a:pt x="781" y="2660"/>
                      </a:cubicBezTo>
                      <a:cubicBezTo>
                        <a:pt x="799" y="2660"/>
                        <a:pt x="816" y="2660"/>
                        <a:pt x="834" y="2658"/>
                      </a:cubicBezTo>
                      <a:cubicBezTo>
                        <a:pt x="1092" y="2579"/>
                        <a:pt x="1290" y="2381"/>
                        <a:pt x="1369" y="2103"/>
                      </a:cubicBezTo>
                      <a:cubicBezTo>
                        <a:pt x="1528" y="1647"/>
                        <a:pt x="1508" y="1131"/>
                        <a:pt x="1349" y="675"/>
                      </a:cubicBezTo>
                      <a:cubicBezTo>
                        <a:pt x="1270" y="457"/>
                        <a:pt x="1191" y="239"/>
                        <a:pt x="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7"/>
                <p:cNvSpPr/>
                <p:nvPr/>
              </p:nvSpPr>
              <p:spPr>
                <a:xfrm flipH="1">
                  <a:off x="7881143" y="2257556"/>
                  <a:ext cx="1302046" cy="1154202"/>
                </a:xfrm>
                <a:custGeom>
                  <a:avLst/>
                  <a:gdLst/>
                  <a:ahLst/>
                  <a:cxnLst/>
                  <a:rect l="l" t="t" r="r" b="b"/>
                  <a:pathLst>
                    <a:path w="7160" h="6347" extrusionOk="0">
                      <a:moveTo>
                        <a:pt x="7159" y="0"/>
                      </a:moveTo>
                      <a:cubicBezTo>
                        <a:pt x="6644" y="476"/>
                        <a:pt x="6029" y="833"/>
                        <a:pt x="5355" y="1032"/>
                      </a:cubicBezTo>
                      <a:cubicBezTo>
                        <a:pt x="4918" y="1151"/>
                        <a:pt x="4482" y="1210"/>
                        <a:pt x="4046" y="1250"/>
                      </a:cubicBezTo>
                      <a:cubicBezTo>
                        <a:pt x="3920" y="1254"/>
                        <a:pt x="3793" y="1256"/>
                        <a:pt x="3666" y="1256"/>
                      </a:cubicBezTo>
                      <a:cubicBezTo>
                        <a:pt x="3439" y="1256"/>
                        <a:pt x="3210" y="1251"/>
                        <a:pt x="2982" y="1251"/>
                      </a:cubicBezTo>
                      <a:cubicBezTo>
                        <a:pt x="2773" y="1251"/>
                        <a:pt x="2565" y="1255"/>
                        <a:pt x="2360" y="1270"/>
                      </a:cubicBezTo>
                      <a:cubicBezTo>
                        <a:pt x="1448" y="1349"/>
                        <a:pt x="417" y="1746"/>
                        <a:pt x="218" y="2757"/>
                      </a:cubicBezTo>
                      <a:cubicBezTo>
                        <a:pt x="0" y="3867"/>
                        <a:pt x="714" y="4859"/>
                        <a:pt x="714" y="5930"/>
                      </a:cubicBezTo>
                      <a:cubicBezTo>
                        <a:pt x="714" y="6009"/>
                        <a:pt x="694" y="6089"/>
                        <a:pt x="694" y="6168"/>
                      </a:cubicBezTo>
                      <a:cubicBezTo>
                        <a:pt x="893" y="6247"/>
                        <a:pt x="1091" y="6307"/>
                        <a:pt x="1289" y="6346"/>
                      </a:cubicBezTo>
                      <a:cubicBezTo>
                        <a:pt x="1448" y="5315"/>
                        <a:pt x="793" y="4343"/>
                        <a:pt x="774" y="3332"/>
                      </a:cubicBezTo>
                      <a:cubicBezTo>
                        <a:pt x="734" y="2836"/>
                        <a:pt x="932" y="2360"/>
                        <a:pt x="1269" y="2023"/>
                      </a:cubicBezTo>
                      <a:cubicBezTo>
                        <a:pt x="1626" y="1706"/>
                        <a:pt x="2063" y="1527"/>
                        <a:pt x="2519" y="1468"/>
                      </a:cubicBezTo>
                      <a:cubicBezTo>
                        <a:pt x="2950" y="1423"/>
                        <a:pt x="3381" y="1401"/>
                        <a:pt x="3813" y="1401"/>
                      </a:cubicBezTo>
                      <a:cubicBezTo>
                        <a:pt x="3956" y="1401"/>
                        <a:pt x="4100" y="1403"/>
                        <a:pt x="4244" y="1408"/>
                      </a:cubicBezTo>
                      <a:cubicBezTo>
                        <a:pt x="4720" y="1408"/>
                        <a:pt x="5176" y="1349"/>
                        <a:pt x="5632" y="1230"/>
                      </a:cubicBezTo>
                      <a:cubicBezTo>
                        <a:pt x="6049" y="1131"/>
                        <a:pt x="6425" y="992"/>
                        <a:pt x="6802" y="794"/>
                      </a:cubicBezTo>
                      <a:cubicBezTo>
                        <a:pt x="6941" y="536"/>
                        <a:pt x="7060" y="278"/>
                        <a:pt x="7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7"/>
                <p:cNvSpPr/>
                <p:nvPr/>
              </p:nvSpPr>
              <p:spPr>
                <a:xfrm flipH="1">
                  <a:off x="7928057" y="2647080"/>
                  <a:ext cx="523182" cy="398615"/>
                </a:xfrm>
                <a:custGeom>
                  <a:avLst/>
                  <a:gdLst/>
                  <a:ahLst/>
                  <a:cxnLst/>
                  <a:rect l="l" t="t" r="r" b="b"/>
                  <a:pathLst>
                    <a:path w="2877" h="2192" extrusionOk="0">
                      <a:moveTo>
                        <a:pt x="1885" y="0"/>
                      </a:moveTo>
                      <a:lnTo>
                        <a:pt x="1885" y="0"/>
                      </a:lnTo>
                      <a:cubicBezTo>
                        <a:pt x="1706" y="79"/>
                        <a:pt x="1548" y="179"/>
                        <a:pt x="1389" y="278"/>
                      </a:cubicBezTo>
                      <a:cubicBezTo>
                        <a:pt x="1151" y="417"/>
                        <a:pt x="913" y="536"/>
                        <a:pt x="675" y="694"/>
                      </a:cubicBezTo>
                      <a:cubicBezTo>
                        <a:pt x="477" y="813"/>
                        <a:pt x="279" y="972"/>
                        <a:pt x="160" y="1190"/>
                      </a:cubicBezTo>
                      <a:cubicBezTo>
                        <a:pt x="1" y="1428"/>
                        <a:pt x="21" y="1725"/>
                        <a:pt x="179" y="1944"/>
                      </a:cubicBezTo>
                      <a:cubicBezTo>
                        <a:pt x="327" y="2106"/>
                        <a:pt x="541" y="2192"/>
                        <a:pt x="764" y="2192"/>
                      </a:cubicBezTo>
                      <a:cubicBezTo>
                        <a:pt x="840" y="2192"/>
                        <a:pt x="917" y="2182"/>
                        <a:pt x="992" y="2162"/>
                      </a:cubicBezTo>
                      <a:cubicBezTo>
                        <a:pt x="1250" y="2082"/>
                        <a:pt x="1488" y="1963"/>
                        <a:pt x="1706" y="1805"/>
                      </a:cubicBezTo>
                      <a:cubicBezTo>
                        <a:pt x="1905" y="1686"/>
                        <a:pt x="2123" y="1547"/>
                        <a:pt x="2321" y="1408"/>
                      </a:cubicBezTo>
                      <a:cubicBezTo>
                        <a:pt x="2500" y="1269"/>
                        <a:pt x="2698" y="1131"/>
                        <a:pt x="2876" y="972"/>
                      </a:cubicBezTo>
                      <a:lnTo>
                        <a:pt x="2857" y="952"/>
                      </a:lnTo>
                      <a:cubicBezTo>
                        <a:pt x="2685" y="438"/>
                        <a:pt x="2103" y="366"/>
                        <a:pt x="1790" y="366"/>
                      </a:cubicBezTo>
                      <a:cubicBezTo>
                        <a:pt x="1668" y="366"/>
                        <a:pt x="1587" y="377"/>
                        <a:pt x="1587" y="377"/>
                      </a:cubicBezTo>
                      <a:cubicBezTo>
                        <a:pt x="1587" y="377"/>
                        <a:pt x="1706" y="238"/>
                        <a:pt x="1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7"/>
                <p:cNvSpPr/>
                <p:nvPr/>
              </p:nvSpPr>
              <p:spPr>
                <a:xfrm flipH="1">
                  <a:off x="8270663" y="3159172"/>
                  <a:ext cx="245498" cy="137115"/>
                </a:xfrm>
                <a:custGeom>
                  <a:avLst/>
                  <a:gdLst/>
                  <a:ahLst/>
                  <a:cxnLst/>
                  <a:rect l="l" t="t" r="r" b="b"/>
                  <a:pathLst>
                    <a:path w="1350" h="754" extrusionOk="0">
                      <a:moveTo>
                        <a:pt x="973" y="0"/>
                      </a:moveTo>
                      <a:cubicBezTo>
                        <a:pt x="794" y="0"/>
                        <a:pt x="616" y="40"/>
                        <a:pt x="477" y="119"/>
                      </a:cubicBezTo>
                      <a:cubicBezTo>
                        <a:pt x="318" y="179"/>
                        <a:pt x="199" y="278"/>
                        <a:pt x="100" y="417"/>
                      </a:cubicBezTo>
                      <a:cubicBezTo>
                        <a:pt x="1" y="595"/>
                        <a:pt x="199" y="734"/>
                        <a:pt x="338" y="754"/>
                      </a:cubicBezTo>
                      <a:cubicBezTo>
                        <a:pt x="517" y="734"/>
                        <a:pt x="695" y="694"/>
                        <a:pt x="834" y="595"/>
                      </a:cubicBezTo>
                      <a:cubicBezTo>
                        <a:pt x="992" y="536"/>
                        <a:pt x="1131" y="437"/>
                        <a:pt x="1230" y="318"/>
                      </a:cubicBezTo>
                      <a:cubicBezTo>
                        <a:pt x="1349" y="159"/>
                        <a:pt x="1211" y="40"/>
                        <a:pt x="1052" y="20"/>
                      </a:cubicBezTo>
                      <a:cubicBezTo>
                        <a:pt x="1032" y="0"/>
                        <a:pt x="992" y="0"/>
                        <a:pt x="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7"/>
                <p:cNvSpPr/>
                <p:nvPr/>
              </p:nvSpPr>
              <p:spPr>
                <a:xfrm flipH="1">
                  <a:off x="8555622" y="3122984"/>
                  <a:ext cx="119112" cy="80014"/>
                </a:xfrm>
                <a:custGeom>
                  <a:avLst/>
                  <a:gdLst/>
                  <a:ahLst/>
                  <a:cxnLst/>
                  <a:rect l="l" t="t" r="r" b="b"/>
                  <a:pathLst>
                    <a:path w="655" h="440" extrusionOk="0">
                      <a:moveTo>
                        <a:pt x="377" y="1"/>
                      </a:moveTo>
                      <a:cubicBezTo>
                        <a:pt x="258" y="60"/>
                        <a:pt x="159" y="120"/>
                        <a:pt x="80" y="219"/>
                      </a:cubicBezTo>
                      <a:cubicBezTo>
                        <a:pt x="80" y="219"/>
                        <a:pt x="60" y="239"/>
                        <a:pt x="60" y="259"/>
                      </a:cubicBezTo>
                      <a:cubicBezTo>
                        <a:pt x="0" y="318"/>
                        <a:pt x="60" y="437"/>
                        <a:pt x="139" y="437"/>
                      </a:cubicBezTo>
                      <a:cubicBezTo>
                        <a:pt x="155" y="439"/>
                        <a:pt x="171" y="439"/>
                        <a:pt x="186" y="439"/>
                      </a:cubicBezTo>
                      <a:cubicBezTo>
                        <a:pt x="385" y="439"/>
                        <a:pt x="560" y="324"/>
                        <a:pt x="615" y="140"/>
                      </a:cubicBezTo>
                      <a:cubicBezTo>
                        <a:pt x="655" y="60"/>
                        <a:pt x="595" y="1"/>
                        <a:pt x="4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7"/>
                <p:cNvSpPr/>
                <p:nvPr/>
              </p:nvSpPr>
              <p:spPr>
                <a:xfrm flipH="1">
                  <a:off x="9071351" y="2293563"/>
                  <a:ext cx="111838" cy="90379"/>
                </a:xfrm>
                <a:custGeom>
                  <a:avLst/>
                  <a:gdLst/>
                  <a:ahLst/>
                  <a:cxnLst/>
                  <a:rect l="l" t="t" r="r" b="b"/>
                  <a:pathLst>
                    <a:path w="615" h="497" extrusionOk="0">
                      <a:moveTo>
                        <a:pt x="198" y="1"/>
                      </a:moveTo>
                      <a:cubicBezTo>
                        <a:pt x="139" y="1"/>
                        <a:pt x="20" y="21"/>
                        <a:pt x="0" y="60"/>
                      </a:cubicBezTo>
                      <a:cubicBezTo>
                        <a:pt x="0" y="120"/>
                        <a:pt x="20" y="179"/>
                        <a:pt x="40" y="239"/>
                      </a:cubicBezTo>
                      <a:cubicBezTo>
                        <a:pt x="60" y="358"/>
                        <a:pt x="159" y="457"/>
                        <a:pt x="258" y="496"/>
                      </a:cubicBezTo>
                      <a:lnTo>
                        <a:pt x="377" y="496"/>
                      </a:lnTo>
                      <a:cubicBezTo>
                        <a:pt x="436" y="496"/>
                        <a:pt x="496" y="477"/>
                        <a:pt x="536" y="437"/>
                      </a:cubicBezTo>
                      <a:cubicBezTo>
                        <a:pt x="615" y="378"/>
                        <a:pt x="575" y="278"/>
                        <a:pt x="536" y="219"/>
                      </a:cubicBezTo>
                      <a:cubicBezTo>
                        <a:pt x="456" y="120"/>
                        <a:pt x="377" y="40"/>
                        <a:pt x="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7"/>
                <p:cNvSpPr/>
                <p:nvPr/>
              </p:nvSpPr>
              <p:spPr>
                <a:xfrm flipH="1">
                  <a:off x="8934236" y="2339389"/>
                  <a:ext cx="94016" cy="91471"/>
                </a:xfrm>
                <a:custGeom>
                  <a:avLst/>
                  <a:gdLst/>
                  <a:ahLst/>
                  <a:cxnLst/>
                  <a:rect l="l" t="t" r="r" b="b"/>
                  <a:pathLst>
                    <a:path w="517" h="503" extrusionOk="0">
                      <a:moveTo>
                        <a:pt x="125" y="0"/>
                      </a:moveTo>
                      <a:cubicBezTo>
                        <a:pt x="84" y="0"/>
                        <a:pt x="52" y="20"/>
                        <a:pt x="41" y="66"/>
                      </a:cubicBezTo>
                      <a:cubicBezTo>
                        <a:pt x="1" y="205"/>
                        <a:pt x="60" y="344"/>
                        <a:pt x="160" y="423"/>
                      </a:cubicBezTo>
                      <a:cubicBezTo>
                        <a:pt x="219" y="463"/>
                        <a:pt x="298" y="502"/>
                        <a:pt x="378" y="502"/>
                      </a:cubicBezTo>
                      <a:cubicBezTo>
                        <a:pt x="457" y="502"/>
                        <a:pt x="516" y="423"/>
                        <a:pt x="477" y="344"/>
                      </a:cubicBezTo>
                      <a:cubicBezTo>
                        <a:pt x="457" y="304"/>
                        <a:pt x="437" y="284"/>
                        <a:pt x="437" y="244"/>
                      </a:cubicBezTo>
                      <a:cubicBezTo>
                        <a:pt x="397" y="145"/>
                        <a:pt x="338" y="66"/>
                        <a:pt x="259" y="26"/>
                      </a:cubicBezTo>
                      <a:lnTo>
                        <a:pt x="219" y="26"/>
                      </a:lnTo>
                      <a:cubicBezTo>
                        <a:pt x="186" y="10"/>
                        <a:pt x="153" y="0"/>
                        <a:pt x="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7"/>
                <p:cNvSpPr/>
                <p:nvPr/>
              </p:nvSpPr>
              <p:spPr>
                <a:xfrm flipH="1">
                  <a:off x="8404011" y="2131352"/>
                  <a:ext cx="321147" cy="1027998"/>
                </a:xfrm>
                <a:custGeom>
                  <a:avLst/>
                  <a:gdLst/>
                  <a:ahLst/>
                  <a:cxnLst/>
                  <a:rect l="l" t="t" r="r" b="b"/>
                  <a:pathLst>
                    <a:path w="1766" h="5653" extrusionOk="0">
                      <a:moveTo>
                        <a:pt x="1765" y="0"/>
                      </a:moveTo>
                      <a:lnTo>
                        <a:pt x="0" y="4918"/>
                      </a:lnTo>
                      <a:lnTo>
                        <a:pt x="20" y="5652"/>
                      </a:lnTo>
                      <a:lnTo>
                        <a:pt x="17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7"/>
                <p:cNvSpPr/>
                <p:nvPr/>
              </p:nvSpPr>
              <p:spPr>
                <a:xfrm flipH="1">
                  <a:off x="8523071" y="2308111"/>
                  <a:ext cx="32733" cy="270593"/>
                </a:xfrm>
                <a:custGeom>
                  <a:avLst/>
                  <a:gdLst/>
                  <a:ahLst/>
                  <a:cxnLst/>
                  <a:rect l="l" t="t" r="r" b="b"/>
                  <a:pathLst>
                    <a:path w="180" h="1488" extrusionOk="0">
                      <a:moveTo>
                        <a:pt x="1" y="0"/>
                      </a:moveTo>
                      <a:lnTo>
                        <a:pt x="1" y="1487"/>
                      </a:lnTo>
                      <a:lnTo>
                        <a:pt x="179" y="99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7"/>
                <p:cNvSpPr/>
                <p:nvPr/>
              </p:nvSpPr>
              <p:spPr>
                <a:xfrm flipH="1">
                  <a:off x="8432925" y="2578523"/>
                  <a:ext cx="230949" cy="393160"/>
                </a:xfrm>
                <a:custGeom>
                  <a:avLst/>
                  <a:gdLst/>
                  <a:ahLst/>
                  <a:cxnLst/>
                  <a:rect l="l" t="t" r="r" b="b"/>
                  <a:pathLst>
                    <a:path w="1270" h="2162" extrusionOk="0">
                      <a:moveTo>
                        <a:pt x="1270" y="0"/>
                      </a:moveTo>
                      <a:lnTo>
                        <a:pt x="199" y="1527"/>
                      </a:lnTo>
                      <a:lnTo>
                        <a:pt x="0" y="2162"/>
                      </a:lnTo>
                      <a:lnTo>
                        <a:pt x="1270" y="0"/>
                      </a:lnTo>
                      <a:close/>
                      <a:moveTo>
                        <a:pt x="0" y="2162"/>
                      </a:moveTo>
                      <a:lnTo>
                        <a:pt x="0" y="2162"/>
                      </a:lnTo>
                      <a:lnTo>
                        <a:pt x="0" y="21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7"/>
                <p:cNvSpPr/>
                <p:nvPr/>
              </p:nvSpPr>
              <p:spPr>
                <a:xfrm flipH="1">
                  <a:off x="8348746" y="2722730"/>
                  <a:ext cx="234587" cy="108383"/>
                </a:xfrm>
                <a:custGeom>
                  <a:avLst/>
                  <a:gdLst/>
                  <a:ahLst/>
                  <a:cxnLst/>
                  <a:rect l="l" t="t" r="r" b="b"/>
                  <a:pathLst>
                    <a:path w="1290" h="596" extrusionOk="0">
                      <a:moveTo>
                        <a:pt x="1290" y="1"/>
                      </a:moveTo>
                      <a:lnTo>
                        <a:pt x="219" y="239"/>
                      </a:lnTo>
                      <a:lnTo>
                        <a:pt x="1" y="596"/>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7"/>
                <p:cNvSpPr/>
                <p:nvPr/>
              </p:nvSpPr>
              <p:spPr>
                <a:xfrm flipH="1">
                  <a:off x="8757478" y="2553245"/>
                  <a:ext cx="324784" cy="1027998"/>
                </a:xfrm>
                <a:custGeom>
                  <a:avLst/>
                  <a:gdLst/>
                  <a:ahLst/>
                  <a:cxnLst/>
                  <a:rect l="l" t="t" r="r" b="b"/>
                  <a:pathLst>
                    <a:path w="1786" h="5653" extrusionOk="0">
                      <a:moveTo>
                        <a:pt x="0" y="1"/>
                      </a:moveTo>
                      <a:lnTo>
                        <a:pt x="1746" y="5652"/>
                      </a:lnTo>
                      <a:lnTo>
                        <a:pt x="1785" y="49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7"/>
                <p:cNvSpPr/>
                <p:nvPr/>
              </p:nvSpPr>
              <p:spPr>
                <a:xfrm flipH="1">
                  <a:off x="8919869" y="2730004"/>
                  <a:ext cx="32551" cy="270593"/>
                </a:xfrm>
                <a:custGeom>
                  <a:avLst/>
                  <a:gdLst/>
                  <a:ahLst/>
                  <a:cxnLst/>
                  <a:rect l="l" t="t" r="r" b="b"/>
                  <a:pathLst>
                    <a:path w="179" h="1488" extrusionOk="0">
                      <a:moveTo>
                        <a:pt x="179" y="0"/>
                      </a:moveTo>
                      <a:lnTo>
                        <a:pt x="0" y="992"/>
                      </a:lnTo>
                      <a:lnTo>
                        <a:pt x="179" y="1488"/>
                      </a:lnTo>
                      <a:lnTo>
                        <a:pt x="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7"/>
                <p:cNvSpPr/>
                <p:nvPr/>
              </p:nvSpPr>
              <p:spPr>
                <a:xfrm flipH="1">
                  <a:off x="8822398" y="3000416"/>
                  <a:ext cx="227494" cy="393342"/>
                </a:xfrm>
                <a:custGeom>
                  <a:avLst/>
                  <a:gdLst/>
                  <a:ahLst/>
                  <a:cxnLst/>
                  <a:rect l="l" t="t" r="r" b="b"/>
                  <a:pathLst>
                    <a:path w="1251" h="2163" extrusionOk="0">
                      <a:moveTo>
                        <a:pt x="1" y="1"/>
                      </a:moveTo>
                      <a:lnTo>
                        <a:pt x="1250" y="2162"/>
                      </a:lnTo>
                      <a:lnTo>
                        <a:pt x="1052" y="152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7"/>
                <p:cNvSpPr/>
                <p:nvPr/>
              </p:nvSpPr>
              <p:spPr>
                <a:xfrm flipH="1">
                  <a:off x="8901867" y="3144624"/>
                  <a:ext cx="234587" cy="112020"/>
                </a:xfrm>
                <a:custGeom>
                  <a:avLst/>
                  <a:gdLst/>
                  <a:ahLst/>
                  <a:cxnLst/>
                  <a:rect l="l" t="t" r="r" b="b"/>
                  <a:pathLst>
                    <a:path w="1290" h="616" extrusionOk="0">
                      <a:moveTo>
                        <a:pt x="1" y="1"/>
                      </a:moveTo>
                      <a:lnTo>
                        <a:pt x="1290" y="616"/>
                      </a:lnTo>
                      <a:lnTo>
                        <a:pt x="1072" y="23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7"/>
                <p:cNvSpPr/>
                <p:nvPr/>
              </p:nvSpPr>
              <p:spPr>
                <a:xfrm flipH="1">
                  <a:off x="8371589" y="1792564"/>
                  <a:ext cx="83105" cy="68376"/>
                </a:xfrm>
                <a:custGeom>
                  <a:avLst/>
                  <a:gdLst/>
                  <a:ahLst/>
                  <a:cxnLst/>
                  <a:rect l="l" t="t" r="r" b="b"/>
                  <a:pathLst>
                    <a:path w="457" h="376" extrusionOk="0">
                      <a:moveTo>
                        <a:pt x="144" y="0"/>
                      </a:moveTo>
                      <a:cubicBezTo>
                        <a:pt x="96" y="0"/>
                        <a:pt x="48" y="7"/>
                        <a:pt x="0" y="19"/>
                      </a:cubicBezTo>
                      <a:cubicBezTo>
                        <a:pt x="99" y="138"/>
                        <a:pt x="179" y="257"/>
                        <a:pt x="238" y="376"/>
                      </a:cubicBezTo>
                      <a:cubicBezTo>
                        <a:pt x="278" y="277"/>
                        <a:pt x="357" y="178"/>
                        <a:pt x="456" y="118"/>
                      </a:cubicBezTo>
                      <a:cubicBezTo>
                        <a:pt x="359" y="35"/>
                        <a:pt x="253" y="0"/>
                        <a:pt x="144"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7"/>
                <p:cNvSpPr/>
                <p:nvPr/>
              </p:nvSpPr>
              <p:spPr>
                <a:xfrm flipH="1">
                  <a:off x="8660190" y="2120441"/>
                  <a:ext cx="843966" cy="1320231"/>
                </a:xfrm>
                <a:custGeom>
                  <a:avLst/>
                  <a:gdLst/>
                  <a:ahLst/>
                  <a:cxnLst/>
                  <a:rect l="l" t="t" r="r" b="b"/>
                  <a:pathLst>
                    <a:path w="4641" h="7260" extrusionOk="0">
                      <a:moveTo>
                        <a:pt x="1904" y="1"/>
                      </a:moveTo>
                      <a:cubicBezTo>
                        <a:pt x="1745" y="1"/>
                        <a:pt x="1587" y="60"/>
                        <a:pt x="1487" y="179"/>
                      </a:cubicBezTo>
                      <a:cubicBezTo>
                        <a:pt x="1269" y="497"/>
                        <a:pt x="1626" y="834"/>
                        <a:pt x="1626" y="834"/>
                      </a:cubicBezTo>
                      <a:cubicBezTo>
                        <a:pt x="1626" y="834"/>
                        <a:pt x="1621" y="833"/>
                        <a:pt x="1611" y="833"/>
                      </a:cubicBezTo>
                      <a:cubicBezTo>
                        <a:pt x="1490" y="833"/>
                        <a:pt x="692" y="901"/>
                        <a:pt x="198" y="2638"/>
                      </a:cubicBezTo>
                      <a:cubicBezTo>
                        <a:pt x="0" y="3352"/>
                        <a:pt x="139" y="5970"/>
                        <a:pt x="2459" y="6922"/>
                      </a:cubicBezTo>
                      <a:cubicBezTo>
                        <a:pt x="2638" y="7001"/>
                        <a:pt x="2836" y="7061"/>
                        <a:pt x="3034" y="7100"/>
                      </a:cubicBezTo>
                      <a:cubicBezTo>
                        <a:pt x="3471" y="7200"/>
                        <a:pt x="3907" y="7259"/>
                        <a:pt x="4363" y="7259"/>
                      </a:cubicBezTo>
                      <a:lnTo>
                        <a:pt x="4641" y="7259"/>
                      </a:lnTo>
                      <a:cubicBezTo>
                        <a:pt x="4304" y="7239"/>
                        <a:pt x="3966" y="7180"/>
                        <a:pt x="3649" y="7100"/>
                      </a:cubicBezTo>
                      <a:cubicBezTo>
                        <a:pt x="3451" y="7061"/>
                        <a:pt x="3252" y="7001"/>
                        <a:pt x="3074" y="6922"/>
                      </a:cubicBezTo>
                      <a:cubicBezTo>
                        <a:pt x="754" y="5970"/>
                        <a:pt x="595" y="3352"/>
                        <a:pt x="793" y="2638"/>
                      </a:cubicBezTo>
                      <a:cubicBezTo>
                        <a:pt x="1287" y="901"/>
                        <a:pt x="2102" y="833"/>
                        <a:pt x="2225" y="833"/>
                      </a:cubicBezTo>
                      <a:cubicBezTo>
                        <a:pt x="2236" y="833"/>
                        <a:pt x="2241" y="834"/>
                        <a:pt x="2241" y="834"/>
                      </a:cubicBezTo>
                      <a:cubicBezTo>
                        <a:pt x="2241" y="834"/>
                        <a:pt x="1884" y="497"/>
                        <a:pt x="2102" y="179"/>
                      </a:cubicBezTo>
                      <a:cubicBezTo>
                        <a:pt x="2162" y="120"/>
                        <a:pt x="2221" y="80"/>
                        <a:pt x="2301" y="40"/>
                      </a:cubicBezTo>
                      <a:cubicBezTo>
                        <a:pt x="2162" y="21"/>
                        <a:pt x="2043" y="1"/>
                        <a:pt x="1904"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7"/>
                <p:cNvSpPr/>
                <p:nvPr/>
              </p:nvSpPr>
              <p:spPr>
                <a:xfrm flipH="1">
                  <a:off x="8028983" y="1871123"/>
                  <a:ext cx="209491" cy="98017"/>
                </a:xfrm>
                <a:custGeom>
                  <a:avLst/>
                  <a:gdLst/>
                  <a:ahLst/>
                  <a:cxnLst/>
                  <a:rect l="l" t="t" r="r" b="b"/>
                  <a:pathLst>
                    <a:path w="1152" h="539" extrusionOk="0">
                      <a:moveTo>
                        <a:pt x="860" y="1"/>
                      </a:moveTo>
                      <a:cubicBezTo>
                        <a:pt x="576" y="1"/>
                        <a:pt x="292" y="64"/>
                        <a:pt x="41" y="182"/>
                      </a:cubicBezTo>
                      <a:cubicBezTo>
                        <a:pt x="41" y="301"/>
                        <a:pt x="21" y="420"/>
                        <a:pt x="1" y="539"/>
                      </a:cubicBezTo>
                      <a:cubicBezTo>
                        <a:pt x="338" y="301"/>
                        <a:pt x="735" y="122"/>
                        <a:pt x="1151" y="23"/>
                      </a:cubicBezTo>
                      <a:cubicBezTo>
                        <a:pt x="1055" y="8"/>
                        <a:pt x="957" y="1"/>
                        <a:pt x="860"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7"/>
                <p:cNvSpPr/>
                <p:nvPr/>
              </p:nvSpPr>
              <p:spPr>
                <a:xfrm flipH="1">
                  <a:off x="8699831" y="1720187"/>
                  <a:ext cx="414982" cy="407708"/>
                </a:xfrm>
                <a:custGeom>
                  <a:avLst/>
                  <a:gdLst/>
                  <a:ahLst/>
                  <a:cxnLst/>
                  <a:rect l="l" t="t" r="r" b="b"/>
                  <a:pathLst>
                    <a:path w="2282" h="2242" extrusionOk="0">
                      <a:moveTo>
                        <a:pt x="2024" y="1"/>
                      </a:moveTo>
                      <a:cubicBezTo>
                        <a:pt x="1865" y="1"/>
                        <a:pt x="1726" y="1"/>
                        <a:pt x="1587" y="40"/>
                      </a:cubicBezTo>
                      <a:cubicBezTo>
                        <a:pt x="1508" y="60"/>
                        <a:pt x="1429" y="60"/>
                        <a:pt x="1369" y="100"/>
                      </a:cubicBezTo>
                      <a:cubicBezTo>
                        <a:pt x="1191" y="139"/>
                        <a:pt x="1052" y="199"/>
                        <a:pt x="893" y="298"/>
                      </a:cubicBezTo>
                      <a:cubicBezTo>
                        <a:pt x="1" y="893"/>
                        <a:pt x="140" y="2182"/>
                        <a:pt x="160" y="2241"/>
                      </a:cubicBezTo>
                      <a:cubicBezTo>
                        <a:pt x="219" y="2222"/>
                        <a:pt x="298" y="2202"/>
                        <a:pt x="378" y="2202"/>
                      </a:cubicBezTo>
                      <a:cubicBezTo>
                        <a:pt x="497" y="2202"/>
                        <a:pt x="636" y="2202"/>
                        <a:pt x="774" y="2241"/>
                      </a:cubicBezTo>
                      <a:cubicBezTo>
                        <a:pt x="774" y="2241"/>
                        <a:pt x="596" y="913"/>
                        <a:pt x="1508" y="298"/>
                      </a:cubicBezTo>
                      <a:cubicBezTo>
                        <a:pt x="1647" y="199"/>
                        <a:pt x="1806" y="139"/>
                        <a:pt x="1964" y="100"/>
                      </a:cubicBezTo>
                      <a:cubicBezTo>
                        <a:pt x="2044" y="60"/>
                        <a:pt x="2123" y="60"/>
                        <a:pt x="2182" y="40"/>
                      </a:cubicBezTo>
                      <a:lnTo>
                        <a:pt x="2282" y="20"/>
                      </a:lnTo>
                      <a:cubicBezTo>
                        <a:pt x="2182" y="1"/>
                        <a:pt x="2103" y="1"/>
                        <a:pt x="2024"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7"/>
                <p:cNvSpPr/>
                <p:nvPr/>
              </p:nvSpPr>
              <p:spPr>
                <a:xfrm flipH="1">
                  <a:off x="8670916" y="2437770"/>
                  <a:ext cx="187851" cy="2842134"/>
                </a:xfrm>
                <a:custGeom>
                  <a:avLst/>
                  <a:gdLst/>
                  <a:ahLst/>
                  <a:cxnLst/>
                  <a:rect l="l" t="t" r="r" b="b"/>
                  <a:pathLst>
                    <a:path w="1033" h="15629" extrusionOk="0">
                      <a:moveTo>
                        <a:pt x="675" y="1"/>
                      </a:moveTo>
                      <a:lnTo>
                        <a:pt x="1" y="15628"/>
                      </a:lnTo>
                      <a:lnTo>
                        <a:pt x="1032" y="15628"/>
                      </a:lnTo>
                      <a:lnTo>
                        <a:pt x="6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27"/>
              <p:cNvGrpSpPr/>
              <p:nvPr/>
            </p:nvGrpSpPr>
            <p:grpSpPr>
              <a:xfrm flipH="1">
                <a:off x="-704825" y="4382692"/>
                <a:ext cx="1785403" cy="1431887"/>
                <a:chOff x="7351050" y="3573792"/>
                <a:chExt cx="1785403" cy="1431887"/>
              </a:xfrm>
            </p:grpSpPr>
            <p:sp>
              <p:nvSpPr>
                <p:cNvPr id="1312" name="Google Shape;1312;p27"/>
                <p:cNvSpPr/>
                <p:nvPr/>
              </p:nvSpPr>
              <p:spPr>
                <a:xfrm flipH="1">
                  <a:off x="7351050" y="3573792"/>
                  <a:ext cx="1785403" cy="1431887"/>
                </a:xfrm>
                <a:custGeom>
                  <a:avLst/>
                  <a:gdLst/>
                  <a:ahLst/>
                  <a:cxnLst/>
                  <a:rect l="l" t="t" r="r" b="b"/>
                  <a:pathLst>
                    <a:path w="9818" h="7874" extrusionOk="0">
                      <a:moveTo>
                        <a:pt x="2182" y="1"/>
                      </a:moveTo>
                      <a:lnTo>
                        <a:pt x="1925" y="893"/>
                      </a:lnTo>
                      <a:lnTo>
                        <a:pt x="1944" y="21"/>
                      </a:lnTo>
                      <a:lnTo>
                        <a:pt x="1944" y="21"/>
                      </a:lnTo>
                      <a:cubicBezTo>
                        <a:pt x="1290" y="40"/>
                        <a:pt x="636" y="159"/>
                        <a:pt x="1" y="358"/>
                      </a:cubicBezTo>
                      <a:lnTo>
                        <a:pt x="2282" y="7874"/>
                      </a:lnTo>
                      <a:lnTo>
                        <a:pt x="9817" y="5593"/>
                      </a:lnTo>
                      <a:cubicBezTo>
                        <a:pt x="9659" y="5058"/>
                        <a:pt x="9441" y="4562"/>
                        <a:pt x="9183" y="4066"/>
                      </a:cubicBezTo>
                      <a:lnTo>
                        <a:pt x="7497" y="5157"/>
                      </a:lnTo>
                      <a:lnTo>
                        <a:pt x="8925" y="3650"/>
                      </a:lnTo>
                      <a:cubicBezTo>
                        <a:pt x="8370" y="2777"/>
                        <a:pt x="7636" y="2004"/>
                        <a:pt x="6783" y="1429"/>
                      </a:cubicBezTo>
                      <a:lnTo>
                        <a:pt x="6168" y="2162"/>
                      </a:lnTo>
                      <a:lnTo>
                        <a:pt x="6248" y="1072"/>
                      </a:lnTo>
                      <a:cubicBezTo>
                        <a:pt x="5395" y="576"/>
                        <a:pt x="4463" y="259"/>
                        <a:pt x="3471" y="100"/>
                      </a:cubicBezTo>
                      <a:lnTo>
                        <a:pt x="2520" y="2837"/>
                      </a:lnTo>
                      <a:lnTo>
                        <a:pt x="2916" y="40"/>
                      </a:lnTo>
                      <a:cubicBezTo>
                        <a:pt x="2658" y="21"/>
                        <a:pt x="2420" y="1"/>
                        <a:pt x="2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7"/>
                <p:cNvSpPr/>
                <p:nvPr/>
              </p:nvSpPr>
              <p:spPr>
                <a:xfrm flipH="1">
                  <a:off x="8382502" y="3909307"/>
                  <a:ext cx="378794" cy="1006358"/>
                </a:xfrm>
                <a:custGeom>
                  <a:avLst/>
                  <a:gdLst/>
                  <a:ahLst/>
                  <a:cxnLst/>
                  <a:rect l="l" t="t" r="r" b="b"/>
                  <a:pathLst>
                    <a:path w="2083" h="5534" extrusionOk="0">
                      <a:moveTo>
                        <a:pt x="1964" y="0"/>
                      </a:moveTo>
                      <a:cubicBezTo>
                        <a:pt x="1884" y="139"/>
                        <a:pt x="1884" y="317"/>
                        <a:pt x="1924" y="456"/>
                      </a:cubicBezTo>
                      <a:cubicBezTo>
                        <a:pt x="1944" y="536"/>
                        <a:pt x="1964" y="615"/>
                        <a:pt x="1984" y="674"/>
                      </a:cubicBezTo>
                      <a:cubicBezTo>
                        <a:pt x="1984" y="754"/>
                        <a:pt x="1984" y="813"/>
                        <a:pt x="1984" y="893"/>
                      </a:cubicBezTo>
                      <a:cubicBezTo>
                        <a:pt x="1964" y="952"/>
                        <a:pt x="1944" y="1012"/>
                        <a:pt x="1904" y="1091"/>
                      </a:cubicBezTo>
                      <a:cubicBezTo>
                        <a:pt x="1865" y="1131"/>
                        <a:pt x="1825" y="1190"/>
                        <a:pt x="1765" y="1230"/>
                      </a:cubicBezTo>
                      <a:cubicBezTo>
                        <a:pt x="1706" y="1269"/>
                        <a:pt x="1646" y="1309"/>
                        <a:pt x="1587" y="1349"/>
                      </a:cubicBezTo>
                      <a:cubicBezTo>
                        <a:pt x="1527" y="1388"/>
                        <a:pt x="1448" y="1448"/>
                        <a:pt x="1389" y="1507"/>
                      </a:cubicBezTo>
                      <a:cubicBezTo>
                        <a:pt x="1349" y="1587"/>
                        <a:pt x="1289" y="1646"/>
                        <a:pt x="1270" y="1725"/>
                      </a:cubicBezTo>
                      <a:cubicBezTo>
                        <a:pt x="1230" y="1805"/>
                        <a:pt x="1210" y="1904"/>
                        <a:pt x="1210" y="1983"/>
                      </a:cubicBezTo>
                      <a:cubicBezTo>
                        <a:pt x="1190" y="2063"/>
                        <a:pt x="1210" y="2142"/>
                        <a:pt x="1230" y="2221"/>
                      </a:cubicBezTo>
                      <a:cubicBezTo>
                        <a:pt x="1250" y="2301"/>
                        <a:pt x="1270" y="2360"/>
                        <a:pt x="1289" y="2439"/>
                      </a:cubicBezTo>
                      <a:cubicBezTo>
                        <a:pt x="1309" y="2499"/>
                        <a:pt x="1309" y="2558"/>
                        <a:pt x="1289" y="2638"/>
                      </a:cubicBezTo>
                      <a:lnTo>
                        <a:pt x="1289" y="2677"/>
                      </a:lnTo>
                      <a:lnTo>
                        <a:pt x="1270" y="2717"/>
                      </a:lnTo>
                      <a:cubicBezTo>
                        <a:pt x="1270" y="2737"/>
                        <a:pt x="1250" y="2757"/>
                        <a:pt x="1250" y="2777"/>
                      </a:cubicBezTo>
                      <a:lnTo>
                        <a:pt x="1230" y="2816"/>
                      </a:lnTo>
                      <a:cubicBezTo>
                        <a:pt x="1210" y="2876"/>
                        <a:pt x="1170" y="2915"/>
                        <a:pt x="1131" y="2955"/>
                      </a:cubicBezTo>
                      <a:cubicBezTo>
                        <a:pt x="1071" y="2995"/>
                        <a:pt x="1012" y="3034"/>
                        <a:pt x="952" y="3074"/>
                      </a:cubicBezTo>
                      <a:cubicBezTo>
                        <a:pt x="873" y="3114"/>
                        <a:pt x="813" y="3173"/>
                        <a:pt x="754" y="3233"/>
                      </a:cubicBezTo>
                      <a:cubicBezTo>
                        <a:pt x="694" y="3312"/>
                        <a:pt x="655" y="3391"/>
                        <a:pt x="615" y="3471"/>
                      </a:cubicBezTo>
                      <a:cubicBezTo>
                        <a:pt x="595" y="3510"/>
                        <a:pt x="595" y="3550"/>
                        <a:pt x="575" y="3590"/>
                      </a:cubicBezTo>
                      <a:cubicBezTo>
                        <a:pt x="575" y="3629"/>
                        <a:pt x="556" y="3689"/>
                        <a:pt x="556" y="3728"/>
                      </a:cubicBezTo>
                      <a:cubicBezTo>
                        <a:pt x="556" y="3808"/>
                        <a:pt x="556" y="3907"/>
                        <a:pt x="595" y="3986"/>
                      </a:cubicBezTo>
                      <a:cubicBezTo>
                        <a:pt x="615" y="4066"/>
                        <a:pt x="635" y="4145"/>
                        <a:pt x="655" y="4204"/>
                      </a:cubicBezTo>
                      <a:cubicBezTo>
                        <a:pt x="675" y="4264"/>
                        <a:pt x="675" y="4323"/>
                        <a:pt x="655" y="4383"/>
                      </a:cubicBezTo>
                      <a:cubicBezTo>
                        <a:pt x="655" y="4462"/>
                        <a:pt x="635" y="4522"/>
                        <a:pt x="595" y="4581"/>
                      </a:cubicBezTo>
                      <a:cubicBezTo>
                        <a:pt x="575" y="4641"/>
                        <a:pt x="536" y="4680"/>
                        <a:pt x="496" y="4740"/>
                      </a:cubicBezTo>
                      <a:cubicBezTo>
                        <a:pt x="457" y="4779"/>
                        <a:pt x="397" y="4819"/>
                        <a:pt x="338" y="4859"/>
                      </a:cubicBezTo>
                      <a:cubicBezTo>
                        <a:pt x="258" y="4898"/>
                        <a:pt x="199" y="4958"/>
                        <a:pt x="139" y="5017"/>
                      </a:cubicBezTo>
                      <a:cubicBezTo>
                        <a:pt x="80" y="5077"/>
                        <a:pt x="40" y="5156"/>
                        <a:pt x="0" y="5236"/>
                      </a:cubicBezTo>
                      <a:lnTo>
                        <a:pt x="0" y="5255"/>
                      </a:lnTo>
                      <a:lnTo>
                        <a:pt x="80" y="5533"/>
                      </a:lnTo>
                      <a:cubicBezTo>
                        <a:pt x="100" y="5493"/>
                        <a:pt x="119" y="5454"/>
                        <a:pt x="100" y="5434"/>
                      </a:cubicBezTo>
                      <a:lnTo>
                        <a:pt x="119" y="5374"/>
                      </a:lnTo>
                      <a:lnTo>
                        <a:pt x="139" y="5335"/>
                      </a:lnTo>
                      <a:cubicBezTo>
                        <a:pt x="179" y="5275"/>
                        <a:pt x="199" y="5216"/>
                        <a:pt x="258" y="5176"/>
                      </a:cubicBezTo>
                      <a:cubicBezTo>
                        <a:pt x="298" y="5117"/>
                        <a:pt x="357" y="5077"/>
                        <a:pt x="417" y="5057"/>
                      </a:cubicBezTo>
                      <a:cubicBezTo>
                        <a:pt x="496" y="5017"/>
                        <a:pt x="556" y="4958"/>
                        <a:pt x="615" y="4898"/>
                      </a:cubicBezTo>
                      <a:cubicBezTo>
                        <a:pt x="675" y="4839"/>
                        <a:pt x="734" y="4760"/>
                        <a:pt x="774" y="4680"/>
                      </a:cubicBezTo>
                      <a:cubicBezTo>
                        <a:pt x="813" y="4601"/>
                        <a:pt x="833" y="4522"/>
                        <a:pt x="853" y="4442"/>
                      </a:cubicBezTo>
                      <a:cubicBezTo>
                        <a:pt x="873" y="4343"/>
                        <a:pt x="873" y="4264"/>
                        <a:pt x="853" y="4165"/>
                      </a:cubicBezTo>
                      <a:cubicBezTo>
                        <a:pt x="833" y="4085"/>
                        <a:pt x="794" y="4006"/>
                        <a:pt x="774" y="3947"/>
                      </a:cubicBezTo>
                      <a:cubicBezTo>
                        <a:pt x="774" y="3887"/>
                        <a:pt x="754" y="3828"/>
                        <a:pt x="754" y="3768"/>
                      </a:cubicBezTo>
                      <a:cubicBezTo>
                        <a:pt x="774" y="3728"/>
                        <a:pt x="774" y="3709"/>
                        <a:pt x="774" y="3669"/>
                      </a:cubicBezTo>
                      <a:cubicBezTo>
                        <a:pt x="794" y="3649"/>
                        <a:pt x="794" y="3609"/>
                        <a:pt x="813" y="3570"/>
                      </a:cubicBezTo>
                      <a:cubicBezTo>
                        <a:pt x="833" y="3530"/>
                        <a:pt x="873" y="3471"/>
                        <a:pt x="913" y="3431"/>
                      </a:cubicBezTo>
                      <a:cubicBezTo>
                        <a:pt x="952" y="3371"/>
                        <a:pt x="992" y="3332"/>
                        <a:pt x="1051" y="3292"/>
                      </a:cubicBezTo>
                      <a:cubicBezTo>
                        <a:pt x="1131" y="3252"/>
                        <a:pt x="1190" y="3213"/>
                        <a:pt x="1250" y="3153"/>
                      </a:cubicBezTo>
                      <a:cubicBezTo>
                        <a:pt x="1329" y="3094"/>
                        <a:pt x="1369" y="3014"/>
                        <a:pt x="1408" y="2935"/>
                      </a:cubicBezTo>
                      <a:cubicBezTo>
                        <a:pt x="1428" y="2915"/>
                        <a:pt x="1428" y="2896"/>
                        <a:pt x="1428" y="2876"/>
                      </a:cubicBezTo>
                      <a:cubicBezTo>
                        <a:pt x="1448" y="2856"/>
                        <a:pt x="1468" y="2836"/>
                        <a:pt x="1468" y="2816"/>
                      </a:cubicBezTo>
                      <a:lnTo>
                        <a:pt x="1468" y="2757"/>
                      </a:lnTo>
                      <a:cubicBezTo>
                        <a:pt x="1488" y="2737"/>
                        <a:pt x="1488" y="2697"/>
                        <a:pt x="1488" y="2677"/>
                      </a:cubicBezTo>
                      <a:cubicBezTo>
                        <a:pt x="1508" y="2598"/>
                        <a:pt x="1508" y="2499"/>
                        <a:pt x="1488" y="2420"/>
                      </a:cubicBezTo>
                      <a:cubicBezTo>
                        <a:pt x="1468" y="2340"/>
                        <a:pt x="1448" y="2261"/>
                        <a:pt x="1428" y="2201"/>
                      </a:cubicBezTo>
                      <a:cubicBezTo>
                        <a:pt x="1369" y="2063"/>
                        <a:pt x="1369" y="1924"/>
                        <a:pt x="1428" y="1805"/>
                      </a:cubicBezTo>
                      <a:cubicBezTo>
                        <a:pt x="1448" y="1745"/>
                        <a:pt x="1468" y="1686"/>
                        <a:pt x="1508" y="1626"/>
                      </a:cubicBezTo>
                      <a:cubicBezTo>
                        <a:pt x="1547" y="1587"/>
                        <a:pt x="1607" y="1527"/>
                        <a:pt x="1666" y="1507"/>
                      </a:cubicBezTo>
                      <a:cubicBezTo>
                        <a:pt x="1726" y="1448"/>
                        <a:pt x="1785" y="1408"/>
                        <a:pt x="1845" y="1349"/>
                      </a:cubicBezTo>
                      <a:cubicBezTo>
                        <a:pt x="1924" y="1289"/>
                        <a:pt x="1964" y="1230"/>
                        <a:pt x="2003" y="1150"/>
                      </a:cubicBezTo>
                      <a:cubicBezTo>
                        <a:pt x="2043" y="1071"/>
                        <a:pt x="2063" y="992"/>
                        <a:pt x="2063" y="912"/>
                      </a:cubicBezTo>
                      <a:cubicBezTo>
                        <a:pt x="2083" y="813"/>
                        <a:pt x="2083" y="734"/>
                        <a:pt x="2063" y="655"/>
                      </a:cubicBezTo>
                      <a:cubicBezTo>
                        <a:pt x="2043" y="575"/>
                        <a:pt x="2023" y="496"/>
                        <a:pt x="2003" y="436"/>
                      </a:cubicBezTo>
                      <a:cubicBezTo>
                        <a:pt x="1964" y="357"/>
                        <a:pt x="1964" y="298"/>
                        <a:pt x="1944" y="218"/>
                      </a:cubicBezTo>
                      <a:cubicBezTo>
                        <a:pt x="1944" y="139"/>
                        <a:pt x="1964" y="79"/>
                        <a:pt x="1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7"/>
                <p:cNvSpPr/>
                <p:nvPr/>
              </p:nvSpPr>
              <p:spPr>
                <a:xfrm flipH="1">
                  <a:off x="7744208" y="4320289"/>
                  <a:ext cx="894520" cy="660297"/>
                </a:xfrm>
                <a:custGeom>
                  <a:avLst/>
                  <a:gdLst/>
                  <a:ahLst/>
                  <a:cxnLst/>
                  <a:rect l="l" t="t" r="r" b="b"/>
                  <a:pathLst>
                    <a:path w="4919" h="3631" extrusionOk="0">
                      <a:moveTo>
                        <a:pt x="4899" y="1"/>
                      </a:moveTo>
                      <a:cubicBezTo>
                        <a:pt x="4839" y="41"/>
                        <a:pt x="4760" y="80"/>
                        <a:pt x="4701" y="100"/>
                      </a:cubicBezTo>
                      <a:cubicBezTo>
                        <a:pt x="4621" y="120"/>
                        <a:pt x="4562" y="120"/>
                        <a:pt x="4483" y="120"/>
                      </a:cubicBezTo>
                      <a:lnTo>
                        <a:pt x="4245" y="120"/>
                      </a:lnTo>
                      <a:cubicBezTo>
                        <a:pt x="4165" y="120"/>
                        <a:pt x="4086" y="140"/>
                        <a:pt x="4007" y="179"/>
                      </a:cubicBezTo>
                      <a:cubicBezTo>
                        <a:pt x="3967" y="199"/>
                        <a:pt x="3927" y="219"/>
                        <a:pt x="3907" y="239"/>
                      </a:cubicBezTo>
                      <a:lnTo>
                        <a:pt x="3848" y="259"/>
                      </a:lnTo>
                      <a:lnTo>
                        <a:pt x="3788" y="298"/>
                      </a:lnTo>
                      <a:cubicBezTo>
                        <a:pt x="3729" y="358"/>
                        <a:pt x="3669" y="417"/>
                        <a:pt x="3630" y="497"/>
                      </a:cubicBezTo>
                      <a:cubicBezTo>
                        <a:pt x="3590" y="556"/>
                        <a:pt x="3550" y="636"/>
                        <a:pt x="3531" y="715"/>
                      </a:cubicBezTo>
                      <a:cubicBezTo>
                        <a:pt x="3511" y="774"/>
                        <a:pt x="3471" y="854"/>
                        <a:pt x="3451" y="913"/>
                      </a:cubicBezTo>
                      <a:cubicBezTo>
                        <a:pt x="3412" y="973"/>
                        <a:pt x="3372" y="1012"/>
                        <a:pt x="3332" y="1072"/>
                      </a:cubicBezTo>
                      <a:lnTo>
                        <a:pt x="3253" y="1131"/>
                      </a:lnTo>
                      <a:cubicBezTo>
                        <a:pt x="3213" y="1151"/>
                        <a:pt x="3193" y="1171"/>
                        <a:pt x="3174" y="1191"/>
                      </a:cubicBezTo>
                      <a:cubicBezTo>
                        <a:pt x="3114" y="1211"/>
                        <a:pt x="3035" y="1230"/>
                        <a:pt x="2975" y="1250"/>
                      </a:cubicBezTo>
                      <a:lnTo>
                        <a:pt x="2757" y="1250"/>
                      </a:lnTo>
                      <a:cubicBezTo>
                        <a:pt x="2678" y="1250"/>
                        <a:pt x="2599" y="1250"/>
                        <a:pt x="2519" y="1270"/>
                      </a:cubicBezTo>
                      <a:cubicBezTo>
                        <a:pt x="2440" y="1310"/>
                        <a:pt x="2361" y="1330"/>
                        <a:pt x="2281" y="1389"/>
                      </a:cubicBezTo>
                      <a:cubicBezTo>
                        <a:pt x="2222" y="1429"/>
                        <a:pt x="2142" y="1488"/>
                        <a:pt x="2103" y="1568"/>
                      </a:cubicBezTo>
                      <a:cubicBezTo>
                        <a:pt x="2043" y="1627"/>
                        <a:pt x="2004" y="1706"/>
                        <a:pt x="1964" y="1786"/>
                      </a:cubicBezTo>
                      <a:cubicBezTo>
                        <a:pt x="1944" y="1865"/>
                        <a:pt x="1924" y="1944"/>
                        <a:pt x="1904" y="2004"/>
                      </a:cubicBezTo>
                      <a:cubicBezTo>
                        <a:pt x="1885" y="2063"/>
                        <a:pt x="1845" y="2123"/>
                        <a:pt x="1825" y="2182"/>
                      </a:cubicBezTo>
                      <a:cubicBezTo>
                        <a:pt x="1805" y="2222"/>
                        <a:pt x="1766" y="2242"/>
                        <a:pt x="1746" y="2262"/>
                      </a:cubicBezTo>
                      <a:cubicBezTo>
                        <a:pt x="1726" y="2281"/>
                        <a:pt x="1706" y="2321"/>
                        <a:pt x="1666" y="2341"/>
                      </a:cubicBezTo>
                      <a:cubicBezTo>
                        <a:pt x="1607" y="2381"/>
                        <a:pt x="1547" y="2420"/>
                        <a:pt x="1488" y="2440"/>
                      </a:cubicBezTo>
                      <a:cubicBezTo>
                        <a:pt x="1429" y="2460"/>
                        <a:pt x="1349" y="2480"/>
                        <a:pt x="1290" y="2480"/>
                      </a:cubicBezTo>
                      <a:cubicBezTo>
                        <a:pt x="1210" y="2480"/>
                        <a:pt x="1131" y="2480"/>
                        <a:pt x="1052" y="2500"/>
                      </a:cubicBezTo>
                      <a:cubicBezTo>
                        <a:pt x="972" y="2500"/>
                        <a:pt x="893" y="2539"/>
                        <a:pt x="834" y="2579"/>
                      </a:cubicBezTo>
                      <a:lnTo>
                        <a:pt x="774" y="2599"/>
                      </a:lnTo>
                      <a:lnTo>
                        <a:pt x="734" y="2638"/>
                      </a:lnTo>
                      <a:cubicBezTo>
                        <a:pt x="695" y="2658"/>
                        <a:pt x="655" y="2678"/>
                        <a:pt x="635" y="2718"/>
                      </a:cubicBezTo>
                      <a:cubicBezTo>
                        <a:pt x="576" y="2757"/>
                        <a:pt x="516" y="2817"/>
                        <a:pt x="477" y="2896"/>
                      </a:cubicBezTo>
                      <a:cubicBezTo>
                        <a:pt x="457" y="2976"/>
                        <a:pt x="417" y="3035"/>
                        <a:pt x="397" y="3114"/>
                      </a:cubicBezTo>
                      <a:cubicBezTo>
                        <a:pt x="377" y="3194"/>
                        <a:pt x="358" y="3253"/>
                        <a:pt x="318" y="3313"/>
                      </a:cubicBezTo>
                      <a:cubicBezTo>
                        <a:pt x="278" y="3372"/>
                        <a:pt x="239" y="3432"/>
                        <a:pt x="179" y="3491"/>
                      </a:cubicBezTo>
                      <a:cubicBezTo>
                        <a:pt x="159" y="3511"/>
                        <a:pt x="120" y="3531"/>
                        <a:pt x="100" y="3551"/>
                      </a:cubicBezTo>
                      <a:lnTo>
                        <a:pt x="1" y="3630"/>
                      </a:lnTo>
                      <a:lnTo>
                        <a:pt x="219" y="3571"/>
                      </a:lnTo>
                      <a:lnTo>
                        <a:pt x="219" y="3551"/>
                      </a:lnTo>
                      <a:cubicBezTo>
                        <a:pt x="278" y="3491"/>
                        <a:pt x="338" y="3432"/>
                        <a:pt x="377" y="3352"/>
                      </a:cubicBezTo>
                      <a:cubicBezTo>
                        <a:pt x="417" y="3293"/>
                        <a:pt x="437" y="3214"/>
                        <a:pt x="457" y="3134"/>
                      </a:cubicBezTo>
                      <a:cubicBezTo>
                        <a:pt x="477" y="3075"/>
                        <a:pt x="496" y="2995"/>
                        <a:pt x="536" y="2936"/>
                      </a:cubicBezTo>
                      <a:cubicBezTo>
                        <a:pt x="576" y="2876"/>
                        <a:pt x="615" y="2817"/>
                        <a:pt x="675" y="2777"/>
                      </a:cubicBezTo>
                      <a:cubicBezTo>
                        <a:pt x="695" y="2738"/>
                        <a:pt x="734" y="2718"/>
                        <a:pt x="754" y="2698"/>
                      </a:cubicBezTo>
                      <a:lnTo>
                        <a:pt x="814" y="2678"/>
                      </a:lnTo>
                      <a:lnTo>
                        <a:pt x="853" y="2658"/>
                      </a:lnTo>
                      <a:cubicBezTo>
                        <a:pt x="913" y="2619"/>
                        <a:pt x="992" y="2599"/>
                        <a:pt x="1052" y="2599"/>
                      </a:cubicBezTo>
                      <a:cubicBezTo>
                        <a:pt x="1091" y="2589"/>
                        <a:pt x="1131" y="2584"/>
                        <a:pt x="1171" y="2584"/>
                      </a:cubicBezTo>
                      <a:cubicBezTo>
                        <a:pt x="1210" y="2584"/>
                        <a:pt x="1250" y="2589"/>
                        <a:pt x="1290" y="2599"/>
                      </a:cubicBezTo>
                      <a:cubicBezTo>
                        <a:pt x="1369" y="2599"/>
                        <a:pt x="1448" y="2579"/>
                        <a:pt x="1528" y="2559"/>
                      </a:cubicBezTo>
                      <a:cubicBezTo>
                        <a:pt x="1607" y="2539"/>
                        <a:pt x="1686" y="2500"/>
                        <a:pt x="1746" y="2460"/>
                      </a:cubicBezTo>
                      <a:cubicBezTo>
                        <a:pt x="1785" y="2440"/>
                        <a:pt x="1825" y="2400"/>
                        <a:pt x="1845" y="2381"/>
                      </a:cubicBezTo>
                      <a:cubicBezTo>
                        <a:pt x="1885" y="2361"/>
                        <a:pt x="1904" y="2321"/>
                        <a:pt x="1944" y="2301"/>
                      </a:cubicBezTo>
                      <a:cubicBezTo>
                        <a:pt x="1984" y="2222"/>
                        <a:pt x="2043" y="2143"/>
                        <a:pt x="2063" y="2063"/>
                      </a:cubicBezTo>
                      <a:cubicBezTo>
                        <a:pt x="2103" y="2004"/>
                        <a:pt x="2123" y="1925"/>
                        <a:pt x="2142" y="1865"/>
                      </a:cubicBezTo>
                      <a:cubicBezTo>
                        <a:pt x="2162" y="1806"/>
                        <a:pt x="2202" y="1746"/>
                        <a:pt x="2242" y="1687"/>
                      </a:cubicBezTo>
                      <a:cubicBezTo>
                        <a:pt x="2281" y="1647"/>
                        <a:pt x="2341" y="1607"/>
                        <a:pt x="2400" y="1568"/>
                      </a:cubicBezTo>
                      <a:cubicBezTo>
                        <a:pt x="2440" y="1528"/>
                        <a:pt x="2499" y="1488"/>
                        <a:pt x="2579" y="1488"/>
                      </a:cubicBezTo>
                      <a:cubicBezTo>
                        <a:pt x="2638" y="1468"/>
                        <a:pt x="2698" y="1449"/>
                        <a:pt x="2777" y="1449"/>
                      </a:cubicBezTo>
                      <a:cubicBezTo>
                        <a:pt x="2856" y="1449"/>
                        <a:pt x="2936" y="1449"/>
                        <a:pt x="3015" y="1429"/>
                      </a:cubicBezTo>
                      <a:cubicBezTo>
                        <a:pt x="3094" y="1429"/>
                        <a:pt x="3193" y="1389"/>
                        <a:pt x="3273" y="1349"/>
                      </a:cubicBezTo>
                      <a:cubicBezTo>
                        <a:pt x="3332" y="1310"/>
                        <a:pt x="3412" y="1250"/>
                        <a:pt x="3471" y="1191"/>
                      </a:cubicBezTo>
                      <a:cubicBezTo>
                        <a:pt x="3531" y="1131"/>
                        <a:pt x="3570" y="1072"/>
                        <a:pt x="3610" y="992"/>
                      </a:cubicBezTo>
                      <a:cubicBezTo>
                        <a:pt x="3650" y="913"/>
                        <a:pt x="3669" y="834"/>
                        <a:pt x="3689" y="754"/>
                      </a:cubicBezTo>
                      <a:cubicBezTo>
                        <a:pt x="3709" y="695"/>
                        <a:pt x="3729" y="636"/>
                        <a:pt x="3769" y="556"/>
                      </a:cubicBezTo>
                      <a:cubicBezTo>
                        <a:pt x="3808" y="497"/>
                        <a:pt x="3848" y="457"/>
                        <a:pt x="3888" y="398"/>
                      </a:cubicBezTo>
                      <a:lnTo>
                        <a:pt x="3927" y="378"/>
                      </a:lnTo>
                      <a:lnTo>
                        <a:pt x="3967" y="338"/>
                      </a:lnTo>
                      <a:cubicBezTo>
                        <a:pt x="4007" y="318"/>
                        <a:pt x="4026" y="298"/>
                        <a:pt x="4066" y="279"/>
                      </a:cubicBezTo>
                      <a:cubicBezTo>
                        <a:pt x="4126" y="259"/>
                        <a:pt x="4185" y="239"/>
                        <a:pt x="4264" y="219"/>
                      </a:cubicBezTo>
                      <a:cubicBezTo>
                        <a:pt x="4344" y="199"/>
                        <a:pt x="4403" y="199"/>
                        <a:pt x="4483" y="199"/>
                      </a:cubicBezTo>
                      <a:cubicBezTo>
                        <a:pt x="4562" y="199"/>
                        <a:pt x="4641" y="179"/>
                        <a:pt x="4721" y="140"/>
                      </a:cubicBezTo>
                      <a:cubicBezTo>
                        <a:pt x="4780" y="120"/>
                        <a:pt x="4859" y="80"/>
                        <a:pt x="4919" y="21"/>
                      </a:cubicBezTo>
                      <a:lnTo>
                        <a:pt x="48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7"/>
                <p:cNvSpPr/>
                <p:nvPr/>
              </p:nvSpPr>
              <p:spPr>
                <a:xfrm flipH="1">
                  <a:off x="8148095" y="3942585"/>
                  <a:ext cx="112020" cy="176213"/>
                </a:xfrm>
                <a:custGeom>
                  <a:avLst/>
                  <a:gdLst/>
                  <a:ahLst/>
                  <a:cxnLst/>
                  <a:rect l="l" t="t" r="r" b="b"/>
                  <a:pathLst>
                    <a:path w="616" h="969" extrusionOk="0">
                      <a:moveTo>
                        <a:pt x="534" y="1"/>
                      </a:moveTo>
                      <a:cubicBezTo>
                        <a:pt x="507" y="1"/>
                        <a:pt x="477" y="15"/>
                        <a:pt x="457" y="35"/>
                      </a:cubicBezTo>
                      <a:cubicBezTo>
                        <a:pt x="398" y="75"/>
                        <a:pt x="338" y="134"/>
                        <a:pt x="298" y="194"/>
                      </a:cubicBezTo>
                      <a:cubicBezTo>
                        <a:pt x="259" y="253"/>
                        <a:pt x="219" y="313"/>
                        <a:pt x="179" y="372"/>
                      </a:cubicBezTo>
                      <a:cubicBezTo>
                        <a:pt x="179" y="372"/>
                        <a:pt x="179" y="392"/>
                        <a:pt x="160" y="412"/>
                      </a:cubicBezTo>
                      <a:cubicBezTo>
                        <a:pt x="100" y="491"/>
                        <a:pt x="60" y="591"/>
                        <a:pt x="21" y="690"/>
                      </a:cubicBezTo>
                      <a:cubicBezTo>
                        <a:pt x="1" y="769"/>
                        <a:pt x="1" y="829"/>
                        <a:pt x="21" y="908"/>
                      </a:cubicBezTo>
                      <a:cubicBezTo>
                        <a:pt x="46" y="946"/>
                        <a:pt x="89" y="968"/>
                        <a:pt x="131" y="968"/>
                      </a:cubicBezTo>
                      <a:cubicBezTo>
                        <a:pt x="155" y="968"/>
                        <a:pt x="178" y="962"/>
                        <a:pt x="199" y="948"/>
                      </a:cubicBezTo>
                      <a:cubicBezTo>
                        <a:pt x="239" y="908"/>
                        <a:pt x="298" y="848"/>
                        <a:pt x="338" y="789"/>
                      </a:cubicBezTo>
                      <a:cubicBezTo>
                        <a:pt x="378" y="729"/>
                        <a:pt x="417" y="670"/>
                        <a:pt x="437" y="610"/>
                      </a:cubicBezTo>
                      <a:cubicBezTo>
                        <a:pt x="497" y="511"/>
                        <a:pt x="556" y="372"/>
                        <a:pt x="576" y="253"/>
                      </a:cubicBezTo>
                      <a:cubicBezTo>
                        <a:pt x="576" y="214"/>
                        <a:pt x="576" y="174"/>
                        <a:pt x="596" y="154"/>
                      </a:cubicBezTo>
                      <a:cubicBezTo>
                        <a:pt x="616" y="115"/>
                        <a:pt x="616" y="75"/>
                        <a:pt x="596" y="55"/>
                      </a:cubicBezTo>
                      <a:cubicBezTo>
                        <a:pt x="586" y="15"/>
                        <a:pt x="561" y="1"/>
                        <a:pt x="5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7"/>
                <p:cNvSpPr/>
                <p:nvPr/>
              </p:nvSpPr>
              <p:spPr>
                <a:xfrm flipH="1">
                  <a:off x="8176827" y="3809470"/>
                  <a:ext cx="65102" cy="100927"/>
                </a:xfrm>
                <a:custGeom>
                  <a:avLst/>
                  <a:gdLst/>
                  <a:ahLst/>
                  <a:cxnLst/>
                  <a:rect l="l" t="t" r="r" b="b"/>
                  <a:pathLst>
                    <a:path w="358" h="555" extrusionOk="0">
                      <a:moveTo>
                        <a:pt x="308" y="1"/>
                      </a:moveTo>
                      <a:cubicBezTo>
                        <a:pt x="298" y="1"/>
                        <a:pt x="286" y="5"/>
                        <a:pt x="278" y="14"/>
                      </a:cubicBezTo>
                      <a:cubicBezTo>
                        <a:pt x="99" y="113"/>
                        <a:pt x="0" y="311"/>
                        <a:pt x="20" y="509"/>
                      </a:cubicBezTo>
                      <a:cubicBezTo>
                        <a:pt x="20" y="526"/>
                        <a:pt x="46" y="555"/>
                        <a:pt x="77" y="555"/>
                      </a:cubicBezTo>
                      <a:cubicBezTo>
                        <a:pt x="84" y="555"/>
                        <a:pt x="92" y="553"/>
                        <a:pt x="99" y="549"/>
                      </a:cubicBezTo>
                      <a:lnTo>
                        <a:pt x="119" y="529"/>
                      </a:lnTo>
                      <a:lnTo>
                        <a:pt x="179" y="529"/>
                      </a:lnTo>
                      <a:cubicBezTo>
                        <a:pt x="218" y="470"/>
                        <a:pt x="258" y="410"/>
                        <a:pt x="278" y="351"/>
                      </a:cubicBezTo>
                      <a:cubicBezTo>
                        <a:pt x="317" y="311"/>
                        <a:pt x="317" y="271"/>
                        <a:pt x="337" y="232"/>
                      </a:cubicBezTo>
                      <a:cubicBezTo>
                        <a:pt x="357" y="172"/>
                        <a:pt x="357" y="93"/>
                        <a:pt x="337" y="34"/>
                      </a:cubicBezTo>
                      <a:cubicBezTo>
                        <a:pt x="337" y="10"/>
                        <a:pt x="324" y="1"/>
                        <a:pt x="3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7"/>
                <p:cNvSpPr/>
                <p:nvPr/>
              </p:nvSpPr>
              <p:spPr>
                <a:xfrm flipH="1">
                  <a:off x="8108451" y="3805470"/>
                  <a:ext cx="39825" cy="47827"/>
                </a:xfrm>
                <a:custGeom>
                  <a:avLst/>
                  <a:gdLst/>
                  <a:ahLst/>
                  <a:cxnLst/>
                  <a:rect l="l" t="t" r="r" b="b"/>
                  <a:pathLst>
                    <a:path w="219" h="263" extrusionOk="0">
                      <a:moveTo>
                        <a:pt x="169" y="1"/>
                      </a:moveTo>
                      <a:cubicBezTo>
                        <a:pt x="164" y="1"/>
                        <a:pt x="159" y="6"/>
                        <a:pt x="159" y="16"/>
                      </a:cubicBezTo>
                      <a:cubicBezTo>
                        <a:pt x="140" y="16"/>
                        <a:pt x="120" y="36"/>
                        <a:pt x="100" y="36"/>
                      </a:cubicBezTo>
                      <a:cubicBezTo>
                        <a:pt x="80" y="56"/>
                        <a:pt x="60" y="75"/>
                        <a:pt x="60" y="95"/>
                      </a:cubicBezTo>
                      <a:cubicBezTo>
                        <a:pt x="21" y="115"/>
                        <a:pt x="21" y="155"/>
                        <a:pt x="21" y="194"/>
                      </a:cubicBezTo>
                      <a:cubicBezTo>
                        <a:pt x="1" y="214"/>
                        <a:pt x="1" y="234"/>
                        <a:pt x="21" y="234"/>
                      </a:cubicBezTo>
                      <a:cubicBezTo>
                        <a:pt x="21" y="248"/>
                        <a:pt x="30" y="262"/>
                        <a:pt x="43" y="262"/>
                      </a:cubicBezTo>
                      <a:cubicBezTo>
                        <a:pt x="49" y="262"/>
                        <a:pt x="54" y="260"/>
                        <a:pt x="60" y="254"/>
                      </a:cubicBezTo>
                      <a:cubicBezTo>
                        <a:pt x="80" y="254"/>
                        <a:pt x="120" y="254"/>
                        <a:pt x="140" y="234"/>
                      </a:cubicBezTo>
                      <a:cubicBezTo>
                        <a:pt x="159" y="214"/>
                        <a:pt x="179" y="214"/>
                        <a:pt x="179" y="175"/>
                      </a:cubicBezTo>
                      <a:cubicBezTo>
                        <a:pt x="219" y="135"/>
                        <a:pt x="219" y="95"/>
                        <a:pt x="199" y="36"/>
                      </a:cubicBezTo>
                      <a:cubicBezTo>
                        <a:pt x="199" y="36"/>
                        <a:pt x="199" y="16"/>
                        <a:pt x="179" y="16"/>
                      </a:cubicBezTo>
                      <a:cubicBezTo>
                        <a:pt x="179" y="6"/>
                        <a:pt x="174" y="1"/>
                        <a:pt x="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7"/>
                <p:cNvSpPr/>
                <p:nvPr/>
              </p:nvSpPr>
              <p:spPr>
                <a:xfrm flipH="1">
                  <a:off x="8743110" y="4304468"/>
                  <a:ext cx="68739" cy="127295"/>
                </a:xfrm>
                <a:custGeom>
                  <a:avLst/>
                  <a:gdLst/>
                  <a:ahLst/>
                  <a:cxnLst/>
                  <a:rect l="l" t="t" r="r" b="b"/>
                  <a:pathLst>
                    <a:path w="378" h="700" extrusionOk="0">
                      <a:moveTo>
                        <a:pt x="309" y="1"/>
                      </a:moveTo>
                      <a:cubicBezTo>
                        <a:pt x="300" y="1"/>
                        <a:pt x="289" y="3"/>
                        <a:pt x="278" y="9"/>
                      </a:cubicBezTo>
                      <a:cubicBezTo>
                        <a:pt x="239" y="68"/>
                        <a:pt x="199" y="108"/>
                        <a:pt x="179" y="167"/>
                      </a:cubicBezTo>
                      <a:cubicBezTo>
                        <a:pt x="159" y="207"/>
                        <a:pt x="140" y="247"/>
                        <a:pt x="120" y="266"/>
                      </a:cubicBezTo>
                      <a:cubicBezTo>
                        <a:pt x="120" y="306"/>
                        <a:pt x="100" y="326"/>
                        <a:pt x="100" y="366"/>
                      </a:cubicBezTo>
                      <a:cubicBezTo>
                        <a:pt x="80" y="385"/>
                        <a:pt x="60" y="425"/>
                        <a:pt x="40" y="445"/>
                      </a:cubicBezTo>
                      <a:cubicBezTo>
                        <a:pt x="21" y="485"/>
                        <a:pt x="21" y="524"/>
                        <a:pt x="21" y="564"/>
                      </a:cubicBezTo>
                      <a:cubicBezTo>
                        <a:pt x="1" y="604"/>
                        <a:pt x="1" y="643"/>
                        <a:pt x="40" y="683"/>
                      </a:cubicBezTo>
                      <a:cubicBezTo>
                        <a:pt x="52" y="694"/>
                        <a:pt x="65" y="699"/>
                        <a:pt x="79" y="699"/>
                      </a:cubicBezTo>
                      <a:cubicBezTo>
                        <a:pt x="113" y="699"/>
                        <a:pt x="151" y="671"/>
                        <a:pt x="179" y="643"/>
                      </a:cubicBezTo>
                      <a:cubicBezTo>
                        <a:pt x="199" y="623"/>
                        <a:pt x="219" y="623"/>
                        <a:pt x="219" y="604"/>
                      </a:cubicBezTo>
                      <a:cubicBezTo>
                        <a:pt x="259" y="544"/>
                        <a:pt x="298" y="485"/>
                        <a:pt x="318" y="405"/>
                      </a:cubicBezTo>
                      <a:cubicBezTo>
                        <a:pt x="358" y="326"/>
                        <a:pt x="378" y="227"/>
                        <a:pt x="358" y="128"/>
                      </a:cubicBezTo>
                      <a:cubicBezTo>
                        <a:pt x="358" y="108"/>
                        <a:pt x="358" y="68"/>
                        <a:pt x="358" y="48"/>
                      </a:cubicBezTo>
                      <a:cubicBezTo>
                        <a:pt x="358" y="19"/>
                        <a:pt x="336" y="1"/>
                        <a:pt x="3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7"/>
                <p:cNvSpPr/>
                <p:nvPr/>
              </p:nvSpPr>
              <p:spPr>
                <a:xfrm flipH="1">
                  <a:off x="8775480" y="4220271"/>
                  <a:ext cx="36370" cy="71467"/>
                </a:xfrm>
                <a:custGeom>
                  <a:avLst/>
                  <a:gdLst/>
                  <a:ahLst/>
                  <a:cxnLst/>
                  <a:rect l="l" t="t" r="r" b="b"/>
                  <a:pathLst>
                    <a:path w="200" h="393" extrusionOk="0">
                      <a:moveTo>
                        <a:pt x="117" y="1"/>
                      </a:moveTo>
                      <a:cubicBezTo>
                        <a:pt x="105" y="1"/>
                        <a:pt x="90" y="6"/>
                        <a:pt x="80" y="15"/>
                      </a:cubicBezTo>
                      <a:cubicBezTo>
                        <a:pt x="60" y="35"/>
                        <a:pt x="40" y="55"/>
                        <a:pt x="21" y="95"/>
                      </a:cubicBezTo>
                      <a:cubicBezTo>
                        <a:pt x="21" y="115"/>
                        <a:pt x="21" y="134"/>
                        <a:pt x="1" y="154"/>
                      </a:cubicBezTo>
                      <a:cubicBezTo>
                        <a:pt x="1" y="214"/>
                        <a:pt x="1" y="273"/>
                        <a:pt x="1" y="313"/>
                      </a:cubicBezTo>
                      <a:cubicBezTo>
                        <a:pt x="21" y="333"/>
                        <a:pt x="21" y="333"/>
                        <a:pt x="40" y="353"/>
                      </a:cubicBezTo>
                      <a:lnTo>
                        <a:pt x="40" y="372"/>
                      </a:lnTo>
                      <a:cubicBezTo>
                        <a:pt x="40" y="372"/>
                        <a:pt x="60" y="392"/>
                        <a:pt x="60" y="392"/>
                      </a:cubicBezTo>
                      <a:cubicBezTo>
                        <a:pt x="80" y="392"/>
                        <a:pt x="100" y="372"/>
                        <a:pt x="100" y="372"/>
                      </a:cubicBezTo>
                      <a:cubicBezTo>
                        <a:pt x="179" y="293"/>
                        <a:pt x="199" y="174"/>
                        <a:pt x="179" y="95"/>
                      </a:cubicBezTo>
                      <a:cubicBezTo>
                        <a:pt x="199" y="75"/>
                        <a:pt x="199" y="35"/>
                        <a:pt x="179" y="15"/>
                      </a:cubicBezTo>
                      <a:lnTo>
                        <a:pt x="140" y="15"/>
                      </a:lnTo>
                      <a:cubicBezTo>
                        <a:pt x="140" y="6"/>
                        <a:pt x="13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7"/>
                <p:cNvSpPr/>
                <p:nvPr/>
              </p:nvSpPr>
              <p:spPr>
                <a:xfrm flipH="1">
                  <a:off x="8851311" y="4242821"/>
                  <a:ext cx="36188" cy="113838"/>
                </a:xfrm>
                <a:custGeom>
                  <a:avLst/>
                  <a:gdLst/>
                  <a:ahLst/>
                  <a:cxnLst/>
                  <a:rect l="l" t="t" r="r" b="b"/>
                  <a:pathLst>
                    <a:path w="199" h="626" extrusionOk="0">
                      <a:moveTo>
                        <a:pt x="99" y="1"/>
                      </a:moveTo>
                      <a:cubicBezTo>
                        <a:pt x="85" y="1"/>
                        <a:pt x="70" y="10"/>
                        <a:pt x="60" y="30"/>
                      </a:cubicBezTo>
                      <a:cubicBezTo>
                        <a:pt x="60" y="30"/>
                        <a:pt x="60" y="50"/>
                        <a:pt x="60" y="50"/>
                      </a:cubicBezTo>
                      <a:cubicBezTo>
                        <a:pt x="40" y="50"/>
                        <a:pt x="20" y="70"/>
                        <a:pt x="20" y="90"/>
                      </a:cubicBezTo>
                      <a:cubicBezTo>
                        <a:pt x="0" y="169"/>
                        <a:pt x="0" y="248"/>
                        <a:pt x="0" y="328"/>
                      </a:cubicBezTo>
                      <a:cubicBezTo>
                        <a:pt x="0" y="407"/>
                        <a:pt x="20" y="486"/>
                        <a:pt x="40" y="566"/>
                      </a:cubicBezTo>
                      <a:cubicBezTo>
                        <a:pt x="60" y="605"/>
                        <a:pt x="80" y="625"/>
                        <a:pt x="119" y="625"/>
                      </a:cubicBezTo>
                      <a:cubicBezTo>
                        <a:pt x="159" y="625"/>
                        <a:pt x="199" y="586"/>
                        <a:pt x="199" y="546"/>
                      </a:cubicBezTo>
                      <a:cubicBezTo>
                        <a:pt x="199" y="506"/>
                        <a:pt x="199" y="467"/>
                        <a:pt x="199" y="427"/>
                      </a:cubicBezTo>
                      <a:cubicBezTo>
                        <a:pt x="199" y="387"/>
                        <a:pt x="199" y="348"/>
                        <a:pt x="199" y="308"/>
                      </a:cubicBezTo>
                      <a:cubicBezTo>
                        <a:pt x="179" y="209"/>
                        <a:pt x="159" y="110"/>
                        <a:pt x="139" y="30"/>
                      </a:cubicBezTo>
                      <a:cubicBezTo>
                        <a:pt x="129" y="10"/>
                        <a:pt x="114"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7"/>
                <p:cNvSpPr/>
                <p:nvPr/>
              </p:nvSpPr>
              <p:spPr>
                <a:xfrm flipH="1">
                  <a:off x="8836945" y="4126436"/>
                  <a:ext cx="36188" cy="57101"/>
                </a:xfrm>
                <a:custGeom>
                  <a:avLst/>
                  <a:gdLst/>
                  <a:ahLst/>
                  <a:cxnLst/>
                  <a:rect l="l" t="t" r="r" b="b"/>
                  <a:pathLst>
                    <a:path w="199" h="314" extrusionOk="0">
                      <a:moveTo>
                        <a:pt x="110" y="1"/>
                      </a:moveTo>
                      <a:cubicBezTo>
                        <a:pt x="100" y="1"/>
                        <a:pt x="90" y="6"/>
                        <a:pt x="80" y="16"/>
                      </a:cubicBezTo>
                      <a:cubicBezTo>
                        <a:pt x="80" y="16"/>
                        <a:pt x="80" y="16"/>
                        <a:pt x="80" y="36"/>
                      </a:cubicBezTo>
                      <a:lnTo>
                        <a:pt x="60" y="56"/>
                      </a:lnTo>
                      <a:cubicBezTo>
                        <a:pt x="40" y="56"/>
                        <a:pt x="20" y="95"/>
                        <a:pt x="20" y="115"/>
                      </a:cubicBezTo>
                      <a:cubicBezTo>
                        <a:pt x="20" y="115"/>
                        <a:pt x="20" y="135"/>
                        <a:pt x="20" y="135"/>
                      </a:cubicBezTo>
                      <a:cubicBezTo>
                        <a:pt x="1" y="194"/>
                        <a:pt x="1" y="254"/>
                        <a:pt x="40" y="293"/>
                      </a:cubicBezTo>
                      <a:cubicBezTo>
                        <a:pt x="40" y="313"/>
                        <a:pt x="60" y="313"/>
                        <a:pt x="80" y="313"/>
                      </a:cubicBezTo>
                      <a:cubicBezTo>
                        <a:pt x="100" y="313"/>
                        <a:pt x="120" y="313"/>
                        <a:pt x="120" y="293"/>
                      </a:cubicBezTo>
                      <a:lnTo>
                        <a:pt x="139" y="274"/>
                      </a:lnTo>
                      <a:cubicBezTo>
                        <a:pt x="159" y="254"/>
                        <a:pt x="159" y="234"/>
                        <a:pt x="179" y="194"/>
                      </a:cubicBezTo>
                      <a:cubicBezTo>
                        <a:pt x="179" y="194"/>
                        <a:pt x="199" y="174"/>
                        <a:pt x="199" y="155"/>
                      </a:cubicBezTo>
                      <a:cubicBezTo>
                        <a:pt x="199" y="115"/>
                        <a:pt x="199" y="75"/>
                        <a:pt x="159" y="56"/>
                      </a:cubicBezTo>
                      <a:cubicBezTo>
                        <a:pt x="159" y="36"/>
                        <a:pt x="159" y="16"/>
                        <a:pt x="139" y="16"/>
                      </a:cubicBezTo>
                      <a:cubicBezTo>
                        <a:pt x="130" y="6"/>
                        <a:pt x="120"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2" name="Google Shape;1322;p27"/>
            <p:cNvGrpSpPr/>
            <p:nvPr/>
          </p:nvGrpSpPr>
          <p:grpSpPr>
            <a:xfrm flipH="1">
              <a:off x="3290286" y="3685605"/>
              <a:ext cx="5098451" cy="1711877"/>
              <a:chOff x="5360100" y="5052842"/>
              <a:chExt cx="4625284" cy="2068234"/>
            </a:xfrm>
          </p:grpSpPr>
          <p:sp>
            <p:nvSpPr>
              <p:cNvPr id="1323" name="Google Shape;1323;p27"/>
              <p:cNvSpPr/>
              <p:nvPr/>
            </p:nvSpPr>
            <p:spPr>
              <a:xfrm flipH="1">
                <a:off x="5360100" y="5052842"/>
                <a:ext cx="4625284" cy="2068234"/>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7"/>
              <p:cNvSpPr/>
              <p:nvPr/>
            </p:nvSpPr>
            <p:spPr>
              <a:xfrm flipH="1">
                <a:off x="7434153" y="5141825"/>
                <a:ext cx="1898597" cy="1462502"/>
              </a:xfrm>
              <a:custGeom>
                <a:avLst/>
                <a:gdLst/>
                <a:ahLst/>
                <a:cxnLst/>
                <a:rect l="l" t="t" r="r" b="b"/>
                <a:pathLst>
                  <a:path w="7993" h="6280" extrusionOk="0">
                    <a:moveTo>
                      <a:pt x="159" y="0"/>
                    </a:moveTo>
                    <a:lnTo>
                      <a:pt x="0" y="179"/>
                    </a:lnTo>
                    <a:cubicBezTo>
                      <a:pt x="159" y="298"/>
                      <a:pt x="298" y="456"/>
                      <a:pt x="397" y="615"/>
                    </a:cubicBezTo>
                    <a:cubicBezTo>
                      <a:pt x="595" y="853"/>
                      <a:pt x="754" y="1131"/>
                      <a:pt x="912" y="1408"/>
                    </a:cubicBezTo>
                    <a:cubicBezTo>
                      <a:pt x="1250" y="1983"/>
                      <a:pt x="1527" y="2558"/>
                      <a:pt x="1765" y="3173"/>
                    </a:cubicBezTo>
                    <a:cubicBezTo>
                      <a:pt x="1964" y="3729"/>
                      <a:pt x="2182" y="4264"/>
                      <a:pt x="2459" y="4780"/>
                    </a:cubicBezTo>
                    <a:cubicBezTo>
                      <a:pt x="2717" y="5295"/>
                      <a:pt x="3114" y="5731"/>
                      <a:pt x="3590" y="6029"/>
                    </a:cubicBezTo>
                    <a:cubicBezTo>
                      <a:pt x="3842" y="6194"/>
                      <a:pt x="4137" y="6279"/>
                      <a:pt x="4431" y="6279"/>
                    </a:cubicBezTo>
                    <a:cubicBezTo>
                      <a:pt x="4668" y="6279"/>
                      <a:pt x="4904" y="6223"/>
                      <a:pt x="5117" y="6108"/>
                    </a:cubicBezTo>
                    <a:cubicBezTo>
                      <a:pt x="5394" y="5930"/>
                      <a:pt x="5613" y="5712"/>
                      <a:pt x="5811" y="5454"/>
                    </a:cubicBezTo>
                    <a:cubicBezTo>
                      <a:pt x="6029" y="5196"/>
                      <a:pt x="6227" y="4938"/>
                      <a:pt x="6426" y="4680"/>
                    </a:cubicBezTo>
                    <a:cubicBezTo>
                      <a:pt x="6822" y="4165"/>
                      <a:pt x="7179" y="3590"/>
                      <a:pt x="7556" y="3074"/>
                    </a:cubicBezTo>
                    <a:cubicBezTo>
                      <a:pt x="7695" y="2896"/>
                      <a:pt x="7834" y="2717"/>
                      <a:pt x="7992" y="2578"/>
                    </a:cubicBezTo>
                    <a:lnTo>
                      <a:pt x="7992" y="2578"/>
                    </a:lnTo>
                    <a:cubicBezTo>
                      <a:pt x="7814" y="2618"/>
                      <a:pt x="7655" y="2677"/>
                      <a:pt x="7497" y="2777"/>
                    </a:cubicBezTo>
                    <a:cubicBezTo>
                      <a:pt x="7239" y="3094"/>
                      <a:pt x="7021" y="3431"/>
                      <a:pt x="6802" y="3748"/>
                    </a:cubicBezTo>
                    <a:cubicBezTo>
                      <a:pt x="6406" y="4343"/>
                      <a:pt x="5989" y="4899"/>
                      <a:pt x="5533" y="5434"/>
                    </a:cubicBezTo>
                    <a:cubicBezTo>
                      <a:pt x="5335" y="5672"/>
                      <a:pt x="5097" y="5890"/>
                      <a:pt x="4799" y="6009"/>
                    </a:cubicBezTo>
                    <a:cubicBezTo>
                      <a:pt x="4698" y="6033"/>
                      <a:pt x="4593" y="6044"/>
                      <a:pt x="4488" y="6044"/>
                    </a:cubicBezTo>
                    <a:cubicBezTo>
                      <a:pt x="4326" y="6044"/>
                      <a:pt x="4162" y="6018"/>
                      <a:pt x="4006" y="5969"/>
                    </a:cubicBezTo>
                    <a:cubicBezTo>
                      <a:pt x="3451" y="5731"/>
                      <a:pt x="3015" y="5315"/>
                      <a:pt x="2737" y="4799"/>
                    </a:cubicBezTo>
                    <a:cubicBezTo>
                      <a:pt x="2440" y="4264"/>
                      <a:pt x="2182" y="3689"/>
                      <a:pt x="1983" y="3114"/>
                    </a:cubicBezTo>
                    <a:cubicBezTo>
                      <a:pt x="1745" y="2499"/>
                      <a:pt x="1468" y="1884"/>
                      <a:pt x="1131" y="1309"/>
                    </a:cubicBezTo>
                    <a:cubicBezTo>
                      <a:pt x="972" y="1031"/>
                      <a:pt x="793" y="754"/>
                      <a:pt x="595" y="476"/>
                    </a:cubicBezTo>
                    <a:cubicBezTo>
                      <a:pt x="456" y="298"/>
                      <a:pt x="318" y="139"/>
                      <a:pt x="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7"/>
              <p:cNvSpPr/>
              <p:nvPr/>
            </p:nvSpPr>
            <p:spPr>
              <a:xfrm flipH="1">
                <a:off x="6872411" y="6362887"/>
                <a:ext cx="966996" cy="758188"/>
              </a:xfrm>
              <a:custGeom>
                <a:avLst/>
                <a:gdLst/>
                <a:ahLst/>
                <a:cxnLst/>
                <a:rect l="l" t="t" r="r" b="b"/>
                <a:pathLst>
                  <a:path w="7121" h="5833" extrusionOk="0">
                    <a:moveTo>
                      <a:pt x="1575" y="0"/>
                    </a:moveTo>
                    <a:cubicBezTo>
                      <a:pt x="1108" y="0"/>
                      <a:pt x="667" y="233"/>
                      <a:pt x="397" y="637"/>
                    </a:cubicBezTo>
                    <a:cubicBezTo>
                      <a:pt x="20" y="1172"/>
                      <a:pt x="1" y="1827"/>
                      <a:pt x="100" y="2462"/>
                    </a:cubicBezTo>
                    <a:cubicBezTo>
                      <a:pt x="219" y="3116"/>
                      <a:pt x="417" y="3770"/>
                      <a:pt x="675" y="4385"/>
                    </a:cubicBezTo>
                    <a:cubicBezTo>
                      <a:pt x="893" y="4881"/>
                      <a:pt x="1131" y="5377"/>
                      <a:pt x="1428" y="5833"/>
                    </a:cubicBezTo>
                    <a:lnTo>
                      <a:pt x="1904" y="5833"/>
                    </a:lnTo>
                    <a:cubicBezTo>
                      <a:pt x="1309" y="4940"/>
                      <a:pt x="873" y="3929"/>
                      <a:pt x="615" y="2898"/>
                    </a:cubicBezTo>
                    <a:cubicBezTo>
                      <a:pt x="477" y="2323"/>
                      <a:pt x="358" y="1668"/>
                      <a:pt x="596" y="1113"/>
                    </a:cubicBezTo>
                    <a:cubicBezTo>
                      <a:pt x="771" y="726"/>
                      <a:pt x="1134" y="402"/>
                      <a:pt x="1559" y="402"/>
                    </a:cubicBezTo>
                    <a:cubicBezTo>
                      <a:pt x="1614" y="402"/>
                      <a:pt x="1669" y="408"/>
                      <a:pt x="1726" y="419"/>
                    </a:cubicBezTo>
                    <a:cubicBezTo>
                      <a:pt x="2222" y="518"/>
                      <a:pt x="2579" y="935"/>
                      <a:pt x="2836" y="1351"/>
                    </a:cubicBezTo>
                    <a:cubicBezTo>
                      <a:pt x="3094" y="1748"/>
                      <a:pt x="3253" y="2243"/>
                      <a:pt x="3650" y="2541"/>
                    </a:cubicBezTo>
                    <a:cubicBezTo>
                      <a:pt x="3848" y="2699"/>
                      <a:pt x="4106" y="2779"/>
                      <a:pt x="4383" y="2779"/>
                    </a:cubicBezTo>
                    <a:cubicBezTo>
                      <a:pt x="4482" y="2765"/>
                      <a:pt x="4580" y="2758"/>
                      <a:pt x="4677" y="2758"/>
                    </a:cubicBezTo>
                    <a:cubicBezTo>
                      <a:pt x="4855" y="2758"/>
                      <a:pt x="5030" y="2780"/>
                      <a:pt x="5196" y="2818"/>
                    </a:cubicBezTo>
                    <a:cubicBezTo>
                      <a:pt x="5712" y="3037"/>
                      <a:pt x="6009" y="3632"/>
                      <a:pt x="6208" y="4127"/>
                    </a:cubicBezTo>
                    <a:cubicBezTo>
                      <a:pt x="6446" y="4663"/>
                      <a:pt x="6624" y="5238"/>
                      <a:pt x="6723" y="5833"/>
                    </a:cubicBezTo>
                    <a:lnTo>
                      <a:pt x="7120" y="5833"/>
                    </a:lnTo>
                    <a:cubicBezTo>
                      <a:pt x="7041" y="5258"/>
                      <a:pt x="6882" y="4683"/>
                      <a:pt x="6664" y="4127"/>
                    </a:cubicBezTo>
                    <a:cubicBezTo>
                      <a:pt x="6485" y="3592"/>
                      <a:pt x="6168" y="3096"/>
                      <a:pt x="5752" y="2699"/>
                    </a:cubicBezTo>
                    <a:cubicBezTo>
                      <a:pt x="5553" y="2521"/>
                      <a:pt x="5296" y="2402"/>
                      <a:pt x="5038" y="2362"/>
                    </a:cubicBezTo>
                    <a:cubicBezTo>
                      <a:pt x="4989" y="2356"/>
                      <a:pt x="4938" y="2354"/>
                      <a:pt x="4888" y="2354"/>
                    </a:cubicBezTo>
                    <a:cubicBezTo>
                      <a:pt x="4727" y="2354"/>
                      <a:pt x="4560" y="2377"/>
                      <a:pt x="4396" y="2377"/>
                    </a:cubicBezTo>
                    <a:cubicBezTo>
                      <a:pt x="4276" y="2377"/>
                      <a:pt x="4159" y="2365"/>
                      <a:pt x="4046" y="2323"/>
                    </a:cubicBezTo>
                    <a:cubicBezTo>
                      <a:pt x="3570" y="2105"/>
                      <a:pt x="3392" y="1450"/>
                      <a:pt x="3134" y="1053"/>
                    </a:cubicBezTo>
                    <a:cubicBezTo>
                      <a:pt x="2817" y="597"/>
                      <a:pt x="2380" y="141"/>
                      <a:pt x="1825" y="22"/>
                    </a:cubicBezTo>
                    <a:cubicBezTo>
                      <a:pt x="1742" y="7"/>
                      <a:pt x="1658" y="0"/>
                      <a:pt x="1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7"/>
              <p:cNvSpPr/>
              <p:nvPr/>
            </p:nvSpPr>
            <p:spPr>
              <a:xfrm flipH="1">
                <a:off x="7206566" y="6141030"/>
                <a:ext cx="129277" cy="219150"/>
              </a:xfrm>
              <a:custGeom>
                <a:avLst/>
                <a:gdLst/>
                <a:ahLst/>
                <a:cxnLst/>
                <a:rect l="l" t="t" r="r" b="b"/>
                <a:pathLst>
                  <a:path w="952" h="1686" extrusionOk="0">
                    <a:moveTo>
                      <a:pt x="282" y="1"/>
                    </a:moveTo>
                    <a:cubicBezTo>
                      <a:pt x="192" y="1"/>
                      <a:pt x="109" y="60"/>
                      <a:pt x="79" y="163"/>
                    </a:cubicBezTo>
                    <a:cubicBezTo>
                      <a:pt x="0" y="460"/>
                      <a:pt x="20" y="797"/>
                      <a:pt x="139" y="1095"/>
                    </a:cubicBezTo>
                    <a:cubicBezTo>
                      <a:pt x="139" y="1134"/>
                      <a:pt x="159" y="1154"/>
                      <a:pt x="159" y="1174"/>
                    </a:cubicBezTo>
                    <a:cubicBezTo>
                      <a:pt x="179" y="1194"/>
                      <a:pt x="179" y="1293"/>
                      <a:pt x="198" y="1352"/>
                    </a:cubicBezTo>
                    <a:cubicBezTo>
                      <a:pt x="218" y="1412"/>
                      <a:pt x="278" y="1471"/>
                      <a:pt x="357" y="1491"/>
                    </a:cubicBezTo>
                    <a:cubicBezTo>
                      <a:pt x="417" y="1551"/>
                      <a:pt x="496" y="1610"/>
                      <a:pt x="595" y="1650"/>
                    </a:cubicBezTo>
                    <a:cubicBezTo>
                      <a:pt x="625" y="1674"/>
                      <a:pt x="661" y="1685"/>
                      <a:pt x="698" y="1685"/>
                    </a:cubicBezTo>
                    <a:cubicBezTo>
                      <a:pt x="780" y="1685"/>
                      <a:pt x="865" y="1627"/>
                      <a:pt x="892" y="1531"/>
                    </a:cubicBezTo>
                    <a:cubicBezTo>
                      <a:pt x="952" y="1313"/>
                      <a:pt x="952" y="1095"/>
                      <a:pt x="912" y="857"/>
                    </a:cubicBezTo>
                    <a:cubicBezTo>
                      <a:pt x="912" y="857"/>
                      <a:pt x="912" y="837"/>
                      <a:pt x="912" y="817"/>
                    </a:cubicBezTo>
                    <a:cubicBezTo>
                      <a:pt x="892" y="738"/>
                      <a:pt x="873" y="678"/>
                      <a:pt x="853" y="619"/>
                    </a:cubicBezTo>
                    <a:cubicBezTo>
                      <a:pt x="754" y="381"/>
                      <a:pt x="595" y="182"/>
                      <a:pt x="377" y="24"/>
                    </a:cubicBezTo>
                    <a:cubicBezTo>
                      <a:pt x="346" y="8"/>
                      <a:pt x="3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7"/>
              <p:cNvSpPr/>
              <p:nvPr/>
            </p:nvSpPr>
            <p:spPr>
              <a:xfrm flipH="1">
                <a:off x="7421904" y="6003783"/>
                <a:ext cx="80934" cy="99957"/>
              </a:xfrm>
              <a:custGeom>
                <a:avLst/>
                <a:gdLst/>
                <a:ahLst/>
                <a:cxnLst/>
                <a:rect l="l" t="t" r="r" b="b"/>
                <a:pathLst>
                  <a:path w="596" h="769" extrusionOk="0">
                    <a:moveTo>
                      <a:pt x="216" y="1"/>
                    </a:moveTo>
                    <a:cubicBezTo>
                      <a:pt x="112" y="1"/>
                      <a:pt x="20" y="87"/>
                      <a:pt x="20" y="207"/>
                    </a:cubicBezTo>
                    <a:lnTo>
                      <a:pt x="20" y="227"/>
                    </a:lnTo>
                    <a:cubicBezTo>
                      <a:pt x="0" y="247"/>
                      <a:pt x="0" y="287"/>
                      <a:pt x="0" y="306"/>
                    </a:cubicBezTo>
                    <a:lnTo>
                      <a:pt x="0" y="564"/>
                    </a:lnTo>
                    <a:cubicBezTo>
                      <a:pt x="0" y="684"/>
                      <a:pt x="99" y="768"/>
                      <a:pt x="200" y="768"/>
                    </a:cubicBezTo>
                    <a:cubicBezTo>
                      <a:pt x="249" y="768"/>
                      <a:pt x="299" y="748"/>
                      <a:pt x="338" y="703"/>
                    </a:cubicBezTo>
                    <a:lnTo>
                      <a:pt x="437" y="703"/>
                    </a:lnTo>
                    <a:cubicBezTo>
                      <a:pt x="496" y="683"/>
                      <a:pt x="536" y="643"/>
                      <a:pt x="556" y="604"/>
                    </a:cubicBezTo>
                    <a:lnTo>
                      <a:pt x="576" y="564"/>
                    </a:lnTo>
                    <a:cubicBezTo>
                      <a:pt x="595" y="525"/>
                      <a:pt x="595" y="485"/>
                      <a:pt x="576" y="445"/>
                    </a:cubicBezTo>
                    <a:cubicBezTo>
                      <a:pt x="576" y="425"/>
                      <a:pt x="576" y="386"/>
                      <a:pt x="556" y="366"/>
                    </a:cubicBezTo>
                    <a:cubicBezTo>
                      <a:pt x="556" y="306"/>
                      <a:pt x="536" y="267"/>
                      <a:pt x="496" y="227"/>
                    </a:cubicBezTo>
                    <a:cubicBezTo>
                      <a:pt x="476" y="187"/>
                      <a:pt x="457" y="168"/>
                      <a:pt x="417" y="128"/>
                    </a:cubicBezTo>
                    <a:cubicBezTo>
                      <a:pt x="397" y="88"/>
                      <a:pt x="357" y="68"/>
                      <a:pt x="318" y="29"/>
                    </a:cubicBezTo>
                    <a:cubicBezTo>
                      <a:pt x="284" y="10"/>
                      <a:pt x="250" y="1"/>
                      <a:pt x="2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7"/>
              <p:cNvSpPr/>
              <p:nvPr/>
            </p:nvSpPr>
            <p:spPr>
              <a:xfrm flipH="1">
                <a:off x="8980758" y="6379913"/>
                <a:ext cx="258689" cy="362781"/>
              </a:xfrm>
              <a:custGeom>
                <a:avLst/>
                <a:gdLst/>
                <a:ahLst/>
                <a:cxnLst/>
                <a:rect l="l" t="t" r="r" b="b"/>
                <a:pathLst>
                  <a:path w="1905" h="2791" extrusionOk="0">
                    <a:moveTo>
                      <a:pt x="717" y="1"/>
                    </a:moveTo>
                    <a:cubicBezTo>
                      <a:pt x="626" y="1"/>
                      <a:pt x="535" y="58"/>
                      <a:pt x="496" y="149"/>
                    </a:cubicBezTo>
                    <a:lnTo>
                      <a:pt x="496" y="169"/>
                    </a:lnTo>
                    <a:lnTo>
                      <a:pt x="456" y="149"/>
                    </a:lnTo>
                    <a:cubicBezTo>
                      <a:pt x="432" y="141"/>
                      <a:pt x="408" y="137"/>
                      <a:pt x="385" y="137"/>
                    </a:cubicBezTo>
                    <a:cubicBezTo>
                      <a:pt x="299" y="137"/>
                      <a:pt x="230" y="194"/>
                      <a:pt x="199" y="288"/>
                    </a:cubicBezTo>
                    <a:cubicBezTo>
                      <a:pt x="0" y="1240"/>
                      <a:pt x="417" y="2231"/>
                      <a:pt x="1250" y="2767"/>
                    </a:cubicBezTo>
                    <a:cubicBezTo>
                      <a:pt x="1276" y="2783"/>
                      <a:pt x="1307" y="2790"/>
                      <a:pt x="1339" y="2790"/>
                    </a:cubicBezTo>
                    <a:cubicBezTo>
                      <a:pt x="1425" y="2790"/>
                      <a:pt x="1518" y="2735"/>
                      <a:pt x="1547" y="2648"/>
                    </a:cubicBezTo>
                    <a:cubicBezTo>
                      <a:pt x="1607" y="2628"/>
                      <a:pt x="1646" y="2568"/>
                      <a:pt x="1666" y="2509"/>
                    </a:cubicBezTo>
                    <a:cubicBezTo>
                      <a:pt x="1904" y="1597"/>
                      <a:pt x="1567" y="645"/>
                      <a:pt x="853" y="50"/>
                    </a:cubicBezTo>
                    <a:cubicBezTo>
                      <a:pt x="812" y="16"/>
                      <a:pt x="765" y="1"/>
                      <a:pt x="7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7"/>
              <p:cNvSpPr/>
              <p:nvPr/>
            </p:nvSpPr>
            <p:spPr>
              <a:xfrm flipH="1">
                <a:off x="9072434" y="6170533"/>
                <a:ext cx="94378" cy="121924"/>
              </a:xfrm>
              <a:custGeom>
                <a:avLst/>
                <a:gdLst/>
                <a:ahLst/>
                <a:cxnLst/>
                <a:rect l="l" t="t" r="r" b="b"/>
                <a:pathLst>
                  <a:path w="695" h="938" extrusionOk="0">
                    <a:moveTo>
                      <a:pt x="301" y="0"/>
                    </a:moveTo>
                    <a:cubicBezTo>
                      <a:pt x="278" y="0"/>
                      <a:pt x="259" y="5"/>
                      <a:pt x="239" y="15"/>
                    </a:cubicBezTo>
                    <a:cubicBezTo>
                      <a:pt x="159" y="35"/>
                      <a:pt x="100" y="114"/>
                      <a:pt x="100" y="213"/>
                    </a:cubicBezTo>
                    <a:cubicBezTo>
                      <a:pt x="60" y="233"/>
                      <a:pt x="40" y="253"/>
                      <a:pt x="40" y="273"/>
                    </a:cubicBezTo>
                    <a:cubicBezTo>
                      <a:pt x="1" y="312"/>
                      <a:pt x="1" y="372"/>
                      <a:pt x="1" y="431"/>
                    </a:cubicBezTo>
                    <a:cubicBezTo>
                      <a:pt x="40" y="531"/>
                      <a:pt x="100" y="630"/>
                      <a:pt x="159" y="709"/>
                    </a:cubicBezTo>
                    <a:lnTo>
                      <a:pt x="199" y="749"/>
                    </a:lnTo>
                    <a:cubicBezTo>
                      <a:pt x="219" y="769"/>
                      <a:pt x="219" y="788"/>
                      <a:pt x="259" y="808"/>
                    </a:cubicBezTo>
                    <a:cubicBezTo>
                      <a:pt x="298" y="848"/>
                      <a:pt x="338" y="887"/>
                      <a:pt x="378" y="907"/>
                    </a:cubicBezTo>
                    <a:cubicBezTo>
                      <a:pt x="407" y="927"/>
                      <a:pt x="442" y="937"/>
                      <a:pt x="479" y="937"/>
                    </a:cubicBezTo>
                    <a:cubicBezTo>
                      <a:pt x="516" y="937"/>
                      <a:pt x="556" y="927"/>
                      <a:pt x="596" y="907"/>
                    </a:cubicBezTo>
                    <a:cubicBezTo>
                      <a:pt x="615" y="887"/>
                      <a:pt x="635" y="868"/>
                      <a:pt x="655" y="848"/>
                    </a:cubicBezTo>
                    <a:cubicBezTo>
                      <a:pt x="675" y="808"/>
                      <a:pt x="695" y="769"/>
                      <a:pt x="695" y="729"/>
                    </a:cubicBezTo>
                    <a:cubicBezTo>
                      <a:pt x="695" y="689"/>
                      <a:pt x="695" y="630"/>
                      <a:pt x="695" y="570"/>
                    </a:cubicBezTo>
                    <a:cubicBezTo>
                      <a:pt x="675" y="511"/>
                      <a:pt x="675" y="451"/>
                      <a:pt x="655" y="412"/>
                    </a:cubicBezTo>
                    <a:cubicBezTo>
                      <a:pt x="615" y="312"/>
                      <a:pt x="556" y="233"/>
                      <a:pt x="497" y="154"/>
                    </a:cubicBezTo>
                    <a:lnTo>
                      <a:pt x="477" y="94"/>
                    </a:lnTo>
                    <a:cubicBezTo>
                      <a:pt x="437" y="55"/>
                      <a:pt x="417" y="35"/>
                      <a:pt x="378" y="15"/>
                    </a:cubicBezTo>
                    <a:cubicBezTo>
                      <a:pt x="348" y="5"/>
                      <a:pt x="323"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1357"/>
        <p:cNvGrpSpPr/>
        <p:nvPr/>
      </p:nvGrpSpPr>
      <p:grpSpPr>
        <a:xfrm>
          <a:off x="0" y="0"/>
          <a:ext cx="0" cy="0"/>
          <a:chOff x="0" y="0"/>
          <a:chExt cx="0" cy="0"/>
        </a:xfrm>
      </p:grpSpPr>
      <p:grpSp>
        <p:nvGrpSpPr>
          <p:cNvPr id="1358" name="Google Shape;1358;p29"/>
          <p:cNvGrpSpPr/>
          <p:nvPr/>
        </p:nvGrpSpPr>
        <p:grpSpPr>
          <a:xfrm>
            <a:off x="-339988" y="1489552"/>
            <a:ext cx="9827510" cy="4655990"/>
            <a:chOff x="-339988" y="1489552"/>
            <a:chExt cx="9827510" cy="4655990"/>
          </a:xfrm>
        </p:grpSpPr>
        <p:sp>
          <p:nvSpPr>
            <p:cNvPr id="1359" name="Google Shape;1359;p29"/>
            <p:cNvSpPr/>
            <p:nvPr/>
          </p:nvSpPr>
          <p:spPr>
            <a:xfrm>
              <a:off x="-21125" y="4156575"/>
              <a:ext cx="9186189" cy="1001575"/>
            </a:xfrm>
            <a:custGeom>
              <a:avLst/>
              <a:gdLst/>
              <a:ahLst/>
              <a:cxnLst/>
              <a:rect l="l" t="t" r="r" b="b"/>
              <a:pathLst>
                <a:path w="126414" h="40063" extrusionOk="0">
                  <a:moveTo>
                    <a:pt x="29883" y="0"/>
                  </a:moveTo>
                  <a:cubicBezTo>
                    <a:pt x="21083" y="0"/>
                    <a:pt x="6351" y="17951"/>
                    <a:pt x="1" y="19847"/>
                  </a:cubicBezTo>
                  <a:lnTo>
                    <a:pt x="1" y="40063"/>
                  </a:lnTo>
                  <a:lnTo>
                    <a:pt x="126413" y="40063"/>
                  </a:lnTo>
                  <a:lnTo>
                    <a:pt x="126413" y="16152"/>
                  </a:lnTo>
                  <a:cubicBezTo>
                    <a:pt x="118653" y="10551"/>
                    <a:pt x="105049" y="3753"/>
                    <a:pt x="84726" y="3753"/>
                  </a:cubicBezTo>
                  <a:cubicBezTo>
                    <a:pt x="74954" y="3753"/>
                    <a:pt x="66698" y="6583"/>
                    <a:pt x="59911" y="9471"/>
                  </a:cubicBezTo>
                  <a:cubicBezTo>
                    <a:pt x="58338" y="10140"/>
                    <a:pt x="56618" y="10465"/>
                    <a:pt x="54914" y="10465"/>
                  </a:cubicBezTo>
                  <a:cubicBezTo>
                    <a:pt x="52036" y="10465"/>
                    <a:pt x="49201" y="9538"/>
                    <a:pt x="47192" y="7779"/>
                  </a:cubicBezTo>
                  <a:cubicBezTo>
                    <a:pt x="42971" y="4084"/>
                    <a:pt x="38751" y="0"/>
                    <a:pt x="29883" y="0"/>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 name="Google Shape;1360;p29"/>
            <p:cNvGrpSpPr/>
            <p:nvPr/>
          </p:nvGrpSpPr>
          <p:grpSpPr>
            <a:xfrm flipH="1">
              <a:off x="4161850" y="3686300"/>
              <a:ext cx="5325673" cy="1470679"/>
              <a:chOff x="580725" y="2154050"/>
              <a:chExt cx="5325673" cy="1470679"/>
            </a:xfrm>
          </p:grpSpPr>
          <p:sp>
            <p:nvSpPr>
              <p:cNvPr id="1361" name="Google Shape;1361;p29"/>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9"/>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 name="Google Shape;1363;p29"/>
              <p:cNvGrpSpPr/>
              <p:nvPr/>
            </p:nvGrpSpPr>
            <p:grpSpPr>
              <a:xfrm>
                <a:off x="920778" y="2214247"/>
                <a:ext cx="3311806" cy="1410482"/>
                <a:chOff x="1448103" y="1121072"/>
                <a:chExt cx="3311806" cy="1410482"/>
              </a:xfrm>
            </p:grpSpPr>
            <p:sp>
              <p:nvSpPr>
                <p:cNvPr id="1364" name="Google Shape;1364;p29"/>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9"/>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9"/>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9"/>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9"/>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9"/>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70" name="Google Shape;1370;p29"/>
            <p:cNvSpPr/>
            <p:nvPr/>
          </p:nvSpPr>
          <p:spPr>
            <a:xfrm flipH="1">
              <a:off x="4704372" y="3552958"/>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9"/>
            <p:cNvSpPr/>
            <p:nvPr/>
          </p:nvSpPr>
          <p:spPr>
            <a:xfrm flipH="1">
              <a:off x="7172936" y="14895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9"/>
            <p:cNvSpPr/>
            <p:nvPr/>
          </p:nvSpPr>
          <p:spPr>
            <a:xfrm flipH="1">
              <a:off x="496375" y="1804916"/>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 name="Google Shape;1373;p29"/>
            <p:cNvGrpSpPr/>
            <p:nvPr/>
          </p:nvGrpSpPr>
          <p:grpSpPr>
            <a:xfrm rot="-1174293" flipH="1">
              <a:off x="8058273" y="4074802"/>
              <a:ext cx="1218638" cy="1467574"/>
              <a:chOff x="-818025" y="3297210"/>
              <a:chExt cx="884751" cy="1065482"/>
            </a:xfrm>
          </p:grpSpPr>
          <p:sp>
            <p:nvSpPr>
              <p:cNvPr id="1374" name="Google Shape;1374;p29"/>
              <p:cNvSpPr/>
              <p:nvPr/>
            </p:nvSpPr>
            <p:spPr>
              <a:xfrm>
                <a:off x="-818025" y="3297210"/>
                <a:ext cx="498847" cy="931851"/>
              </a:xfrm>
              <a:custGeom>
                <a:avLst/>
                <a:gdLst/>
                <a:ahLst/>
                <a:cxnLst/>
                <a:rect l="l" t="t" r="r" b="b"/>
                <a:pathLst>
                  <a:path w="5256" h="9818" extrusionOk="0">
                    <a:moveTo>
                      <a:pt x="3471" y="1"/>
                    </a:moveTo>
                    <a:cubicBezTo>
                      <a:pt x="3392" y="1"/>
                      <a:pt x="3312" y="21"/>
                      <a:pt x="3233" y="41"/>
                    </a:cubicBezTo>
                    <a:cubicBezTo>
                      <a:pt x="1805" y="616"/>
                      <a:pt x="2083" y="6228"/>
                      <a:pt x="1" y="8866"/>
                    </a:cubicBezTo>
                    <a:lnTo>
                      <a:pt x="1587" y="9817"/>
                    </a:lnTo>
                    <a:cubicBezTo>
                      <a:pt x="2321" y="8548"/>
                      <a:pt x="2995" y="7259"/>
                      <a:pt x="3570" y="5931"/>
                    </a:cubicBezTo>
                    <a:cubicBezTo>
                      <a:pt x="3590" y="5891"/>
                      <a:pt x="3610" y="5851"/>
                      <a:pt x="3630" y="5812"/>
                    </a:cubicBezTo>
                    <a:cubicBezTo>
                      <a:pt x="3669" y="5693"/>
                      <a:pt x="3729" y="5574"/>
                      <a:pt x="3769" y="5455"/>
                    </a:cubicBezTo>
                    <a:cubicBezTo>
                      <a:pt x="4681" y="3253"/>
                      <a:pt x="5256" y="913"/>
                      <a:pt x="4066" y="199"/>
                    </a:cubicBezTo>
                    <a:cubicBezTo>
                      <a:pt x="3987" y="140"/>
                      <a:pt x="3907" y="100"/>
                      <a:pt x="3828" y="80"/>
                    </a:cubicBezTo>
                    <a:cubicBezTo>
                      <a:pt x="3749" y="41"/>
                      <a:pt x="3669" y="1"/>
                      <a:pt x="3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9"/>
              <p:cNvSpPr/>
              <p:nvPr/>
            </p:nvSpPr>
            <p:spPr>
              <a:xfrm>
                <a:off x="-530068" y="3304803"/>
                <a:ext cx="212788" cy="510155"/>
              </a:xfrm>
              <a:custGeom>
                <a:avLst/>
                <a:gdLst/>
                <a:ahLst/>
                <a:cxnLst/>
                <a:rect l="l" t="t" r="r" b="b"/>
                <a:pathLst>
                  <a:path w="2242" h="5375" extrusionOk="0">
                    <a:moveTo>
                      <a:pt x="814" y="0"/>
                    </a:moveTo>
                    <a:cubicBezTo>
                      <a:pt x="774" y="516"/>
                      <a:pt x="735" y="1051"/>
                      <a:pt x="695" y="1567"/>
                    </a:cubicBezTo>
                    <a:cubicBezTo>
                      <a:pt x="655" y="1964"/>
                      <a:pt x="576" y="2360"/>
                      <a:pt x="457" y="2737"/>
                    </a:cubicBezTo>
                    <a:cubicBezTo>
                      <a:pt x="338" y="3094"/>
                      <a:pt x="239" y="3451"/>
                      <a:pt x="159" y="3808"/>
                    </a:cubicBezTo>
                    <a:cubicBezTo>
                      <a:pt x="80" y="4264"/>
                      <a:pt x="1" y="5196"/>
                      <a:pt x="596" y="5355"/>
                    </a:cubicBezTo>
                    <a:cubicBezTo>
                      <a:pt x="635" y="5375"/>
                      <a:pt x="695" y="5375"/>
                      <a:pt x="754" y="5375"/>
                    </a:cubicBezTo>
                    <a:cubicBezTo>
                      <a:pt x="1647" y="3173"/>
                      <a:pt x="2242" y="833"/>
                      <a:pt x="1052" y="119"/>
                    </a:cubicBezTo>
                    <a:cubicBezTo>
                      <a:pt x="973" y="60"/>
                      <a:pt x="893" y="20"/>
                      <a:pt x="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9"/>
              <p:cNvSpPr/>
              <p:nvPr/>
            </p:nvSpPr>
            <p:spPr>
              <a:xfrm>
                <a:off x="-612830" y="3831751"/>
                <a:ext cx="57515" cy="73557"/>
              </a:xfrm>
              <a:custGeom>
                <a:avLst/>
                <a:gdLst/>
                <a:ahLst/>
                <a:cxnLst/>
                <a:rect l="l" t="t" r="r" b="b"/>
                <a:pathLst>
                  <a:path w="606" h="775" extrusionOk="0">
                    <a:moveTo>
                      <a:pt x="328" y="1"/>
                    </a:moveTo>
                    <a:cubicBezTo>
                      <a:pt x="325" y="1"/>
                      <a:pt x="321" y="1"/>
                      <a:pt x="318" y="1"/>
                    </a:cubicBezTo>
                    <a:cubicBezTo>
                      <a:pt x="80" y="41"/>
                      <a:pt x="0" y="755"/>
                      <a:pt x="179" y="775"/>
                    </a:cubicBezTo>
                    <a:cubicBezTo>
                      <a:pt x="181" y="775"/>
                      <a:pt x="184" y="775"/>
                      <a:pt x="186" y="775"/>
                    </a:cubicBezTo>
                    <a:cubicBezTo>
                      <a:pt x="380" y="775"/>
                      <a:pt x="606" y="1"/>
                      <a:pt x="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9"/>
              <p:cNvSpPr/>
              <p:nvPr/>
            </p:nvSpPr>
            <p:spPr>
              <a:xfrm>
                <a:off x="-577049" y="3905117"/>
                <a:ext cx="33029" cy="39768"/>
              </a:xfrm>
              <a:custGeom>
                <a:avLst/>
                <a:gdLst/>
                <a:ahLst/>
                <a:cxnLst/>
                <a:rect l="l" t="t" r="r" b="b"/>
                <a:pathLst>
                  <a:path w="348" h="419" extrusionOk="0">
                    <a:moveTo>
                      <a:pt x="208" y="1"/>
                    </a:moveTo>
                    <a:cubicBezTo>
                      <a:pt x="205" y="1"/>
                      <a:pt x="202" y="1"/>
                      <a:pt x="198" y="2"/>
                    </a:cubicBezTo>
                    <a:cubicBezTo>
                      <a:pt x="60" y="2"/>
                      <a:pt x="0" y="418"/>
                      <a:pt x="119" y="418"/>
                    </a:cubicBezTo>
                    <a:cubicBezTo>
                      <a:pt x="121" y="418"/>
                      <a:pt x="123" y="419"/>
                      <a:pt x="125" y="419"/>
                    </a:cubicBezTo>
                    <a:cubicBezTo>
                      <a:pt x="222" y="419"/>
                      <a:pt x="348" y="1"/>
                      <a:pt x="2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9"/>
              <p:cNvSpPr/>
              <p:nvPr/>
            </p:nvSpPr>
            <p:spPr>
              <a:xfrm>
                <a:off x="-622226" y="3935204"/>
                <a:ext cx="45557" cy="54859"/>
              </a:xfrm>
              <a:custGeom>
                <a:avLst/>
                <a:gdLst/>
                <a:ahLst/>
                <a:cxnLst/>
                <a:rect l="l" t="t" r="r" b="b"/>
                <a:pathLst>
                  <a:path w="480" h="578" extrusionOk="0">
                    <a:moveTo>
                      <a:pt x="260" y="0"/>
                    </a:moveTo>
                    <a:cubicBezTo>
                      <a:pt x="253" y="0"/>
                      <a:pt x="246" y="1"/>
                      <a:pt x="238" y="2"/>
                    </a:cubicBezTo>
                    <a:cubicBezTo>
                      <a:pt x="60" y="22"/>
                      <a:pt x="0" y="577"/>
                      <a:pt x="139" y="577"/>
                    </a:cubicBezTo>
                    <a:cubicBezTo>
                      <a:pt x="141" y="577"/>
                      <a:pt x="143" y="577"/>
                      <a:pt x="145" y="577"/>
                    </a:cubicBezTo>
                    <a:cubicBezTo>
                      <a:pt x="280" y="577"/>
                      <a:pt x="479" y="0"/>
                      <a:pt x="2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9"/>
              <p:cNvSpPr/>
              <p:nvPr/>
            </p:nvSpPr>
            <p:spPr>
              <a:xfrm>
                <a:off x="-595936" y="3989873"/>
                <a:ext cx="26480" cy="32175"/>
              </a:xfrm>
              <a:custGeom>
                <a:avLst/>
                <a:gdLst/>
                <a:ahLst/>
                <a:cxnLst/>
                <a:rect l="l" t="t" r="r" b="b"/>
                <a:pathLst>
                  <a:path w="279" h="339" extrusionOk="0">
                    <a:moveTo>
                      <a:pt x="140" y="1"/>
                    </a:moveTo>
                    <a:cubicBezTo>
                      <a:pt x="40" y="1"/>
                      <a:pt x="1" y="318"/>
                      <a:pt x="80" y="338"/>
                    </a:cubicBezTo>
                    <a:cubicBezTo>
                      <a:pt x="159" y="338"/>
                      <a:pt x="278" y="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9"/>
              <p:cNvSpPr/>
              <p:nvPr/>
            </p:nvSpPr>
            <p:spPr>
              <a:xfrm>
                <a:off x="-573347" y="3297210"/>
                <a:ext cx="99845" cy="562926"/>
              </a:xfrm>
              <a:custGeom>
                <a:avLst/>
                <a:gdLst/>
                <a:ahLst/>
                <a:cxnLst/>
                <a:rect l="l" t="t" r="r" b="b"/>
                <a:pathLst>
                  <a:path w="1052" h="5931" extrusionOk="0">
                    <a:moveTo>
                      <a:pt x="913" y="1"/>
                    </a:moveTo>
                    <a:lnTo>
                      <a:pt x="913" y="160"/>
                    </a:lnTo>
                    <a:cubicBezTo>
                      <a:pt x="913" y="279"/>
                      <a:pt x="913" y="417"/>
                      <a:pt x="893" y="556"/>
                    </a:cubicBezTo>
                    <a:cubicBezTo>
                      <a:pt x="873" y="695"/>
                      <a:pt x="834" y="834"/>
                      <a:pt x="794" y="973"/>
                    </a:cubicBezTo>
                    <a:cubicBezTo>
                      <a:pt x="615" y="1568"/>
                      <a:pt x="437" y="2163"/>
                      <a:pt x="259" y="2758"/>
                    </a:cubicBezTo>
                    <a:lnTo>
                      <a:pt x="120" y="3214"/>
                    </a:lnTo>
                    <a:cubicBezTo>
                      <a:pt x="80" y="3333"/>
                      <a:pt x="40" y="3452"/>
                      <a:pt x="21" y="3571"/>
                    </a:cubicBezTo>
                    <a:cubicBezTo>
                      <a:pt x="1" y="3690"/>
                      <a:pt x="21" y="3789"/>
                      <a:pt x="60" y="3868"/>
                    </a:cubicBezTo>
                    <a:cubicBezTo>
                      <a:pt x="100" y="3908"/>
                      <a:pt x="140" y="3928"/>
                      <a:pt x="179" y="3967"/>
                    </a:cubicBezTo>
                    <a:cubicBezTo>
                      <a:pt x="239" y="4007"/>
                      <a:pt x="219" y="4066"/>
                      <a:pt x="219" y="4126"/>
                    </a:cubicBezTo>
                    <a:cubicBezTo>
                      <a:pt x="159" y="4602"/>
                      <a:pt x="259" y="5098"/>
                      <a:pt x="516" y="5514"/>
                    </a:cubicBezTo>
                    <a:cubicBezTo>
                      <a:pt x="635" y="5693"/>
                      <a:pt x="814" y="5851"/>
                      <a:pt x="992" y="5931"/>
                    </a:cubicBezTo>
                    <a:cubicBezTo>
                      <a:pt x="1012" y="5891"/>
                      <a:pt x="1032" y="5851"/>
                      <a:pt x="1052" y="5812"/>
                    </a:cubicBezTo>
                    <a:cubicBezTo>
                      <a:pt x="893" y="5752"/>
                      <a:pt x="734" y="5633"/>
                      <a:pt x="615" y="5494"/>
                    </a:cubicBezTo>
                    <a:cubicBezTo>
                      <a:pt x="358" y="5098"/>
                      <a:pt x="259" y="4622"/>
                      <a:pt x="318" y="4166"/>
                    </a:cubicBezTo>
                    <a:cubicBezTo>
                      <a:pt x="338" y="4047"/>
                      <a:pt x="318" y="3947"/>
                      <a:pt x="239" y="3848"/>
                    </a:cubicBezTo>
                    <a:cubicBezTo>
                      <a:pt x="199" y="3828"/>
                      <a:pt x="159" y="3809"/>
                      <a:pt x="120" y="3769"/>
                    </a:cubicBezTo>
                    <a:cubicBezTo>
                      <a:pt x="100" y="3729"/>
                      <a:pt x="100" y="3670"/>
                      <a:pt x="100" y="3630"/>
                    </a:cubicBezTo>
                    <a:cubicBezTo>
                      <a:pt x="120" y="3511"/>
                      <a:pt x="159" y="3392"/>
                      <a:pt x="199" y="3273"/>
                    </a:cubicBezTo>
                    <a:cubicBezTo>
                      <a:pt x="239" y="3134"/>
                      <a:pt x="278" y="2996"/>
                      <a:pt x="318" y="2837"/>
                    </a:cubicBezTo>
                    <a:cubicBezTo>
                      <a:pt x="496" y="2282"/>
                      <a:pt x="675" y="1706"/>
                      <a:pt x="853" y="1131"/>
                    </a:cubicBezTo>
                    <a:cubicBezTo>
                      <a:pt x="893" y="973"/>
                      <a:pt x="933" y="814"/>
                      <a:pt x="972" y="675"/>
                    </a:cubicBezTo>
                    <a:cubicBezTo>
                      <a:pt x="992" y="517"/>
                      <a:pt x="1012" y="378"/>
                      <a:pt x="992" y="239"/>
                    </a:cubicBezTo>
                    <a:lnTo>
                      <a:pt x="9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9"/>
              <p:cNvSpPr/>
              <p:nvPr/>
            </p:nvSpPr>
            <p:spPr>
              <a:xfrm>
                <a:off x="-818025" y="3301006"/>
                <a:ext cx="306939" cy="897967"/>
              </a:xfrm>
              <a:custGeom>
                <a:avLst/>
                <a:gdLst/>
                <a:ahLst/>
                <a:cxnLst/>
                <a:rect l="l" t="t" r="r" b="b"/>
                <a:pathLst>
                  <a:path w="3234" h="9461" extrusionOk="0">
                    <a:moveTo>
                      <a:pt x="3233" y="1"/>
                    </a:moveTo>
                    <a:cubicBezTo>
                      <a:pt x="1805" y="576"/>
                      <a:pt x="2083" y="6188"/>
                      <a:pt x="1" y="8826"/>
                    </a:cubicBezTo>
                    <a:lnTo>
                      <a:pt x="1072" y="9460"/>
                    </a:lnTo>
                    <a:cubicBezTo>
                      <a:pt x="1746" y="8350"/>
                      <a:pt x="1924" y="5018"/>
                      <a:pt x="2261" y="2956"/>
                    </a:cubicBezTo>
                    <a:cubicBezTo>
                      <a:pt x="2599" y="873"/>
                      <a:pt x="3233" y="1"/>
                      <a:pt x="3233"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9"/>
              <p:cNvSpPr/>
              <p:nvPr/>
            </p:nvSpPr>
            <p:spPr>
              <a:xfrm>
                <a:off x="-708879" y="3425245"/>
                <a:ext cx="668261" cy="858389"/>
              </a:xfrm>
              <a:custGeom>
                <a:avLst/>
                <a:gdLst/>
                <a:ahLst/>
                <a:cxnLst/>
                <a:rect l="l" t="t" r="r" b="b"/>
                <a:pathLst>
                  <a:path w="7041" h="9044" extrusionOk="0">
                    <a:moveTo>
                      <a:pt x="5970" y="1"/>
                    </a:moveTo>
                    <a:cubicBezTo>
                      <a:pt x="4701" y="278"/>
                      <a:pt x="2559" y="5712"/>
                      <a:pt x="1" y="7834"/>
                    </a:cubicBezTo>
                    <a:lnTo>
                      <a:pt x="735" y="9044"/>
                    </a:lnTo>
                    <a:cubicBezTo>
                      <a:pt x="735" y="9044"/>
                      <a:pt x="2262" y="7536"/>
                      <a:pt x="3769" y="5712"/>
                    </a:cubicBezTo>
                    <a:lnTo>
                      <a:pt x="3848" y="5613"/>
                    </a:lnTo>
                    <a:lnTo>
                      <a:pt x="4106" y="5295"/>
                    </a:lnTo>
                    <a:cubicBezTo>
                      <a:pt x="5653" y="3372"/>
                      <a:pt x="7041" y="1230"/>
                      <a:pt x="6506" y="318"/>
                    </a:cubicBezTo>
                    <a:cubicBezTo>
                      <a:pt x="6466" y="258"/>
                      <a:pt x="6426" y="199"/>
                      <a:pt x="6387" y="159"/>
                    </a:cubicBezTo>
                    <a:cubicBezTo>
                      <a:pt x="6347" y="100"/>
                      <a:pt x="6287" y="60"/>
                      <a:pt x="6228" y="40"/>
                    </a:cubicBezTo>
                    <a:lnTo>
                      <a:pt x="61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9"/>
              <p:cNvSpPr/>
              <p:nvPr/>
            </p:nvSpPr>
            <p:spPr>
              <a:xfrm>
                <a:off x="-362552" y="3440336"/>
                <a:ext cx="321935" cy="489464"/>
              </a:xfrm>
              <a:custGeom>
                <a:avLst/>
                <a:gdLst/>
                <a:ahLst/>
                <a:cxnLst/>
                <a:rect l="l" t="t" r="r" b="b"/>
                <a:pathLst>
                  <a:path w="3392" h="5157" extrusionOk="0">
                    <a:moveTo>
                      <a:pt x="2738" y="0"/>
                    </a:moveTo>
                    <a:lnTo>
                      <a:pt x="2004" y="1488"/>
                    </a:lnTo>
                    <a:cubicBezTo>
                      <a:pt x="1805" y="1864"/>
                      <a:pt x="1587" y="2221"/>
                      <a:pt x="1349" y="2578"/>
                    </a:cubicBezTo>
                    <a:cubicBezTo>
                      <a:pt x="1111" y="2896"/>
                      <a:pt x="893" y="3193"/>
                      <a:pt x="695" y="3530"/>
                    </a:cubicBezTo>
                    <a:cubicBezTo>
                      <a:pt x="437" y="3947"/>
                      <a:pt x="1" y="4839"/>
                      <a:pt x="358" y="5097"/>
                    </a:cubicBezTo>
                    <a:cubicBezTo>
                      <a:pt x="378" y="5117"/>
                      <a:pt x="417" y="5136"/>
                      <a:pt x="457" y="5156"/>
                    </a:cubicBezTo>
                    <a:cubicBezTo>
                      <a:pt x="2004" y="3213"/>
                      <a:pt x="3392" y="1091"/>
                      <a:pt x="2857" y="159"/>
                    </a:cubicBezTo>
                    <a:cubicBezTo>
                      <a:pt x="2817" y="99"/>
                      <a:pt x="2797" y="40"/>
                      <a:pt x="2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9"/>
              <p:cNvSpPr/>
              <p:nvPr/>
            </p:nvSpPr>
            <p:spPr>
              <a:xfrm>
                <a:off x="-467523" y="3922011"/>
                <a:ext cx="72321" cy="66439"/>
              </a:xfrm>
              <a:custGeom>
                <a:avLst/>
                <a:gdLst/>
                <a:ahLst/>
                <a:cxnLst/>
                <a:rect l="l" t="t" r="r" b="b"/>
                <a:pathLst>
                  <a:path w="762" h="700" extrusionOk="0">
                    <a:moveTo>
                      <a:pt x="534" y="0"/>
                    </a:moveTo>
                    <a:cubicBezTo>
                      <a:pt x="333" y="0"/>
                      <a:pt x="0" y="638"/>
                      <a:pt x="135" y="696"/>
                    </a:cubicBezTo>
                    <a:cubicBezTo>
                      <a:pt x="140" y="698"/>
                      <a:pt x="145" y="700"/>
                      <a:pt x="151" y="700"/>
                    </a:cubicBezTo>
                    <a:cubicBezTo>
                      <a:pt x="293" y="700"/>
                      <a:pt x="761" y="21"/>
                      <a:pt x="552" y="2"/>
                    </a:cubicBezTo>
                    <a:cubicBezTo>
                      <a:pt x="546" y="1"/>
                      <a:pt x="540"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9"/>
              <p:cNvSpPr/>
              <p:nvPr/>
            </p:nvSpPr>
            <p:spPr>
              <a:xfrm>
                <a:off x="-456513" y="3995473"/>
                <a:ext cx="39008" cy="36162"/>
              </a:xfrm>
              <a:custGeom>
                <a:avLst/>
                <a:gdLst/>
                <a:ahLst/>
                <a:cxnLst/>
                <a:rect l="l" t="t" r="r" b="b"/>
                <a:pathLst>
                  <a:path w="411" h="381" extrusionOk="0">
                    <a:moveTo>
                      <a:pt x="289" y="1"/>
                    </a:moveTo>
                    <a:cubicBezTo>
                      <a:pt x="188" y="1"/>
                      <a:pt x="1" y="359"/>
                      <a:pt x="59" y="378"/>
                    </a:cubicBezTo>
                    <a:cubicBezTo>
                      <a:pt x="63" y="380"/>
                      <a:pt x="67" y="381"/>
                      <a:pt x="71" y="381"/>
                    </a:cubicBezTo>
                    <a:cubicBezTo>
                      <a:pt x="164" y="381"/>
                      <a:pt x="410" y="20"/>
                      <a:pt x="297" y="1"/>
                    </a:cubicBezTo>
                    <a:cubicBezTo>
                      <a:pt x="294" y="1"/>
                      <a:pt x="292" y="1"/>
                      <a:pt x="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9"/>
              <p:cNvSpPr/>
              <p:nvPr/>
            </p:nvSpPr>
            <p:spPr>
              <a:xfrm>
                <a:off x="-509188" y="4016164"/>
                <a:ext cx="57705" cy="53056"/>
              </a:xfrm>
              <a:custGeom>
                <a:avLst/>
                <a:gdLst/>
                <a:ahLst/>
                <a:cxnLst/>
                <a:rect l="l" t="t" r="r" b="b"/>
                <a:pathLst>
                  <a:path w="608" h="559" extrusionOk="0">
                    <a:moveTo>
                      <a:pt x="407" y="1"/>
                    </a:moveTo>
                    <a:cubicBezTo>
                      <a:pt x="266" y="1"/>
                      <a:pt x="1" y="498"/>
                      <a:pt x="98" y="557"/>
                    </a:cubicBezTo>
                    <a:cubicBezTo>
                      <a:pt x="101" y="558"/>
                      <a:pt x="105" y="559"/>
                      <a:pt x="109" y="559"/>
                    </a:cubicBezTo>
                    <a:cubicBezTo>
                      <a:pt x="224" y="559"/>
                      <a:pt x="607" y="21"/>
                      <a:pt x="415" y="2"/>
                    </a:cubicBezTo>
                    <a:cubicBezTo>
                      <a:pt x="413" y="1"/>
                      <a:pt x="410" y="1"/>
                      <a:pt x="4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9"/>
              <p:cNvSpPr/>
              <p:nvPr/>
            </p:nvSpPr>
            <p:spPr>
              <a:xfrm>
                <a:off x="-503683" y="4072731"/>
                <a:ext cx="31510" cy="28664"/>
              </a:xfrm>
              <a:custGeom>
                <a:avLst/>
                <a:gdLst/>
                <a:ahLst/>
                <a:cxnLst/>
                <a:rect l="l" t="t" r="r" b="b"/>
                <a:pathLst>
                  <a:path w="332" h="302" extrusionOk="0">
                    <a:moveTo>
                      <a:pt x="238" y="0"/>
                    </a:moveTo>
                    <a:cubicBezTo>
                      <a:pt x="159" y="0"/>
                      <a:pt x="0" y="278"/>
                      <a:pt x="60" y="298"/>
                    </a:cubicBezTo>
                    <a:cubicBezTo>
                      <a:pt x="63" y="300"/>
                      <a:pt x="67" y="301"/>
                      <a:pt x="72" y="301"/>
                    </a:cubicBezTo>
                    <a:cubicBezTo>
                      <a:pt x="144" y="301"/>
                      <a:pt x="332" y="19"/>
                      <a:pt x="238" y="0"/>
                    </a:cubicBezTo>
                    <a:close/>
                  </a:path>
                </a:pathLst>
              </a:custGeom>
              <a:solidFill>
                <a:srgbClr val="A29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9"/>
              <p:cNvSpPr/>
              <p:nvPr/>
            </p:nvSpPr>
            <p:spPr>
              <a:xfrm>
                <a:off x="-368152" y="3425245"/>
                <a:ext cx="250373" cy="544038"/>
              </a:xfrm>
              <a:custGeom>
                <a:avLst/>
                <a:gdLst/>
                <a:ahLst/>
                <a:cxnLst/>
                <a:rect l="l" t="t" r="r" b="b"/>
                <a:pathLst>
                  <a:path w="2638" h="5732" extrusionOk="0">
                    <a:moveTo>
                      <a:pt x="2578" y="1"/>
                    </a:moveTo>
                    <a:lnTo>
                      <a:pt x="2519" y="159"/>
                    </a:lnTo>
                    <a:cubicBezTo>
                      <a:pt x="2459" y="278"/>
                      <a:pt x="2400" y="417"/>
                      <a:pt x="2340" y="536"/>
                    </a:cubicBezTo>
                    <a:cubicBezTo>
                      <a:pt x="2261" y="675"/>
                      <a:pt x="2182" y="794"/>
                      <a:pt x="2083" y="913"/>
                    </a:cubicBezTo>
                    <a:cubicBezTo>
                      <a:pt x="1706" y="1448"/>
                      <a:pt x="1349" y="1984"/>
                      <a:pt x="972" y="2519"/>
                    </a:cubicBezTo>
                    <a:lnTo>
                      <a:pt x="675" y="2936"/>
                    </a:lnTo>
                    <a:cubicBezTo>
                      <a:pt x="595" y="3035"/>
                      <a:pt x="516" y="3154"/>
                      <a:pt x="456" y="3273"/>
                    </a:cubicBezTo>
                    <a:cubicBezTo>
                      <a:pt x="397" y="3352"/>
                      <a:pt x="357" y="3451"/>
                      <a:pt x="357" y="3550"/>
                    </a:cubicBezTo>
                    <a:cubicBezTo>
                      <a:pt x="377" y="3610"/>
                      <a:pt x="397" y="3630"/>
                      <a:pt x="417" y="3669"/>
                    </a:cubicBezTo>
                    <a:cubicBezTo>
                      <a:pt x="437" y="3709"/>
                      <a:pt x="397" y="3768"/>
                      <a:pt x="377" y="3828"/>
                    </a:cubicBezTo>
                    <a:cubicBezTo>
                      <a:pt x="139" y="4244"/>
                      <a:pt x="0" y="4740"/>
                      <a:pt x="0" y="5236"/>
                    </a:cubicBezTo>
                    <a:cubicBezTo>
                      <a:pt x="0" y="5395"/>
                      <a:pt x="60" y="5573"/>
                      <a:pt x="159" y="5732"/>
                    </a:cubicBezTo>
                    <a:lnTo>
                      <a:pt x="258" y="5613"/>
                    </a:lnTo>
                    <a:cubicBezTo>
                      <a:pt x="159" y="5514"/>
                      <a:pt x="99" y="5375"/>
                      <a:pt x="99" y="5216"/>
                    </a:cubicBezTo>
                    <a:cubicBezTo>
                      <a:pt x="80" y="4760"/>
                      <a:pt x="199" y="4284"/>
                      <a:pt x="417" y="3887"/>
                    </a:cubicBezTo>
                    <a:cubicBezTo>
                      <a:pt x="476" y="3788"/>
                      <a:pt x="516" y="3689"/>
                      <a:pt x="496" y="3570"/>
                    </a:cubicBezTo>
                    <a:cubicBezTo>
                      <a:pt x="476" y="3550"/>
                      <a:pt x="456" y="3511"/>
                      <a:pt x="456" y="3471"/>
                    </a:cubicBezTo>
                    <a:cubicBezTo>
                      <a:pt x="456" y="3431"/>
                      <a:pt x="476" y="3372"/>
                      <a:pt x="496" y="3332"/>
                    </a:cubicBezTo>
                    <a:cubicBezTo>
                      <a:pt x="556" y="3233"/>
                      <a:pt x="635" y="3114"/>
                      <a:pt x="714" y="3015"/>
                    </a:cubicBezTo>
                    <a:lnTo>
                      <a:pt x="972" y="2618"/>
                    </a:lnTo>
                    <a:cubicBezTo>
                      <a:pt x="1349" y="2122"/>
                      <a:pt x="1706" y="1607"/>
                      <a:pt x="2063" y="1091"/>
                    </a:cubicBezTo>
                    <a:cubicBezTo>
                      <a:pt x="2162" y="952"/>
                      <a:pt x="2261" y="814"/>
                      <a:pt x="2340" y="655"/>
                    </a:cubicBezTo>
                    <a:cubicBezTo>
                      <a:pt x="2420" y="536"/>
                      <a:pt x="2479" y="397"/>
                      <a:pt x="2539" y="258"/>
                    </a:cubicBezTo>
                    <a:cubicBezTo>
                      <a:pt x="2578" y="179"/>
                      <a:pt x="2598" y="120"/>
                      <a:pt x="2638" y="40"/>
                    </a:cubicBezTo>
                    <a:lnTo>
                      <a:pt x="2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9"/>
              <p:cNvSpPr/>
              <p:nvPr/>
            </p:nvSpPr>
            <p:spPr>
              <a:xfrm>
                <a:off x="-708879" y="3427144"/>
                <a:ext cx="566708" cy="820708"/>
              </a:xfrm>
              <a:custGeom>
                <a:avLst/>
                <a:gdLst/>
                <a:ahLst/>
                <a:cxnLst/>
                <a:rect l="l" t="t" r="r" b="b"/>
                <a:pathLst>
                  <a:path w="5971" h="8647" extrusionOk="0">
                    <a:moveTo>
                      <a:pt x="5970" y="0"/>
                    </a:moveTo>
                    <a:lnTo>
                      <a:pt x="5970" y="0"/>
                    </a:lnTo>
                    <a:cubicBezTo>
                      <a:pt x="4701" y="258"/>
                      <a:pt x="2579" y="5692"/>
                      <a:pt x="1" y="7814"/>
                    </a:cubicBezTo>
                    <a:lnTo>
                      <a:pt x="497" y="8647"/>
                    </a:lnTo>
                    <a:cubicBezTo>
                      <a:pt x="1429" y="7695"/>
                      <a:pt x="2956" y="4542"/>
                      <a:pt x="4046" y="2638"/>
                    </a:cubicBezTo>
                    <a:cubicBezTo>
                      <a:pt x="5157" y="714"/>
                      <a:pt x="5970" y="0"/>
                      <a:pt x="597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9"/>
              <p:cNvSpPr/>
              <p:nvPr/>
            </p:nvSpPr>
            <p:spPr>
              <a:xfrm>
                <a:off x="-789742" y="3757435"/>
                <a:ext cx="856468" cy="605257"/>
              </a:xfrm>
              <a:custGeom>
                <a:avLst/>
                <a:gdLst/>
                <a:ahLst/>
                <a:cxnLst/>
                <a:rect l="l" t="t" r="r" b="b"/>
                <a:pathLst>
                  <a:path w="9024" h="6377" extrusionOk="0">
                    <a:moveTo>
                      <a:pt x="8397" y="1"/>
                    </a:moveTo>
                    <a:cubicBezTo>
                      <a:pt x="7017" y="1"/>
                      <a:pt x="3105" y="4004"/>
                      <a:pt x="0" y="4968"/>
                    </a:cubicBezTo>
                    <a:lnTo>
                      <a:pt x="218" y="6377"/>
                    </a:lnTo>
                    <a:cubicBezTo>
                      <a:pt x="218" y="6377"/>
                      <a:pt x="2201" y="5544"/>
                      <a:pt x="4284" y="4453"/>
                    </a:cubicBezTo>
                    <a:lnTo>
                      <a:pt x="4403" y="4393"/>
                    </a:lnTo>
                    <a:lnTo>
                      <a:pt x="4760" y="4195"/>
                    </a:lnTo>
                    <a:cubicBezTo>
                      <a:pt x="6941" y="3005"/>
                      <a:pt x="9023" y="1558"/>
                      <a:pt x="8885" y="506"/>
                    </a:cubicBezTo>
                    <a:cubicBezTo>
                      <a:pt x="8865" y="447"/>
                      <a:pt x="8845" y="368"/>
                      <a:pt x="8825" y="308"/>
                    </a:cubicBezTo>
                    <a:cubicBezTo>
                      <a:pt x="8805" y="249"/>
                      <a:pt x="8766" y="189"/>
                      <a:pt x="8726" y="130"/>
                    </a:cubicBezTo>
                    <a:cubicBezTo>
                      <a:pt x="8706" y="110"/>
                      <a:pt x="8686" y="110"/>
                      <a:pt x="8686" y="90"/>
                    </a:cubicBezTo>
                    <a:cubicBezTo>
                      <a:pt x="8627" y="50"/>
                      <a:pt x="8567" y="30"/>
                      <a:pt x="8508" y="11"/>
                    </a:cubicBezTo>
                    <a:cubicBezTo>
                      <a:pt x="8473" y="4"/>
                      <a:pt x="8436" y="1"/>
                      <a:pt x="8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9"/>
              <p:cNvSpPr/>
              <p:nvPr/>
            </p:nvSpPr>
            <p:spPr>
              <a:xfrm>
                <a:off x="-366254" y="3786668"/>
                <a:ext cx="432979" cy="369020"/>
              </a:xfrm>
              <a:custGeom>
                <a:avLst/>
                <a:gdLst/>
                <a:ahLst/>
                <a:cxnLst/>
                <a:rect l="l" t="t" r="r" b="b"/>
                <a:pathLst>
                  <a:path w="4562" h="3888" extrusionOk="0">
                    <a:moveTo>
                      <a:pt x="4363" y="0"/>
                    </a:moveTo>
                    <a:cubicBezTo>
                      <a:pt x="3947" y="377"/>
                      <a:pt x="3550" y="734"/>
                      <a:pt x="3114" y="1091"/>
                    </a:cubicBezTo>
                    <a:cubicBezTo>
                      <a:pt x="2796" y="1368"/>
                      <a:pt x="2459" y="1626"/>
                      <a:pt x="2102" y="1844"/>
                    </a:cubicBezTo>
                    <a:cubicBezTo>
                      <a:pt x="1785" y="2043"/>
                      <a:pt x="1448" y="2241"/>
                      <a:pt x="1131" y="2479"/>
                    </a:cubicBezTo>
                    <a:cubicBezTo>
                      <a:pt x="734" y="2777"/>
                      <a:pt x="0" y="3431"/>
                      <a:pt x="218" y="3808"/>
                    </a:cubicBezTo>
                    <a:cubicBezTo>
                      <a:pt x="238" y="3828"/>
                      <a:pt x="258" y="3867"/>
                      <a:pt x="298" y="3887"/>
                    </a:cubicBezTo>
                    <a:cubicBezTo>
                      <a:pt x="2479" y="2697"/>
                      <a:pt x="4561" y="1250"/>
                      <a:pt x="4403" y="198"/>
                    </a:cubicBezTo>
                    <a:cubicBezTo>
                      <a:pt x="4403" y="139"/>
                      <a:pt x="4383" y="60"/>
                      <a:pt x="4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9"/>
              <p:cNvSpPr/>
              <p:nvPr/>
            </p:nvSpPr>
            <p:spPr>
              <a:xfrm>
                <a:off x="-493433" y="4110980"/>
                <a:ext cx="87887" cy="49734"/>
              </a:xfrm>
              <a:custGeom>
                <a:avLst/>
                <a:gdLst/>
                <a:ahLst/>
                <a:cxnLst/>
                <a:rect l="l" t="t" r="r" b="b"/>
                <a:pathLst>
                  <a:path w="926" h="524" extrusionOk="0">
                    <a:moveTo>
                      <a:pt x="688" y="1"/>
                    </a:moveTo>
                    <a:cubicBezTo>
                      <a:pt x="469" y="1"/>
                      <a:pt x="1" y="420"/>
                      <a:pt x="91" y="510"/>
                    </a:cubicBezTo>
                    <a:cubicBezTo>
                      <a:pt x="98" y="519"/>
                      <a:pt x="112" y="523"/>
                      <a:pt x="130" y="523"/>
                    </a:cubicBezTo>
                    <a:cubicBezTo>
                      <a:pt x="306" y="523"/>
                      <a:pt x="925" y="122"/>
                      <a:pt x="745" y="14"/>
                    </a:cubicBezTo>
                    <a:cubicBezTo>
                      <a:pt x="729" y="5"/>
                      <a:pt x="710" y="1"/>
                      <a:pt x="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9"/>
              <p:cNvSpPr/>
              <p:nvPr/>
            </p:nvSpPr>
            <p:spPr>
              <a:xfrm>
                <a:off x="-503304" y="4175425"/>
                <a:ext cx="49353" cy="26196"/>
              </a:xfrm>
              <a:custGeom>
                <a:avLst/>
                <a:gdLst/>
                <a:ahLst/>
                <a:cxnLst/>
                <a:rect l="l" t="t" r="r" b="b"/>
                <a:pathLst>
                  <a:path w="520" h="276" extrusionOk="0">
                    <a:moveTo>
                      <a:pt x="379" y="1"/>
                    </a:moveTo>
                    <a:cubicBezTo>
                      <a:pt x="256" y="1"/>
                      <a:pt x="0" y="231"/>
                      <a:pt x="36" y="267"/>
                    </a:cubicBezTo>
                    <a:cubicBezTo>
                      <a:pt x="42" y="273"/>
                      <a:pt x="52" y="276"/>
                      <a:pt x="65" y="276"/>
                    </a:cubicBezTo>
                    <a:cubicBezTo>
                      <a:pt x="179" y="276"/>
                      <a:pt x="520" y="63"/>
                      <a:pt x="413" y="9"/>
                    </a:cubicBezTo>
                    <a:cubicBezTo>
                      <a:pt x="403" y="3"/>
                      <a:pt x="392" y="1"/>
                      <a:pt x="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9"/>
              <p:cNvSpPr/>
              <p:nvPr/>
            </p:nvSpPr>
            <p:spPr>
              <a:xfrm>
                <a:off x="-563192" y="4178937"/>
                <a:ext cx="67576" cy="37965"/>
              </a:xfrm>
              <a:custGeom>
                <a:avLst/>
                <a:gdLst/>
                <a:ahLst/>
                <a:cxnLst/>
                <a:rect l="l" t="t" r="r" b="b"/>
                <a:pathLst>
                  <a:path w="712" h="400" extrusionOk="0">
                    <a:moveTo>
                      <a:pt x="526" y="1"/>
                    </a:moveTo>
                    <a:cubicBezTo>
                      <a:pt x="368" y="1"/>
                      <a:pt x="0" y="317"/>
                      <a:pt x="72" y="389"/>
                    </a:cubicBezTo>
                    <a:cubicBezTo>
                      <a:pt x="82" y="396"/>
                      <a:pt x="95" y="400"/>
                      <a:pt x="111" y="400"/>
                    </a:cubicBezTo>
                    <a:cubicBezTo>
                      <a:pt x="270" y="400"/>
                      <a:pt x="712" y="84"/>
                      <a:pt x="568" y="12"/>
                    </a:cubicBezTo>
                    <a:cubicBezTo>
                      <a:pt x="557" y="4"/>
                      <a:pt x="543"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9"/>
              <p:cNvSpPr/>
              <p:nvPr/>
            </p:nvSpPr>
            <p:spPr>
              <a:xfrm>
                <a:off x="-571164" y="4226582"/>
                <a:ext cx="36825" cy="21735"/>
              </a:xfrm>
              <a:custGeom>
                <a:avLst/>
                <a:gdLst/>
                <a:ahLst/>
                <a:cxnLst/>
                <a:rect l="l" t="t" r="r" b="b"/>
                <a:pathLst>
                  <a:path w="388" h="229" extrusionOk="0">
                    <a:moveTo>
                      <a:pt x="292" y="1"/>
                    </a:moveTo>
                    <a:cubicBezTo>
                      <a:pt x="198" y="1"/>
                      <a:pt x="1" y="187"/>
                      <a:pt x="37" y="224"/>
                    </a:cubicBezTo>
                    <a:cubicBezTo>
                      <a:pt x="41" y="227"/>
                      <a:pt x="47" y="229"/>
                      <a:pt x="54" y="229"/>
                    </a:cubicBezTo>
                    <a:cubicBezTo>
                      <a:pt x="131" y="229"/>
                      <a:pt x="387" y="60"/>
                      <a:pt x="315" y="6"/>
                    </a:cubicBezTo>
                    <a:cubicBezTo>
                      <a:pt x="308" y="2"/>
                      <a:pt x="301"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9"/>
              <p:cNvSpPr/>
              <p:nvPr/>
            </p:nvSpPr>
            <p:spPr>
              <a:xfrm>
                <a:off x="-386944" y="3764079"/>
                <a:ext cx="425387" cy="416001"/>
              </a:xfrm>
              <a:custGeom>
                <a:avLst/>
                <a:gdLst/>
                <a:ahLst/>
                <a:cxnLst/>
                <a:rect l="l" t="t" r="r" b="b"/>
                <a:pathLst>
                  <a:path w="4482" h="4383" extrusionOk="0">
                    <a:moveTo>
                      <a:pt x="4442" y="0"/>
                    </a:moveTo>
                    <a:lnTo>
                      <a:pt x="4323" y="119"/>
                    </a:lnTo>
                    <a:cubicBezTo>
                      <a:pt x="4224" y="218"/>
                      <a:pt x="4125" y="298"/>
                      <a:pt x="4026" y="397"/>
                    </a:cubicBezTo>
                    <a:cubicBezTo>
                      <a:pt x="3907" y="496"/>
                      <a:pt x="3768" y="575"/>
                      <a:pt x="3649" y="655"/>
                    </a:cubicBezTo>
                    <a:cubicBezTo>
                      <a:pt x="3094" y="1012"/>
                      <a:pt x="2538" y="1349"/>
                      <a:pt x="2003" y="1706"/>
                    </a:cubicBezTo>
                    <a:lnTo>
                      <a:pt x="1567" y="1983"/>
                    </a:lnTo>
                    <a:cubicBezTo>
                      <a:pt x="1448" y="2043"/>
                      <a:pt x="1349" y="2122"/>
                      <a:pt x="1230" y="2201"/>
                    </a:cubicBezTo>
                    <a:cubicBezTo>
                      <a:pt x="1150" y="2261"/>
                      <a:pt x="1091" y="2360"/>
                      <a:pt x="1051" y="2459"/>
                    </a:cubicBezTo>
                    <a:cubicBezTo>
                      <a:pt x="1031" y="2499"/>
                      <a:pt x="1031" y="2539"/>
                      <a:pt x="1051" y="2578"/>
                    </a:cubicBezTo>
                    <a:cubicBezTo>
                      <a:pt x="1051" y="2618"/>
                      <a:pt x="992" y="2658"/>
                      <a:pt x="952" y="2697"/>
                    </a:cubicBezTo>
                    <a:cubicBezTo>
                      <a:pt x="575" y="3015"/>
                      <a:pt x="258" y="3411"/>
                      <a:pt x="79" y="3847"/>
                    </a:cubicBezTo>
                    <a:cubicBezTo>
                      <a:pt x="20" y="4026"/>
                      <a:pt x="0" y="4204"/>
                      <a:pt x="40" y="4383"/>
                    </a:cubicBezTo>
                    <a:lnTo>
                      <a:pt x="159" y="4304"/>
                    </a:lnTo>
                    <a:cubicBezTo>
                      <a:pt x="119" y="4165"/>
                      <a:pt x="119" y="4006"/>
                      <a:pt x="159" y="3867"/>
                    </a:cubicBezTo>
                    <a:cubicBezTo>
                      <a:pt x="317" y="3431"/>
                      <a:pt x="595" y="3054"/>
                      <a:pt x="972" y="2757"/>
                    </a:cubicBezTo>
                    <a:cubicBezTo>
                      <a:pt x="1051" y="2677"/>
                      <a:pt x="1150" y="2598"/>
                      <a:pt x="1150" y="2519"/>
                    </a:cubicBezTo>
                    <a:cubicBezTo>
                      <a:pt x="1150" y="2459"/>
                      <a:pt x="1150" y="2439"/>
                      <a:pt x="1150" y="2400"/>
                    </a:cubicBezTo>
                    <a:cubicBezTo>
                      <a:pt x="1170" y="2340"/>
                      <a:pt x="1210" y="2320"/>
                      <a:pt x="1249" y="2281"/>
                    </a:cubicBezTo>
                    <a:cubicBezTo>
                      <a:pt x="1349" y="2201"/>
                      <a:pt x="1448" y="2122"/>
                      <a:pt x="1567" y="2063"/>
                    </a:cubicBezTo>
                    <a:lnTo>
                      <a:pt x="1963" y="1825"/>
                    </a:lnTo>
                    <a:lnTo>
                      <a:pt x="3570" y="813"/>
                    </a:lnTo>
                    <a:cubicBezTo>
                      <a:pt x="3708" y="714"/>
                      <a:pt x="3847" y="615"/>
                      <a:pt x="3966" y="516"/>
                    </a:cubicBezTo>
                    <a:cubicBezTo>
                      <a:pt x="4085" y="436"/>
                      <a:pt x="4204" y="317"/>
                      <a:pt x="4323" y="218"/>
                    </a:cubicBezTo>
                    <a:cubicBezTo>
                      <a:pt x="4363" y="159"/>
                      <a:pt x="4422" y="99"/>
                      <a:pt x="4482" y="40"/>
                    </a:cubicBezTo>
                    <a:cubicBezTo>
                      <a:pt x="4462" y="20"/>
                      <a:pt x="4442" y="20"/>
                      <a:pt x="4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9"/>
              <p:cNvSpPr/>
              <p:nvPr/>
            </p:nvSpPr>
            <p:spPr>
              <a:xfrm>
                <a:off x="-789742" y="3757435"/>
                <a:ext cx="807494" cy="563875"/>
              </a:xfrm>
              <a:custGeom>
                <a:avLst/>
                <a:gdLst/>
                <a:ahLst/>
                <a:cxnLst/>
                <a:rect l="l" t="t" r="r" b="b"/>
                <a:pathLst>
                  <a:path w="8508" h="5941" extrusionOk="0">
                    <a:moveTo>
                      <a:pt x="8397" y="1"/>
                    </a:moveTo>
                    <a:cubicBezTo>
                      <a:pt x="7017" y="1"/>
                      <a:pt x="3105" y="4004"/>
                      <a:pt x="0" y="4968"/>
                    </a:cubicBezTo>
                    <a:lnTo>
                      <a:pt x="139" y="5940"/>
                    </a:lnTo>
                    <a:cubicBezTo>
                      <a:pt x="1368" y="5425"/>
                      <a:pt x="3986" y="3085"/>
                      <a:pt x="5731" y="1736"/>
                    </a:cubicBezTo>
                    <a:cubicBezTo>
                      <a:pt x="7477" y="368"/>
                      <a:pt x="8508" y="11"/>
                      <a:pt x="8508" y="11"/>
                    </a:cubicBezTo>
                    <a:cubicBezTo>
                      <a:pt x="8473" y="4"/>
                      <a:pt x="8436" y="1"/>
                      <a:pt x="8397"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29"/>
            <p:cNvGrpSpPr/>
            <p:nvPr/>
          </p:nvGrpSpPr>
          <p:grpSpPr>
            <a:xfrm flipH="1">
              <a:off x="590888" y="3338944"/>
              <a:ext cx="933176" cy="2806598"/>
              <a:chOff x="10049200" y="1706944"/>
              <a:chExt cx="933176" cy="2806598"/>
            </a:xfrm>
          </p:grpSpPr>
          <p:sp>
            <p:nvSpPr>
              <p:cNvPr id="1399" name="Google Shape;1399;p29"/>
              <p:cNvSpPr/>
              <p:nvPr/>
            </p:nvSpPr>
            <p:spPr>
              <a:xfrm>
                <a:off x="10467928" y="1795467"/>
                <a:ext cx="95782" cy="2718076"/>
              </a:xfrm>
              <a:custGeom>
                <a:avLst/>
                <a:gdLst/>
                <a:ahLst/>
                <a:cxnLst/>
                <a:rect l="l" t="t" r="r" b="b"/>
                <a:pathLst>
                  <a:path w="1504" h="42680" extrusionOk="0">
                    <a:moveTo>
                      <a:pt x="752" y="1"/>
                    </a:moveTo>
                    <a:lnTo>
                      <a:pt x="1" y="42679"/>
                    </a:lnTo>
                    <a:lnTo>
                      <a:pt x="1503" y="42679"/>
                    </a:lnTo>
                    <a:lnTo>
                      <a:pt x="7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9"/>
              <p:cNvSpPr/>
              <p:nvPr/>
            </p:nvSpPr>
            <p:spPr>
              <a:xfrm>
                <a:off x="10299227" y="1706944"/>
                <a:ext cx="433122" cy="448661"/>
              </a:xfrm>
              <a:custGeom>
                <a:avLst/>
                <a:gdLst/>
                <a:ahLst/>
                <a:cxnLst/>
                <a:rect l="l" t="t" r="r" b="b"/>
                <a:pathLst>
                  <a:path w="6801" h="7045" extrusionOk="0">
                    <a:moveTo>
                      <a:pt x="3401" y="1"/>
                    </a:moveTo>
                    <a:cubicBezTo>
                      <a:pt x="3401" y="1"/>
                      <a:pt x="1" y="5129"/>
                      <a:pt x="283" y="5335"/>
                    </a:cubicBezTo>
                    <a:cubicBezTo>
                      <a:pt x="303" y="5350"/>
                      <a:pt x="327" y="5357"/>
                      <a:pt x="356" y="5357"/>
                    </a:cubicBezTo>
                    <a:cubicBezTo>
                      <a:pt x="693" y="5357"/>
                      <a:pt x="1541" y="4396"/>
                      <a:pt x="1541" y="4396"/>
                    </a:cubicBezTo>
                    <a:lnTo>
                      <a:pt x="1541" y="4396"/>
                    </a:lnTo>
                    <a:cubicBezTo>
                      <a:pt x="1541" y="4397"/>
                      <a:pt x="1034" y="6068"/>
                      <a:pt x="1372" y="6293"/>
                    </a:cubicBezTo>
                    <a:cubicBezTo>
                      <a:pt x="1393" y="6307"/>
                      <a:pt x="1414" y="6313"/>
                      <a:pt x="1435" y="6313"/>
                    </a:cubicBezTo>
                    <a:cubicBezTo>
                      <a:pt x="1743" y="6313"/>
                      <a:pt x="2105" y="4997"/>
                      <a:pt x="2105" y="4997"/>
                    </a:cubicBezTo>
                    <a:cubicBezTo>
                      <a:pt x="2105" y="4997"/>
                      <a:pt x="2180" y="7007"/>
                      <a:pt x="2631" y="7026"/>
                    </a:cubicBezTo>
                    <a:cubicBezTo>
                      <a:pt x="2633" y="7026"/>
                      <a:pt x="2635" y="7026"/>
                      <a:pt x="2637" y="7026"/>
                    </a:cubicBezTo>
                    <a:cubicBezTo>
                      <a:pt x="3085" y="7026"/>
                      <a:pt x="3401" y="5166"/>
                      <a:pt x="3401" y="5166"/>
                    </a:cubicBezTo>
                    <a:cubicBezTo>
                      <a:pt x="3401" y="5166"/>
                      <a:pt x="3739" y="7045"/>
                      <a:pt x="4171" y="7045"/>
                    </a:cubicBezTo>
                    <a:cubicBezTo>
                      <a:pt x="4622" y="7045"/>
                      <a:pt x="4697" y="4997"/>
                      <a:pt x="4697" y="4997"/>
                    </a:cubicBezTo>
                    <a:cubicBezTo>
                      <a:pt x="4697" y="4997"/>
                      <a:pt x="5059" y="6313"/>
                      <a:pt x="5382" y="6313"/>
                    </a:cubicBezTo>
                    <a:cubicBezTo>
                      <a:pt x="5405" y="6313"/>
                      <a:pt x="5427" y="6307"/>
                      <a:pt x="5448" y="6293"/>
                    </a:cubicBezTo>
                    <a:cubicBezTo>
                      <a:pt x="5786" y="6068"/>
                      <a:pt x="5261" y="4397"/>
                      <a:pt x="5261" y="4396"/>
                    </a:cubicBezTo>
                    <a:lnTo>
                      <a:pt x="5261" y="4396"/>
                    </a:lnTo>
                    <a:cubicBezTo>
                      <a:pt x="5261" y="4396"/>
                      <a:pt x="6114" y="5360"/>
                      <a:pt x="6458" y="5360"/>
                    </a:cubicBezTo>
                    <a:cubicBezTo>
                      <a:pt x="6489" y="5360"/>
                      <a:pt x="6516" y="5353"/>
                      <a:pt x="6538" y="5335"/>
                    </a:cubicBezTo>
                    <a:cubicBezTo>
                      <a:pt x="6801" y="5129"/>
                      <a:pt x="3401" y="1"/>
                      <a:pt x="3401"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9"/>
              <p:cNvSpPr/>
              <p:nvPr/>
            </p:nvSpPr>
            <p:spPr>
              <a:xfrm>
                <a:off x="10216691" y="2154395"/>
                <a:ext cx="598193" cy="424715"/>
              </a:xfrm>
              <a:custGeom>
                <a:avLst/>
                <a:gdLst/>
                <a:ahLst/>
                <a:cxnLst/>
                <a:rect l="l" t="t" r="r" b="b"/>
                <a:pathLst>
                  <a:path w="9393" h="6669" extrusionOk="0">
                    <a:moveTo>
                      <a:pt x="4697" y="0"/>
                    </a:moveTo>
                    <a:cubicBezTo>
                      <a:pt x="4697" y="0"/>
                      <a:pt x="1" y="4865"/>
                      <a:pt x="376" y="5053"/>
                    </a:cubicBezTo>
                    <a:cubicBezTo>
                      <a:pt x="406" y="5068"/>
                      <a:pt x="442" y="5075"/>
                      <a:pt x="484" y="5075"/>
                    </a:cubicBezTo>
                    <a:cubicBezTo>
                      <a:pt x="964" y="5075"/>
                      <a:pt x="2142" y="4152"/>
                      <a:pt x="2142" y="4151"/>
                    </a:cubicBezTo>
                    <a:lnTo>
                      <a:pt x="2142" y="4151"/>
                    </a:lnTo>
                    <a:cubicBezTo>
                      <a:pt x="2142" y="4152"/>
                      <a:pt x="1410" y="5748"/>
                      <a:pt x="1879" y="5955"/>
                    </a:cubicBezTo>
                    <a:cubicBezTo>
                      <a:pt x="1911" y="5969"/>
                      <a:pt x="1943" y="5975"/>
                      <a:pt x="1975" y="5975"/>
                    </a:cubicBezTo>
                    <a:cubicBezTo>
                      <a:pt x="2422" y="5975"/>
                      <a:pt x="2912" y="4734"/>
                      <a:pt x="2912" y="4734"/>
                    </a:cubicBezTo>
                    <a:cubicBezTo>
                      <a:pt x="2912" y="4734"/>
                      <a:pt x="3006" y="6631"/>
                      <a:pt x="3626" y="6650"/>
                    </a:cubicBezTo>
                    <a:cubicBezTo>
                      <a:pt x="3629" y="6650"/>
                      <a:pt x="3633" y="6650"/>
                      <a:pt x="3636" y="6650"/>
                    </a:cubicBezTo>
                    <a:cubicBezTo>
                      <a:pt x="4251" y="6650"/>
                      <a:pt x="4697" y="4884"/>
                      <a:pt x="4697" y="4884"/>
                    </a:cubicBezTo>
                    <a:cubicBezTo>
                      <a:pt x="4697" y="4884"/>
                      <a:pt x="5148" y="6669"/>
                      <a:pt x="5768" y="6669"/>
                    </a:cubicBezTo>
                    <a:cubicBezTo>
                      <a:pt x="6388" y="6669"/>
                      <a:pt x="6500" y="4753"/>
                      <a:pt x="6500" y="4753"/>
                    </a:cubicBezTo>
                    <a:cubicBezTo>
                      <a:pt x="6500" y="4753"/>
                      <a:pt x="6990" y="5994"/>
                      <a:pt x="7422" y="5994"/>
                    </a:cubicBezTo>
                    <a:cubicBezTo>
                      <a:pt x="7453" y="5994"/>
                      <a:pt x="7484" y="5987"/>
                      <a:pt x="7515" y="5974"/>
                    </a:cubicBezTo>
                    <a:cubicBezTo>
                      <a:pt x="7984" y="5767"/>
                      <a:pt x="7270" y="4170"/>
                      <a:pt x="7270" y="4170"/>
                    </a:cubicBezTo>
                    <a:lnTo>
                      <a:pt x="7270" y="4170"/>
                    </a:lnTo>
                    <a:cubicBezTo>
                      <a:pt x="7271" y="4170"/>
                      <a:pt x="8445" y="5075"/>
                      <a:pt x="8927" y="5075"/>
                    </a:cubicBezTo>
                    <a:cubicBezTo>
                      <a:pt x="8969" y="5075"/>
                      <a:pt x="9006" y="5068"/>
                      <a:pt x="9036" y="5053"/>
                    </a:cubicBezTo>
                    <a:cubicBezTo>
                      <a:pt x="9393" y="4865"/>
                      <a:pt x="4697" y="0"/>
                      <a:pt x="4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9"/>
              <p:cNvSpPr/>
              <p:nvPr/>
            </p:nvSpPr>
            <p:spPr>
              <a:xfrm>
                <a:off x="10115050" y="2570705"/>
                <a:ext cx="800329" cy="534763"/>
              </a:xfrm>
              <a:custGeom>
                <a:avLst/>
                <a:gdLst/>
                <a:ahLst/>
                <a:cxnLst/>
                <a:rect l="l" t="t" r="r" b="b"/>
                <a:pathLst>
                  <a:path w="12567" h="8397" extrusionOk="0">
                    <a:moveTo>
                      <a:pt x="6293" y="0"/>
                    </a:moveTo>
                    <a:cubicBezTo>
                      <a:pt x="6293" y="0"/>
                      <a:pt x="0" y="6124"/>
                      <a:pt x="507" y="6368"/>
                    </a:cubicBezTo>
                    <a:cubicBezTo>
                      <a:pt x="545" y="6385"/>
                      <a:pt x="591" y="6393"/>
                      <a:pt x="643" y="6393"/>
                    </a:cubicBezTo>
                    <a:cubicBezTo>
                      <a:pt x="1271" y="6393"/>
                      <a:pt x="2855" y="5241"/>
                      <a:pt x="2855" y="5241"/>
                    </a:cubicBezTo>
                    <a:lnTo>
                      <a:pt x="2855" y="5241"/>
                    </a:lnTo>
                    <a:cubicBezTo>
                      <a:pt x="2855" y="5241"/>
                      <a:pt x="1879" y="7251"/>
                      <a:pt x="2498" y="7514"/>
                    </a:cubicBezTo>
                    <a:cubicBezTo>
                      <a:pt x="2539" y="7529"/>
                      <a:pt x="2581" y="7537"/>
                      <a:pt x="2622" y="7537"/>
                    </a:cubicBezTo>
                    <a:cubicBezTo>
                      <a:pt x="3230" y="7537"/>
                      <a:pt x="3888" y="5974"/>
                      <a:pt x="3888" y="5974"/>
                    </a:cubicBezTo>
                    <a:cubicBezTo>
                      <a:pt x="3888" y="5974"/>
                      <a:pt x="4020" y="8359"/>
                      <a:pt x="4865" y="8397"/>
                    </a:cubicBezTo>
                    <a:cubicBezTo>
                      <a:pt x="4869" y="8397"/>
                      <a:pt x="4872" y="8397"/>
                      <a:pt x="4876" y="8397"/>
                    </a:cubicBezTo>
                    <a:cubicBezTo>
                      <a:pt x="5697" y="8397"/>
                      <a:pt x="6293" y="6161"/>
                      <a:pt x="6293" y="6161"/>
                    </a:cubicBezTo>
                    <a:cubicBezTo>
                      <a:pt x="6293" y="6161"/>
                      <a:pt x="6889" y="8397"/>
                      <a:pt x="7710" y="8397"/>
                    </a:cubicBezTo>
                    <a:cubicBezTo>
                      <a:pt x="7714" y="8397"/>
                      <a:pt x="7717" y="8397"/>
                      <a:pt x="7721" y="8397"/>
                    </a:cubicBezTo>
                    <a:cubicBezTo>
                      <a:pt x="8547" y="8359"/>
                      <a:pt x="8679" y="5974"/>
                      <a:pt x="8679" y="5974"/>
                    </a:cubicBezTo>
                    <a:cubicBezTo>
                      <a:pt x="8679" y="5974"/>
                      <a:pt x="9353" y="7537"/>
                      <a:pt x="9948" y="7537"/>
                    </a:cubicBezTo>
                    <a:cubicBezTo>
                      <a:pt x="9989" y="7537"/>
                      <a:pt x="10029" y="7529"/>
                      <a:pt x="10069" y="7514"/>
                    </a:cubicBezTo>
                    <a:cubicBezTo>
                      <a:pt x="10688" y="7251"/>
                      <a:pt x="9731" y="5241"/>
                      <a:pt x="9730" y="5241"/>
                    </a:cubicBezTo>
                    <a:lnTo>
                      <a:pt x="9730" y="5241"/>
                    </a:lnTo>
                    <a:cubicBezTo>
                      <a:pt x="9731" y="5241"/>
                      <a:pt x="11331" y="6393"/>
                      <a:pt x="11947" y="6393"/>
                    </a:cubicBezTo>
                    <a:cubicBezTo>
                      <a:pt x="11998" y="6393"/>
                      <a:pt x="12042" y="6385"/>
                      <a:pt x="12079" y="6368"/>
                    </a:cubicBezTo>
                    <a:cubicBezTo>
                      <a:pt x="12567" y="6124"/>
                      <a:pt x="6293" y="0"/>
                      <a:pt x="6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9"/>
              <p:cNvSpPr/>
              <p:nvPr/>
            </p:nvSpPr>
            <p:spPr>
              <a:xfrm>
                <a:off x="10049200" y="3122153"/>
                <a:ext cx="933176" cy="620992"/>
              </a:xfrm>
              <a:custGeom>
                <a:avLst/>
                <a:gdLst/>
                <a:ahLst/>
                <a:cxnLst/>
                <a:rect l="l" t="t" r="r" b="b"/>
                <a:pathLst>
                  <a:path w="14653" h="9751" extrusionOk="0">
                    <a:moveTo>
                      <a:pt x="7327" y="1"/>
                    </a:moveTo>
                    <a:cubicBezTo>
                      <a:pt x="7327" y="1"/>
                      <a:pt x="1" y="7120"/>
                      <a:pt x="583" y="7402"/>
                    </a:cubicBezTo>
                    <a:cubicBezTo>
                      <a:pt x="631" y="7425"/>
                      <a:pt x="689" y="7435"/>
                      <a:pt x="756" y="7435"/>
                    </a:cubicBezTo>
                    <a:cubicBezTo>
                      <a:pt x="1505" y="7435"/>
                      <a:pt x="3325" y="6106"/>
                      <a:pt x="3326" y="6106"/>
                    </a:cubicBezTo>
                    <a:lnTo>
                      <a:pt x="3326" y="6106"/>
                    </a:lnTo>
                    <a:cubicBezTo>
                      <a:pt x="3326" y="6106"/>
                      <a:pt x="2199" y="8454"/>
                      <a:pt x="2931" y="8735"/>
                    </a:cubicBezTo>
                    <a:cubicBezTo>
                      <a:pt x="2977" y="8753"/>
                      <a:pt x="3022" y="8762"/>
                      <a:pt x="3069" y="8762"/>
                    </a:cubicBezTo>
                    <a:cubicBezTo>
                      <a:pt x="3753" y="8762"/>
                      <a:pt x="4528" y="6932"/>
                      <a:pt x="4528" y="6932"/>
                    </a:cubicBezTo>
                    <a:cubicBezTo>
                      <a:pt x="4528" y="6932"/>
                      <a:pt x="4697" y="9731"/>
                      <a:pt x="5655" y="9750"/>
                    </a:cubicBezTo>
                    <a:cubicBezTo>
                      <a:pt x="5662" y="9750"/>
                      <a:pt x="5669" y="9750"/>
                      <a:pt x="5676" y="9750"/>
                    </a:cubicBezTo>
                    <a:cubicBezTo>
                      <a:pt x="6642" y="9750"/>
                      <a:pt x="7327" y="7158"/>
                      <a:pt x="7327" y="7158"/>
                    </a:cubicBezTo>
                    <a:cubicBezTo>
                      <a:pt x="7327" y="7158"/>
                      <a:pt x="8031" y="9750"/>
                      <a:pt x="8978" y="9750"/>
                    </a:cubicBezTo>
                    <a:cubicBezTo>
                      <a:pt x="8985" y="9750"/>
                      <a:pt x="8992" y="9750"/>
                      <a:pt x="8999" y="9750"/>
                    </a:cubicBezTo>
                    <a:cubicBezTo>
                      <a:pt x="9957" y="9731"/>
                      <a:pt x="10126" y="6932"/>
                      <a:pt x="10126" y="6932"/>
                    </a:cubicBezTo>
                    <a:cubicBezTo>
                      <a:pt x="10126" y="6932"/>
                      <a:pt x="10895" y="8765"/>
                      <a:pt x="11593" y="8765"/>
                    </a:cubicBezTo>
                    <a:cubicBezTo>
                      <a:pt x="11643" y="8765"/>
                      <a:pt x="11692" y="8756"/>
                      <a:pt x="11741" y="8735"/>
                    </a:cubicBezTo>
                    <a:cubicBezTo>
                      <a:pt x="12455" y="8435"/>
                      <a:pt x="11328" y="6106"/>
                      <a:pt x="11328" y="6106"/>
                    </a:cubicBezTo>
                    <a:lnTo>
                      <a:pt x="11328" y="6106"/>
                    </a:lnTo>
                    <a:cubicBezTo>
                      <a:pt x="11328" y="6106"/>
                      <a:pt x="13181" y="7432"/>
                      <a:pt x="13926" y="7432"/>
                    </a:cubicBezTo>
                    <a:cubicBezTo>
                      <a:pt x="13989" y="7432"/>
                      <a:pt x="14044" y="7422"/>
                      <a:pt x="14089" y="7402"/>
                    </a:cubicBezTo>
                    <a:cubicBezTo>
                      <a:pt x="14653" y="7139"/>
                      <a:pt x="7327" y="1"/>
                      <a:pt x="7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9"/>
              <p:cNvSpPr/>
              <p:nvPr/>
            </p:nvSpPr>
            <p:spPr>
              <a:xfrm>
                <a:off x="10312410" y="1706944"/>
                <a:ext cx="406820" cy="351796"/>
              </a:xfrm>
              <a:custGeom>
                <a:avLst/>
                <a:gdLst/>
                <a:ahLst/>
                <a:cxnLst/>
                <a:rect l="l" t="t" r="r" b="b"/>
                <a:pathLst>
                  <a:path w="6388" h="5524" extrusionOk="0">
                    <a:moveTo>
                      <a:pt x="3213" y="19"/>
                    </a:moveTo>
                    <a:lnTo>
                      <a:pt x="3231" y="38"/>
                    </a:lnTo>
                    <a:lnTo>
                      <a:pt x="3269" y="76"/>
                    </a:lnTo>
                    <a:lnTo>
                      <a:pt x="3316" y="123"/>
                    </a:lnTo>
                    <a:lnTo>
                      <a:pt x="3288" y="76"/>
                    </a:lnTo>
                    <a:lnTo>
                      <a:pt x="3250" y="38"/>
                    </a:lnTo>
                    <a:lnTo>
                      <a:pt x="3231" y="19"/>
                    </a:lnTo>
                    <a:close/>
                    <a:moveTo>
                      <a:pt x="3316" y="123"/>
                    </a:moveTo>
                    <a:lnTo>
                      <a:pt x="3344" y="170"/>
                    </a:lnTo>
                    <a:lnTo>
                      <a:pt x="3476" y="339"/>
                    </a:lnTo>
                    <a:lnTo>
                      <a:pt x="3708" y="602"/>
                    </a:lnTo>
                    <a:lnTo>
                      <a:pt x="3708" y="602"/>
                    </a:lnTo>
                    <a:lnTo>
                      <a:pt x="3476" y="320"/>
                    </a:lnTo>
                    <a:lnTo>
                      <a:pt x="3344" y="151"/>
                    </a:lnTo>
                    <a:lnTo>
                      <a:pt x="3316" y="123"/>
                    </a:lnTo>
                    <a:close/>
                    <a:moveTo>
                      <a:pt x="3708" y="602"/>
                    </a:moveTo>
                    <a:lnTo>
                      <a:pt x="3739" y="639"/>
                    </a:lnTo>
                    <a:cubicBezTo>
                      <a:pt x="3764" y="670"/>
                      <a:pt x="3789" y="699"/>
                      <a:pt x="3814" y="729"/>
                    </a:cubicBezTo>
                    <a:lnTo>
                      <a:pt x="3814" y="729"/>
                    </a:lnTo>
                    <a:lnTo>
                      <a:pt x="3757" y="658"/>
                    </a:lnTo>
                    <a:lnTo>
                      <a:pt x="3708" y="602"/>
                    </a:lnTo>
                    <a:close/>
                    <a:moveTo>
                      <a:pt x="3194" y="1"/>
                    </a:moveTo>
                    <a:lnTo>
                      <a:pt x="3175" y="19"/>
                    </a:lnTo>
                    <a:lnTo>
                      <a:pt x="3156" y="38"/>
                    </a:lnTo>
                    <a:lnTo>
                      <a:pt x="3119" y="76"/>
                    </a:lnTo>
                    <a:lnTo>
                      <a:pt x="3062" y="151"/>
                    </a:lnTo>
                    <a:lnTo>
                      <a:pt x="2912" y="320"/>
                    </a:lnTo>
                    <a:lnTo>
                      <a:pt x="2649" y="639"/>
                    </a:lnTo>
                    <a:cubicBezTo>
                      <a:pt x="2461" y="846"/>
                      <a:pt x="2273" y="1071"/>
                      <a:pt x="2104" y="1278"/>
                    </a:cubicBezTo>
                    <a:cubicBezTo>
                      <a:pt x="1729" y="1710"/>
                      <a:pt x="1372" y="2142"/>
                      <a:pt x="1034" y="2593"/>
                    </a:cubicBezTo>
                    <a:cubicBezTo>
                      <a:pt x="865" y="2818"/>
                      <a:pt x="696" y="3025"/>
                      <a:pt x="527" y="3250"/>
                    </a:cubicBezTo>
                    <a:cubicBezTo>
                      <a:pt x="451" y="3363"/>
                      <a:pt x="376" y="3495"/>
                      <a:pt x="282" y="3607"/>
                    </a:cubicBezTo>
                    <a:cubicBezTo>
                      <a:pt x="207" y="3720"/>
                      <a:pt x="132" y="3833"/>
                      <a:pt x="57" y="3964"/>
                    </a:cubicBezTo>
                    <a:cubicBezTo>
                      <a:pt x="38" y="4002"/>
                      <a:pt x="19" y="4039"/>
                      <a:pt x="19" y="4077"/>
                    </a:cubicBezTo>
                    <a:lnTo>
                      <a:pt x="19" y="4114"/>
                    </a:lnTo>
                    <a:cubicBezTo>
                      <a:pt x="1" y="4133"/>
                      <a:pt x="1" y="4152"/>
                      <a:pt x="19" y="4171"/>
                    </a:cubicBezTo>
                    <a:cubicBezTo>
                      <a:pt x="19" y="4171"/>
                      <a:pt x="19" y="4190"/>
                      <a:pt x="38" y="4190"/>
                    </a:cubicBezTo>
                    <a:cubicBezTo>
                      <a:pt x="38" y="4190"/>
                      <a:pt x="57" y="4208"/>
                      <a:pt x="57" y="4208"/>
                    </a:cubicBezTo>
                    <a:lnTo>
                      <a:pt x="94" y="4208"/>
                    </a:lnTo>
                    <a:cubicBezTo>
                      <a:pt x="113" y="4218"/>
                      <a:pt x="132" y="4222"/>
                      <a:pt x="151" y="4222"/>
                    </a:cubicBezTo>
                    <a:cubicBezTo>
                      <a:pt x="170" y="4222"/>
                      <a:pt x="188" y="4218"/>
                      <a:pt x="207" y="4208"/>
                    </a:cubicBezTo>
                    <a:cubicBezTo>
                      <a:pt x="264" y="4208"/>
                      <a:pt x="282" y="4190"/>
                      <a:pt x="320" y="4190"/>
                    </a:cubicBezTo>
                    <a:cubicBezTo>
                      <a:pt x="470" y="4133"/>
                      <a:pt x="583" y="4058"/>
                      <a:pt x="714" y="3983"/>
                    </a:cubicBezTo>
                    <a:cubicBezTo>
                      <a:pt x="893" y="3849"/>
                      <a:pt x="1071" y="3715"/>
                      <a:pt x="1240" y="3572"/>
                    </a:cubicBezTo>
                    <a:lnTo>
                      <a:pt x="1240" y="3572"/>
                    </a:lnTo>
                    <a:cubicBezTo>
                      <a:pt x="1221" y="3631"/>
                      <a:pt x="1203" y="3692"/>
                      <a:pt x="1184" y="3758"/>
                    </a:cubicBezTo>
                    <a:cubicBezTo>
                      <a:pt x="1146" y="3870"/>
                      <a:pt x="1109" y="3983"/>
                      <a:pt x="1090" y="4096"/>
                    </a:cubicBezTo>
                    <a:cubicBezTo>
                      <a:pt x="1052" y="4227"/>
                      <a:pt x="1034" y="4340"/>
                      <a:pt x="1015" y="4453"/>
                    </a:cubicBezTo>
                    <a:cubicBezTo>
                      <a:pt x="1015" y="4528"/>
                      <a:pt x="1015" y="4584"/>
                      <a:pt x="1015" y="4640"/>
                    </a:cubicBezTo>
                    <a:cubicBezTo>
                      <a:pt x="1015" y="4716"/>
                      <a:pt x="1034" y="4772"/>
                      <a:pt x="1071" y="4828"/>
                    </a:cubicBezTo>
                    <a:cubicBezTo>
                      <a:pt x="1071" y="4866"/>
                      <a:pt x="1109" y="4903"/>
                      <a:pt x="1128" y="4922"/>
                    </a:cubicBezTo>
                    <a:cubicBezTo>
                      <a:pt x="1165" y="4941"/>
                      <a:pt x="1203" y="4941"/>
                      <a:pt x="1240" y="4941"/>
                    </a:cubicBezTo>
                    <a:cubicBezTo>
                      <a:pt x="1278" y="4941"/>
                      <a:pt x="1297" y="4941"/>
                      <a:pt x="1334" y="4922"/>
                    </a:cubicBezTo>
                    <a:cubicBezTo>
                      <a:pt x="1372" y="4903"/>
                      <a:pt x="1391" y="4885"/>
                      <a:pt x="1409" y="4866"/>
                    </a:cubicBezTo>
                    <a:cubicBezTo>
                      <a:pt x="1466" y="4828"/>
                      <a:pt x="1503" y="4772"/>
                      <a:pt x="1541" y="4716"/>
                    </a:cubicBezTo>
                    <a:cubicBezTo>
                      <a:pt x="1578" y="4678"/>
                      <a:pt x="1616" y="4622"/>
                      <a:pt x="1635" y="4565"/>
                    </a:cubicBezTo>
                    <a:cubicBezTo>
                      <a:pt x="1691" y="4453"/>
                      <a:pt x="1747" y="4359"/>
                      <a:pt x="1804" y="4246"/>
                    </a:cubicBezTo>
                    <a:cubicBezTo>
                      <a:pt x="1832" y="4162"/>
                      <a:pt x="1871" y="4077"/>
                      <a:pt x="1904" y="3993"/>
                    </a:cubicBezTo>
                    <a:lnTo>
                      <a:pt x="1904" y="3993"/>
                    </a:lnTo>
                    <a:cubicBezTo>
                      <a:pt x="1924" y="4246"/>
                      <a:pt x="1960" y="4502"/>
                      <a:pt x="2010" y="4772"/>
                    </a:cubicBezTo>
                    <a:cubicBezTo>
                      <a:pt x="2029" y="4903"/>
                      <a:pt x="2067" y="5054"/>
                      <a:pt x="2123" y="5185"/>
                    </a:cubicBezTo>
                    <a:cubicBezTo>
                      <a:pt x="2161" y="5242"/>
                      <a:pt x="2180" y="5317"/>
                      <a:pt x="2236" y="5373"/>
                    </a:cubicBezTo>
                    <a:cubicBezTo>
                      <a:pt x="2255" y="5411"/>
                      <a:pt x="2273" y="5429"/>
                      <a:pt x="2311" y="5448"/>
                    </a:cubicBezTo>
                    <a:cubicBezTo>
                      <a:pt x="2349" y="5486"/>
                      <a:pt x="2386" y="5486"/>
                      <a:pt x="2424" y="5504"/>
                    </a:cubicBezTo>
                    <a:cubicBezTo>
                      <a:pt x="2461" y="5504"/>
                      <a:pt x="2499" y="5504"/>
                      <a:pt x="2536" y="5486"/>
                    </a:cubicBezTo>
                    <a:cubicBezTo>
                      <a:pt x="2574" y="5467"/>
                      <a:pt x="2612" y="5448"/>
                      <a:pt x="2630" y="5429"/>
                    </a:cubicBezTo>
                    <a:cubicBezTo>
                      <a:pt x="2687" y="5373"/>
                      <a:pt x="2743" y="5317"/>
                      <a:pt x="2781" y="5260"/>
                    </a:cubicBezTo>
                    <a:cubicBezTo>
                      <a:pt x="2856" y="5129"/>
                      <a:pt x="2912" y="4997"/>
                      <a:pt x="2968" y="4866"/>
                    </a:cubicBezTo>
                    <a:cubicBezTo>
                      <a:pt x="3025" y="4734"/>
                      <a:pt x="3081" y="4584"/>
                      <a:pt x="3119" y="4453"/>
                    </a:cubicBezTo>
                    <a:cubicBezTo>
                      <a:pt x="3156" y="4366"/>
                      <a:pt x="3185" y="4271"/>
                      <a:pt x="3206" y="4178"/>
                    </a:cubicBezTo>
                    <a:lnTo>
                      <a:pt x="3206" y="4178"/>
                    </a:lnTo>
                    <a:cubicBezTo>
                      <a:pt x="3262" y="4413"/>
                      <a:pt x="3341" y="4646"/>
                      <a:pt x="3419" y="4866"/>
                    </a:cubicBezTo>
                    <a:cubicBezTo>
                      <a:pt x="3476" y="4997"/>
                      <a:pt x="3551" y="5129"/>
                      <a:pt x="3626" y="5260"/>
                    </a:cubicBezTo>
                    <a:cubicBezTo>
                      <a:pt x="3664" y="5335"/>
                      <a:pt x="3720" y="5392"/>
                      <a:pt x="3776" y="5448"/>
                    </a:cubicBezTo>
                    <a:cubicBezTo>
                      <a:pt x="3795" y="5467"/>
                      <a:pt x="3833" y="5486"/>
                      <a:pt x="3870" y="5504"/>
                    </a:cubicBezTo>
                    <a:cubicBezTo>
                      <a:pt x="3908" y="5523"/>
                      <a:pt x="3964" y="5523"/>
                      <a:pt x="4002" y="5523"/>
                    </a:cubicBezTo>
                    <a:cubicBezTo>
                      <a:pt x="4039" y="5523"/>
                      <a:pt x="4077" y="5504"/>
                      <a:pt x="4114" y="5486"/>
                    </a:cubicBezTo>
                    <a:cubicBezTo>
                      <a:pt x="4152" y="5448"/>
                      <a:pt x="4189" y="5429"/>
                      <a:pt x="4208" y="5392"/>
                    </a:cubicBezTo>
                    <a:cubicBezTo>
                      <a:pt x="4246" y="5335"/>
                      <a:pt x="4283" y="5260"/>
                      <a:pt x="4321" y="5204"/>
                    </a:cubicBezTo>
                    <a:cubicBezTo>
                      <a:pt x="4377" y="5054"/>
                      <a:pt x="4415" y="4922"/>
                      <a:pt x="4452" y="4772"/>
                    </a:cubicBezTo>
                    <a:cubicBezTo>
                      <a:pt x="4479" y="4572"/>
                      <a:pt x="4506" y="4362"/>
                      <a:pt x="4526" y="4156"/>
                    </a:cubicBezTo>
                    <a:lnTo>
                      <a:pt x="4526" y="4156"/>
                    </a:lnTo>
                    <a:cubicBezTo>
                      <a:pt x="4540" y="4193"/>
                      <a:pt x="4553" y="4230"/>
                      <a:pt x="4565" y="4265"/>
                    </a:cubicBezTo>
                    <a:cubicBezTo>
                      <a:pt x="4622" y="4377"/>
                      <a:pt x="4678" y="4490"/>
                      <a:pt x="4734" y="4584"/>
                    </a:cubicBezTo>
                    <a:cubicBezTo>
                      <a:pt x="4772" y="4640"/>
                      <a:pt x="4791" y="4697"/>
                      <a:pt x="4828" y="4753"/>
                    </a:cubicBezTo>
                    <a:cubicBezTo>
                      <a:pt x="4866" y="4791"/>
                      <a:pt x="4922" y="4847"/>
                      <a:pt x="4960" y="4885"/>
                    </a:cubicBezTo>
                    <a:cubicBezTo>
                      <a:pt x="4997" y="4922"/>
                      <a:pt x="5016" y="4941"/>
                      <a:pt x="5054" y="4960"/>
                    </a:cubicBezTo>
                    <a:cubicBezTo>
                      <a:pt x="5091" y="4979"/>
                      <a:pt x="5129" y="4979"/>
                      <a:pt x="5166" y="4979"/>
                    </a:cubicBezTo>
                    <a:lnTo>
                      <a:pt x="5223" y="4979"/>
                    </a:lnTo>
                    <a:cubicBezTo>
                      <a:pt x="5241" y="4979"/>
                      <a:pt x="5260" y="4960"/>
                      <a:pt x="5279" y="4960"/>
                    </a:cubicBezTo>
                    <a:cubicBezTo>
                      <a:pt x="5317" y="4941"/>
                      <a:pt x="5335" y="4903"/>
                      <a:pt x="5354" y="4866"/>
                    </a:cubicBezTo>
                    <a:cubicBezTo>
                      <a:pt x="5392" y="4809"/>
                      <a:pt x="5410" y="4734"/>
                      <a:pt x="5410" y="4659"/>
                    </a:cubicBezTo>
                    <a:cubicBezTo>
                      <a:pt x="5410" y="4603"/>
                      <a:pt x="5410" y="4528"/>
                      <a:pt x="5410" y="4471"/>
                    </a:cubicBezTo>
                    <a:cubicBezTo>
                      <a:pt x="5392" y="4359"/>
                      <a:pt x="5373" y="4227"/>
                      <a:pt x="5335" y="4114"/>
                    </a:cubicBezTo>
                    <a:cubicBezTo>
                      <a:pt x="5298" y="3955"/>
                      <a:pt x="5253" y="3795"/>
                      <a:pt x="5200" y="3640"/>
                    </a:cubicBezTo>
                    <a:lnTo>
                      <a:pt x="5200" y="3640"/>
                    </a:lnTo>
                    <a:cubicBezTo>
                      <a:pt x="5358" y="3764"/>
                      <a:pt x="5516" y="3878"/>
                      <a:pt x="5673" y="3983"/>
                    </a:cubicBezTo>
                    <a:cubicBezTo>
                      <a:pt x="5805" y="4077"/>
                      <a:pt x="5936" y="4133"/>
                      <a:pt x="6068" y="4190"/>
                    </a:cubicBezTo>
                    <a:cubicBezTo>
                      <a:pt x="6106" y="4208"/>
                      <a:pt x="6143" y="4227"/>
                      <a:pt x="6181" y="4227"/>
                    </a:cubicBezTo>
                    <a:cubicBezTo>
                      <a:pt x="6199" y="4237"/>
                      <a:pt x="6218" y="4241"/>
                      <a:pt x="6239" y="4241"/>
                    </a:cubicBezTo>
                    <a:cubicBezTo>
                      <a:pt x="6260" y="4241"/>
                      <a:pt x="6284" y="4237"/>
                      <a:pt x="6312" y="4227"/>
                    </a:cubicBezTo>
                    <a:lnTo>
                      <a:pt x="6331" y="4208"/>
                    </a:lnTo>
                    <a:lnTo>
                      <a:pt x="6368" y="4208"/>
                    </a:lnTo>
                    <a:cubicBezTo>
                      <a:pt x="6368" y="4190"/>
                      <a:pt x="6368" y="4171"/>
                      <a:pt x="6387" y="4171"/>
                    </a:cubicBezTo>
                    <a:cubicBezTo>
                      <a:pt x="6387" y="4152"/>
                      <a:pt x="6387" y="4133"/>
                      <a:pt x="6387" y="4114"/>
                    </a:cubicBezTo>
                    <a:cubicBezTo>
                      <a:pt x="6387" y="4114"/>
                      <a:pt x="6387" y="4096"/>
                      <a:pt x="6387" y="4077"/>
                    </a:cubicBezTo>
                    <a:cubicBezTo>
                      <a:pt x="6368" y="4039"/>
                      <a:pt x="6350" y="4002"/>
                      <a:pt x="6350" y="3964"/>
                    </a:cubicBezTo>
                    <a:cubicBezTo>
                      <a:pt x="6275" y="3851"/>
                      <a:pt x="6199" y="3720"/>
                      <a:pt x="6106" y="3607"/>
                    </a:cubicBezTo>
                    <a:cubicBezTo>
                      <a:pt x="6030" y="3495"/>
                      <a:pt x="5955" y="3382"/>
                      <a:pt x="5880" y="3269"/>
                    </a:cubicBezTo>
                    <a:cubicBezTo>
                      <a:pt x="5711" y="3044"/>
                      <a:pt x="5523" y="2818"/>
                      <a:pt x="5354" y="2593"/>
                    </a:cubicBezTo>
                    <a:cubicBezTo>
                      <a:pt x="5016" y="2142"/>
                      <a:pt x="4659" y="1710"/>
                      <a:pt x="4283" y="1278"/>
                    </a:cubicBezTo>
                    <a:cubicBezTo>
                      <a:pt x="4137" y="1099"/>
                      <a:pt x="3977" y="920"/>
                      <a:pt x="3814" y="729"/>
                    </a:cubicBezTo>
                    <a:lnTo>
                      <a:pt x="3814" y="729"/>
                    </a:lnTo>
                    <a:lnTo>
                      <a:pt x="4283" y="1316"/>
                    </a:lnTo>
                    <a:cubicBezTo>
                      <a:pt x="4640" y="1748"/>
                      <a:pt x="4978" y="2198"/>
                      <a:pt x="5317" y="2630"/>
                    </a:cubicBezTo>
                    <a:cubicBezTo>
                      <a:pt x="5486" y="2856"/>
                      <a:pt x="5655" y="3081"/>
                      <a:pt x="5824" y="3307"/>
                    </a:cubicBezTo>
                    <a:cubicBezTo>
                      <a:pt x="5899" y="3419"/>
                      <a:pt x="5993" y="3532"/>
                      <a:pt x="6068" y="3664"/>
                    </a:cubicBezTo>
                    <a:cubicBezTo>
                      <a:pt x="6143" y="3776"/>
                      <a:pt x="6218" y="3889"/>
                      <a:pt x="6275" y="4002"/>
                    </a:cubicBezTo>
                    <a:cubicBezTo>
                      <a:pt x="6293" y="4039"/>
                      <a:pt x="6293" y="4058"/>
                      <a:pt x="6312" y="4096"/>
                    </a:cubicBezTo>
                    <a:cubicBezTo>
                      <a:pt x="6312" y="4096"/>
                      <a:pt x="6312" y="4114"/>
                      <a:pt x="6312" y="4114"/>
                    </a:cubicBezTo>
                    <a:lnTo>
                      <a:pt x="6218" y="4114"/>
                    </a:lnTo>
                    <a:cubicBezTo>
                      <a:pt x="6181" y="4114"/>
                      <a:pt x="6143" y="4096"/>
                      <a:pt x="6124" y="4096"/>
                    </a:cubicBezTo>
                    <a:cubicBezTo>
                      <a:pt x="5993" y="4039"/>
                      <a:pt x="5880" y="3964"/>
                      <a:pt x="5767" y="3889"/>
                    </a:cubicBezTo>
                    <a:cubicBezTo>
                      <a:pt x="5523" y="3739"/>
                      <a:pt x="5317" y="3570"/>
                      <a:pt x="5110" y="3382"/>
                    </a:cubicBezTo>
                    <a:lnTo>
                      <a:pt x="4922" y="3213"/>
                    </a:lnTo>
                    <a:lnTo>
                      <a:pt x="4997" y="3457"/>
                    </a:lnTo>
                    <a:cubicBezTo>
                      <a:pt x="4999" y="3462"/>
                      <a:pt x="5001" y="3467"/>
                      <a:pt x="5003" y="3472"/>
                    </a:cubicBezTo>
                    <a:lnTo>
                      <a:pt x="5003" y="3472"/>
                    </a:lnTo>
                    <a:lnTo>
                      <a:pt x="4997" y="3476"/>
                    </a:lnTo>
                    <a:cubicBezTo>
                      <a:pt x="5001" y="3479"/>
                      <a:pt x="5005" y="3482"/>
                      <a:pt x="5009" y="3486"/>
                    </a:cubicBezTo>
                    <a:lnTo>
                      <a:pt x="5009" y="3486"/>
                    </a:lnTo>
                    <a:cubicBezTo>
                      <a:pt x="5097" y="3701"/>
                      <a:pt x="5169" y="3917"/>
                      <a:pt x="5223" y="4133"/>
                    </a:cubicBezTo>
                    <a:cubicBezTo>
                      <a:pt x="5260" y="4246"/>
                      <a:pt x="5279" y="4359"/>
                      <a:pt x="5298" y="4490"/>
                    </a:cubicBezTo>
                    <a:cubicBezTo>
                      <a:pt x="5298" y="4546"/>
                      <a:pt x="5298" y="4603"/>
                      <a:pt x="5298" y="4659"/>
                    </a:cubicBezTo>
                    <a:cubicBezTo>
                      <a:pt x="5298" y="4697"/>
                      <a:pt x="5279" y="4753"/>
                      <a:pt x="5260" y="4809"/>
                    </a:cubicBezTo>
                    <a:cubicBezTo>
                      <a:pt x="5260" y="4828"/>
                      <a:pt x="5241" y="4847"/>
                      <a:pt x="5223" y="4847"/>
                    </a:cubicBezTo>
                    <a:cubicBezTo>
                      <a:pt x="5204" y="4866"/>
                      <a:pt x="5185" y="4866"/>
                      <a:pt x="5166" y="4866"/>
                    </a:cubicBezTo>
                    <a:cubicBezTo>
                      <a:pt x="5129" y="4866"/>
                      <a:pt x="5072" y="4847"/>
                      <a:pt x="5054" y="4809"/>
                    </a:cubicBezTo>
                    <a:cubicBezTo>
                      <a:pt x="5016" y="4772"/>
                      <a:pt x="4978" y="4734"/>
                      <a:pt x="4941" y="4678"/>
                    </a:cubicBezTo>
                    <a:cubicBezTo>
                      <a:pt x="4903" y="4640"/>
                      <a:pt x="4866" y="4584"/>
                      <a:pt x="4847" y="4528"/>
                    </a:cubicBezTo>
                    <a:cubicBezTo>
                      <a:pt x="4723" y="4351"/>
                      <a:pt x="4633" y="4142"/>
                      <a:pt x="4545" y="3930"/>
                    </a:cubicBezTo>
                    <a:lnTo>
                      <a:pt x="4545" y="3930"/>
                    </a:lnTo>
                    <a:cubicBezTo>
                      <a:pt x="4545" y="3923"/>
                      <a:pt x="4546" y="3915"/>
                      <a:pt x="4546" y="3908"/>
                    </a:cubicBezTo>
                    <a:lnTo>
                      <a:pt x="4546" y="3908"/>
                    </a:lnTo>
                    <a:lnTo>
                      <a:pt x="4536" y="3910"/>
                    </a:lnTo>
                    <a:lnTo>
                      <a:pt x="4536" y="3910"/>
                    </a:lnTo>
                    <a:cubicBezTo>
                      <a:pt x="4533" y="3903"/>
                      <a:pt x="4530" y="3896"/>
                      <a:pt x="4528" y="3889"/>
                    </a:cubicBezTo>
                    <a:lnTo>
                      <a:pt x="4434" y="3645"/>
                    </a:lnTo>
                    <a:lnTo>
                      <a:pt x="4434" y="3908"/>
                    </a:lnTo>
                    <a:cubicBezTo>
                      <a:pt x="4415" y="4190"/>
                      <a:pt x="4377" y="4490"/>
                      <a:pt x="4321" y="4772"/>
                    </a:cubicBezTo>
                    <a:cubicBezTo>
                      <a:pt x="4302" y="4903"/>
                      <a:pt x="4265" y="5035"/>
                      <a:pt x="4208" y="5166"/>
                    </a:cubicBezTo>
                    <a:cubicBezTo>
                      <a:pt x="4189" y="5242"/>
                      <a:pt x="4152" y="5298"/>
                      <a:pt x="4114" y="5354"/>
                    </a:cubicBezTo>
                    <a:cubicBezTo>
                      <a:pt x="4077" y="5392"/>
                      <a:pt x="4020" y="5429"/>
                      <a:pt x="3964" y="5448"/>
                    </a:cubicBezTo>
                    <a:cubicBezTo>
                      <a:pt x="3908" y="5448"/>
                      <a:pt x="3851" y="5429"/>
                      <a:pt x="3795" y="5392"/>
                    </a:cubicBezTo>
                    <a:cubicBezTo>
                      <a:pt x="3757" y="5335"/>
                      <a:pt x="3701" y="5279"/>
                      <a:pt x="3664" y="5223"/>
                    </a:cubicBezTo>
                    <a:cubicBezTo>
                      <a:pt x="3588" y="5110"/>
                      <a:pt x="3532" y="4979"/>
                      <a:pt x="3476" y="4847"/>
                    </a:cubicBezTo>
                    <a:cubicBezTo>
                      <a:pt x="3369" y="4598"/>
                      <a:pt x="3296" y="4333"/>
                      <a:pt x="3225" y="4082"/>
                    </a:cubicBezTo>
                    <a:lnTo>
                      <a:pt x="3225" y="4082"/>
                    </a:lnTo>
                    <a:cubicBezTo>
                      <a:pt x="3227" y="4068"/>
                      <a:pt x="3229" y="4053"/>
                      <a:pt x="3231" y="4039"/>
                    </a:cubicBezTo>
                    <a:lnTo>
                      <a:pt x="3213" y="4039"/>
                    </a:lnTo>
                    <a:lnTo>
                      <a:pt x="3194" y="3908"/>
                    </a:lnTo>
                    <a:lnTo>
                      <a:pt x="3156" y="4039"/>
                    </a:lnTo>
                    <a:cubicBezTo>
                      <a:pt x="3100" y="4321"/>
                      <a:pt x="3025" y="4584"/>
                      <a:pt x="2912" y="4866"/>
                    </a:cubicBezTo>
                    <a:cubicBezTo>
                      <a:pt x="2875" y="4997"/>
                      <a:pt x="2799" y="5129"/>
                      <a:pt x="2724" y="5242"/>
                    </a:cubicBezTo>
                    <a:cubicBezTo>
                      <a:pt x="2687" y="5298"/>
                      <a:pt x="2649" y="5354"/>
                      <a:pt x="2593" y="5411"/>
                    </a:cubicBezTo>
                    <a:cubicBezTo>
                      <a:pt x="2562" y="5441"/>
                      <a:pt x="2506" y="5472"/>
                      <a:pt x="2446" y="5472"/>
                    </a:cubicBezTo>
                    <a:cubicBezTo>
                      <a:pt x="2433" y="5472"/>
                      <a:pt x="2419" y="5470"/>
                      <a:pt x="2405" y="5467"/>
                    </a:cubicBezTo>
                    <a:cubicBezTo>
                      <a:pt x="2349" y="5467"/>
                      <a:pt x="2292" y="5429"/>
                      <a:pt x="2255" y="5373"/>
                    </a:cubicBezTo>
                    <a:cubicBezTo>
                      <a:pt x="2198" y="5317"/>
                      <a:pt x="2180" y="5242"/>
                      <a:pt x="2142" y="5185"/>
                    </a:cubicBezTo>
                    <a:cubicBezTo>
                      <a:pt x="2104" y="5054"/>
                      <a:pt x="2048" y="4903"/>
                      <a:pt x="2029" y="4772"/>
                    </a:cubicBezTo>
                    <a:cubicBezTo>
                      <a:pt x="1992" y="4622"/>
                      <a:pt x="1973" y="4490"/>
                      <a:pt x="1954" y="4340"/>
                    </a:cubicBezTo>
                    <a:cubicBezTo>
                      <a:pt x="1937" y="4223"/>
                      <a:pt x="1921" y="4092"/>
                      <a:pt x="1917" y="3959"/>
                    </a:cubicBezTo>
                    <a:lnTo>
                      <a:pt x="1917" y="3959"/>
                    </a:lnTo>
                    <a:cubicBezTo>
                      <a:pt x="1924" y="3942"/>
                      <a:pt x="1930" y="3925"/>
                      <a:pt x="1935" y="3908"/>
                    </a:cubicBezTo>
                    <a:lnTo>
                      <a:pt x="1917" y="3908"/>
                    </a:lnTo>
                    <a:lnTo>
                      <a:pt x="1917" y="3814"/>
                    </a:lnTo>
                    <a:lnTo>
                      <a:pt x="1898" y="3908"/>
                    </a:lnTo>
                    <a:cubicBezTo>
                      <a:pt x="1804" y="4133"/>
                      <a:pt x="1710" y="4359"/>
                      <a:pt x="1578" y="4565"/>
                    </a:cubicBezTo>
                    <a:cubicBezTo>
                      <a:pt x="1522" y="4659"/>
                      <a:pt x="1447" y="4753"/>
                      <a:pt x="1372" y="4828"/>
                    </a:cubicBezTo>
                    <a:cubicBezTo>
                      <a:pt x="1334" y="4866"/>
                      <a:pt x="1278" y="4903"/>
                      <a:pt x="1222" y="4903"/>
                    </a:cubicBezTo>
                    <a:cubicBezTo>
                      <a:pt x="1203" y="4903"/>
                      <a:pt x="1184" y="4903"/>
                      <a:pt x="1165" y="4885"/>
                    </a:cubicBezTo>
                    <a:cubicBezTo>
                      <a:pt x="1146" y="4866"/>
                      <a:pt x="1128" y="4847"/>
                      <a:pt x="1109" y="4828"/>
                    </a:cubicBezTo>
                    <a:cubicBezTo>
                      <a:pt x="1090" y="4772"/>
                      <a:pt x="1090" y="4716"/>
                      <a:pt x="1090" y="4659"/>
                    </a:cubicBezTo>
                    <a:cubicBezTo>
                      <a:pt x="1090" y="4603"/>
                      <a:pt x="1090" y="4546"/>
                      <a:pt x="1090" y="4490"/>
                    </a:cubicBezTo>
                    <a:cubicBezTo>
                      <a:pt x="1109" y="4377"/>
                      <a:pt x="1128" y="4246"/>
                      <a:pt x="1165" y="4133"/>
                    </a:cubicBezTo>
                    <a:cubicBezTo>
                      <a:pt x="1222" y="3908"/>
                      <a:pt x="1315" y="3682"/>
                      <a:pt x="1409" y="3457"/>
                    </a:cubicBezTo>
                    <a:lnTo>
                      <a:pt x="1466" y="3269"/>
                    </a:lnTo>
                    <a:lnTo>
                      <a:pt x="1315" y="3401"/>
                    </a:lnTo>
                    <a:cubicBezTo>
                      <a:pt x="1313" y="3403"/>
                      <a:pt x="1310" y="3406"/>
                      <a:pt x="1307" y="3409"/>
                    </a:cubicBezTo>
                    <a:lnTo>
                      <a:pt x="1307" y="3409"/>
                    </a:lnTo>
                    <a:lnTo>
                      <a:pt x="1297" y="3401"/>
                    </a:lnTo>
                    <a:cubicBezTo>
                      <a:pt x="1294" y="3410"/>
                      <a:pt x="1291" y="3419"/>
                      <a:pt x="1288" y="3428"/>
                    </a:cubicBezTo>
                    <a:lnTo>
                      <a:pt x="1288" y="3428"/>
                    </a:lnTo>
                    <a:cubicBezTo>
                      <a:pt x="1200" y="3513"/>
                      <a:pt x="1098" y="3596"/>
                      <a:pt x="996" y="3664"/>
                    </a:cubicBezTo>
                    <a:cubicBezTo>
                      <a:pt x="902" y="3739"/>
                      <a:pt x="771" y="3833"/>
                      <a:pt x="658" y="3908"/>
                    </a:cubicBezTo>
                    <a:cubicBezTo>
                      <a:pt x="545" y="3983"/>
                      <a:pt x="433" y="4039"/>
                      <a:pt x="301" y="4096"/>
                    </a:cubicBezTo>
                    <a:cubicBezTo>
                      <a:pt x="264" y="4114"/>
                      <a:pt x="245" y="4114"/>
                      <a:pt x="207" y="4133"/>
                    </a:cubicBezTo>
                    <a:lnTo>
                      <a:pt x="113" y="4133"/>
                    </a:lnTo>
                    <a:lnTo>
                      <a:pt x="113" y="4114"/>
                    </a:lnTo>
                    <a:cubicBezTo>
                      <a:pt x="113" y="4077"/>
                      <a:pt x="132" y="4039"/>
                      <a:pt x="151" y="4021"/>
                    </a:cubicBezTo>
                    <a:cubicBezTo>
                      <a:pt x="207" y="3889"/>
                      <a:pt x="282" y="3776"/>
                      <a:pt x="357" y="3664"/>
                    </a:cubicBezTo>
                    <a:cubicBezTo>
                      <a:pt x="433" y="3551"/>
                      <a:pt x="508" y="3438"/>
                      <a:pt x="602" y="3325"/>
                    </a:cubicBezTo>
                    <a:cubicBezTo>
                      <a:pt x="752" y="3100"/>
                      <a:pt x="921" y="2875"/>
                      <a:pt x="1090" y="2649"/>
                    </a:cubicBezTo>
                    <a:cubicBezTo>
                      <a:pt x="1447" y="2198"/>
                      <a:pt x="1785" y="1766"/>
                      <a:pt x="2142" y="1316"/>
                    </a:cubicBezTo>
                    <a:lnTo>
                      <a:pt x="3194" y="19"/>
                    </a:lnTo>
                    <a:lnTo>
                      <a:pt x="31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9"/>
              <p:cNvSpPr/>
              <p:nvPr/>
            </p:nvSpPr>
            <p:spPr>
              <a:xfrm>
                <a:off x="10235860" y="2154395"/>
                <a:ext cx="562339" cy="350522"/>
              </a:xfrm>
              <a:custGeom>
                <a:avLst/>
                <a:gdLst/>
                <a:ahLst/>
                <a:cxnLst/>
                <a:rect l="l" t="t" r="r" b="b"/>
                <a:pathLst>
                  <a:path w="8830" h="5504" extrusionOk="0">
                    <a:moveTo>
                      <a:pt x="4377" y="38"/>
                    </a:moveTo>
                    <a:lnTo>
                      <a:pt x="4340" y="56"/>
                    </a:lnTo>
                    <a:lnTo>
                      <a:pt x="4302" y="94"/>
                    </a:lnTo>
                    <a:lnTo>
                      <a:pt x="4358" y="56"/>
                    </a:lnTo>
                    <a:lnTo>
                      <a:pt x="4377" y="38"/>
                    </a:lnTo>
                    <a:close/>
                    <a:moveTo>
                      <a:pt x="4396" y="0"/>
                    </a:moveTo>
                    <a:cubicBezTo>
                      <a:pt x="4377" y="0"/>
                      <a:pt x="4377" y="19"/>
                      <a:pt x="4377" y="38"/>
                    </a:cubicBezTo>
                    <a:lnTo>
                      <a:pt x="4396" y="19"/>
                    </a:lnTo>
                    <a:lnTo>
                      <a:pt x="5147" y="676"/>
                    </a:lnTo>
                    <a:lnTo>
                      <a:pt x="5880" y="1334"/>
                    </a:lnTo>
                    <a:cubicBezTo>
                      <a:pt x="6387" y="1785"/>
                      <a:pt x="6875" y="2217"/>
                      <a:pt x="7383" y="2667"/>
                    </a:cubicBezTo>
                    <a:lnTo>
                      <a:pt x="8078" y="3381"/>
                    </a:lnTo>
                    <a:cubicBezTo>
                      <a:pt x="8190" y="3494"/>
                      <a:pt x="8322" y="3607"/>
                      <a:pt x="8435" y="3738"/>
                    </a:cubicBezTo>
                    <a:cubicBezTo>
                      <a:pt x="8491" y="3795"/>
                      <a:pt x="8566" y="3888"/>
                      <a:pt x="8585" y="3926"/>
                    </a:cubicBezTo>
                    <a:cubicBezTo>
                      <a:pt x="8604" y="3964"/>
                      <a:pt x="8641" y="3982"/>
                      <a:pt x="8660" y="4020"/>
                    </a:cubicBezTo>
                    <a:cubicBezTo>
                      <a:pt x="8660" y="4039"/>
                      <a:pt x="8679" y="4057"/>
                      <a:pt x="8679" y="4076"/>
                    </a:cubicBezTo>
                    <a:cubicBezTo>
                      <a:pt x="8698" y="4076"/>
                      <a:pt x="8698" y="4095"/>
                      <a:pt x="8698" y="4114"/>
                    </a:cubicBezTo>
                    <a:lnTo>
                      <a:pt x="8547" y="4114"/>
                    </a:lnTo>
                    <a:cubicBezTo>
                      <a:pt x="8472" y="4095"/>
                      <a:pt x="8378" y="4076"/>
                      <a:pt x="8303" y="4057"/>
                    </a:cubicBezTo>
                    <a:cubicBezTo>
                      <a:pt x="8153" y="4001"/>
                      <a:pt x="8003" y="3926"/>
                      <a:pt x="7852" y="3870"/>
                    </a:cubicBezTo>
                    <a:cubicBezTo>
                      <a:pt x="7702" y="3795"/>
                      <a:pt x="7570" y="3701"/>
                      <a:pt x="7420" y="3625"/>
                    </a:cubicBezTo>
                    <a:cubicBezTo>
                      <a:pt x="7299" y="3565"/>
                      <a:pt x="7190" y="3492"/>
                      <a:pt x="7074" y="3427"/>
                    </a:cubicBezTo>
                    <a:lnTo>
                      <a:pt x="7074" y="3427"/>
                    </a:lnTo>
                    <a:cubicBezTo>
                      <a:pt x="7064" y="3412"/>
                      <a:pt x="7055" y="3396"/>
                      <a:pt x="7045" y="3381"/>
                    </a:cubicBezTo>
                    <a:lnTo>
                      <a:pt x="7022" y="3399"/>
                    </a:lnTo>
                    <a:lnTo>
                      <a:pt x="7022" y="3399"/>
                    </a:lnTo>
                    <a:cubicBezTo>
                      <a:pt x="7011" y="3393"/>
                      <a:pt x="7000" y="3387"/>
                      <a:pt x="6988" y="3381"/>
                    </a:cubicBezTo>
                    <a:lnTo>
                      <a:pt x="6800" y="3250"/>
                    </a:lnTo>
                    <a:lnTo>
                      <a:pt x="6913" y="3456"/>
                    </a:lnTo>
                    <a:cubicBezTo>
                      <a:pt x="7026" y="3682"/>
                      <a:pt x="7138" y="3907"/>
                      <a:pt x="7214" y="4151"/>
                    </a:cubicBezTo>
                    <a:cubicBezTo>
                      <a:pt x="7270" y="4283"/>
                      <a:pt x="7289" y="4396"/>
                      <a:pt x="7308" y="4527"/>
                    </a:cubicBezTo>
                    <a:cubicBezTo>
                      <a:pt x="7326" y="4583"/>
                      <a:pt x="7326" y="4640"/>
                      <a:pt x="7308" y="4715"/>
                    </a:cubicBezTo>
                    <a:cubicBezTo>
                      <a:pt x="7308" y="4753"/>
                      <a:pt x="7270" y="4790"/>
                      <a:pt x="7232" y="4828"/>
                    </a:cubicBezTo>
                    <a:cubicBezTo>
                      <a:pt x="7214" y="4846"/>
                      <a:pt x="7195" y="4846"/>
                      <a:pt x="7157" y="4846"/>
                    </a:cubicBezTo>
                    <a:lnTo>
                      <a:pt x="7082" y="4846"/>
                    </a:lnTo>
                    <a:cubicBezTo>
                      <a:pt x="7026" y="4846"/>
                      <a:pt x="6969" y="4809"/>
                      <a:pt x="6932" y="4790"/>
                    </a:cubicBezTo>
                    <a:cubicBezTo>
                      <a:pt x="6819" y="4715"/>
                      <a:pt x="6725" y="4621"/>
                      <a:pt x="6650" y="4527"/>
                    </a:cubicBezTo>
                    <a:cubicBezTo>
                      <a:pt x="6575" y="4433"/>
                      <a:pt x="6500" y="4320"/>
                      <a:pt x="6425" y="4208"/>
                    </a:cubicBezTo>
                    <a:cubicBezTo>
                      <a:pt x="6378" y="4131"/>
                      <a:pt x="6320" y="4029"/>
                      <a:pt x="6269" y="3932"/>
                    </a:cubicBezTo>
                    <a:lnTo>
                      <a:pt x="6269" y="3932"/>
                    </a:lnTo>
                    <a:cubicBezTo>
                      <a:pt x="6271" y="3917"/>
                      <a:pt x="6273" y="3903"/>
                      <a:pt x="6274" y="3888"/>
                    </a:cubicBezTo>
                    <a:lnTo>
                      <a:pt x="6274" y="3888"/>
                    </a:lnTo>
                    <a:lnTo>
                      <a:pt x="6248" y="3893"/>
                    </a:lnTo>
                    <a:lnTo>
                      <a:pt x="6248" y="3893"/>
                    </a:lnTo>
                    <a:cubicBezTo>
                      <a:pt x="6244" y="3885"/>
                      <a:pt x="6241" y="3877"/>
                      <a:pt x="6237" y="3870"/>
                    </a:cubicBezTo>
                    <a:lnTo>
                      <a:pt x="6162" y="3701"/>
                    </a:lnTo>
                    <a:lnTo>
                      <a:pt x="6143" y="3888"/>
                    </a:lnTo>
                    <a:cubicBezTo>
                      <a:pt x="6124" y="4039"/>
                      <a:pt x="6105" y="4208"/>
                      <a:pt x="6087" y="4358"/>
                    </a:cubicBezTo>
                    <a:cubicBezTo>
                      <a:pt x="6049" y="4508"/>
                      <a:pt x="6011" y="4659"/>
                      <a:pt x="5974" y="4809"/>
                    </a:cubicBezTo>
                    <a:cubicBezTo>
                      <a:pt x="5936" y="4940"/>
                      <a:pt x="5880" y="5091"/>
                      <a:pt x="5786" y="5222"/>
                    </a:cubicBezTo>
                    <a:cubicBezTo>
                      <a:pt x="5748" y="5278"/>
                      <a:pt x="5692" y="5335"/>
                      <a:pt x="5636" y="5372"/>
                    </a:cubicBezTo>
                    <a:cubicBezTo>
                      <a:pt x="5579" y="5410"/>
                      <a:pt x="5523" y="5429"/>
                      <a:pt x="5448" y="5429"/>
                    </a:cubicBezTo>
                    <a:cubicBezTo>
                      <a:pt x="5373" y="5429"/>
                      <a:pt x="5316" y="5410"/>
                      <a:pt x="5241" y="5372"/>
                    </a:cubicBezTo>
                    <a:cubicBezTo>
                      <a:pt x="5185" y="5335"/>
                      <a:pt x="5128" y="5278"/>
                      <a:pt x="5072" y="5222"/>
                    </a:cubicBezTo>
                    <a:cubicBezTo>
                      <a:pt x="4978" y="5109"/>
                      <a:pt x="4884" y="4997"/>
                      <a:pt x="4809" y="4865"/>
                    </a:cubicBezTo>
                    <a:cubicBezTo>
                      <a:pt x="4734" y="4734"/>
                      <a:pt x="4659" y="4583"/>
                      <a:pt x="4603" y="4452"/>
                    </a:cubicBezTo>
                    <a:cubicBezTo>
                      <a:pt x="4538" y="4323"/>
                      <a:pt x="4501" y="4193"/>
                      <a:pt x="4456" y="4076"/>
                    </a:cubicBezTo>
                    <a:lnTo>
                      <a:pt x="4456" y="4076"/>
                    </a:lnTo>
                    <a:cubicBezTo>
                      <a:pt x="4461" y="4057"/>
                      <a:pt x="4466" y="4039"/>
                      <a:pt x="4471" y="4020"/>
                    </a:cubicBezTo>
                    <a:lnTo>
                      <a:pt x="4433" y="4020"/>
                    </a:lnTo>
                    <a:lnTo>
                      <a:pt x="4396" y="3926"/>
                    </a:lnTo>
                    <a:lnTo>
                      <a:pt x="4377" y="4020"/>
                    </a:lnTo>
                    <a:cubicBezTo>
                      <a:pt x="4321" y="4151"/>
                      <a:pt x="4264" y="4302"/>
                      <a:pt x="4208" y="4452"/>
                    </a:cubicBezTo>
                    <a:cubicBezTo>
                      <a:pt x="4152" y="4583"/>
                      <a:pt x="4077" y="4734"/>
                      <a:pt x="4001" y="4865"/>
                    </a:cubicBezTo>
                    <a:cubicBezTo>
                      <a:pt x="3926" y="4997"/>
                      <a:pt x="3851" y="5128"/>
                      <a:pt x="3738" y="5241"/>
                    </a:cubicBezTo>
                    <a:cubicBezTo>
                      <a:pt x="3682" y="5297"/>
                      <a:pt x="3626" y="5354"/>
                      <a:pt x="3569" y="5391"/>
                    </a:cubicBezTo>
                    <a:cubicBezTo>
                      <a:pt x="3494" y="5429"/>
                      <a:pt x="3419" y="5448"/>
                      <a:pt x="3344" y="5448"/>
                    </a:cubicBezTo>
                    <a:cubicBezTo>
                      <a:pt x="3288" y="5448"/>
                      <a:pt x="3212" y="5429"/>
                      <a:pt x="3137" y="5391"/>
                    </a:cubicBezTo>
                    <a:cubicBezTo>
                      <a:pt x="3081" y="5354"/>
                      <a:pt x="3025" y="5297"/>
                      <a:pt x="2987" y="5222"/>
                    </a:cubicBezTo>
                    <a:cubicBezTo>
                      <a:pt x="2912" y="5091"/>
                      <a:pt x="2837" y="4959"/>
                      <a:pt x="2799" y="4809"/>
                    </a:cubicBezTo>
                    <a:cubicBezTo>
                      <a:pt x="2743" y="4659"/>
                      <a:pt x="2705" y="4508"/>
                      <a:pt x="2687" y="4358"/>
                    </a:cubicBezTo>
                    <a:cubicBezTo>
                      <a:pt x="2668" y="4189"/>
                      <a:pt x="2630" y="4039"/>
                      <a:pt x="2630" y="3888"/>
                    </a:cubicBezTo>
                    <a:lnTo>
                      <a:pt x="2630" y="3813"/>
                    </a:lnTo>
                    <a:lnTo>
                      <a:pt x="2602" y="3870"/>
                    </a:lnTo>
                    <a:lnTo>
                      <a:pt x="2574" y="3870"/>
                    </a:lnTo>
                    <a:cubicBezTo>
                      <a:pt x="2575" y="3884"/>
                      <a:pt x="2577" y="3898"/>
                      <a:pt x="2579" y="3912"/>
                    </a:cubicBezTo>
                    <a:lnTo>
                      <a:pt x="2579" y="3912"/>
                    </a:lnTo>
                    <a:cubicBezTo>
                      <a:pt x="2527" y="4001"/>
                      <a:pt x="2475" y="4104"/>
                      <a:pt x="2424" y="4208"/>
                    </a:cubicBezTo>
                    <a:cubicBezTo>
                      <a:pt x="2348" y="4302"/>
                      <a:pt x="2273" y="4414"/>
                      <a:pt x="2179" y="4527"/>
                    </a:cubicBezTo>
                    <a:cubicBezTo>
                      <a:pt x="2104" y="4621"/>
                      <a:pt x="2010" y="4715"/>
                      <a:pt x="1898" y="4790"/>
                    </a:cubicBezTo>
                    <a:cubicBezTo>
                      <a:pt x="1841" y="4809"/>
                      <a:pt x="1785" y="4846"/>
                      <a:pt x="1729" y="4846"/>
                    </a:cubicBezTo>
                    <a:cubicBezTo>
                      <a:pt x="1712" y="4852"/>
                      <a:pt x="1695" y="4854"/>
                      <a:pt x="1679" y="4854"/>
                    </a:cubicBezTo>
                    <a:cubicBezTo>
                      <a:pt x="1639" y="4854"/>
                      <a:pt x="1599" y="4841"/>
                      <a:pt x="1559" y="4828"/>
                    </a:cubicBezTo>
                    <a:cubicBezTo>
                      <a:pt x="1503" y="4790"/>
                      <a:pt x="1484" y="4734"/>
                      <a:pt x="1466" y="4677"/>
                    </a:cubicBezTo>
                    <a:cubicBezTo>
                      <a:pt x="1466" y="4621"/>
                      <a:pt x="1466" y="4565"/>
                      <a:pt x="1466" y="4508"/>
                    </a:cubicBezTo>
                    <a:cubicBezTo>
                      <a:pt x="1484" y="4377"/>
                      <a:pt x="1522" y="4245"/>
                      <a:pt x="1559" y="4133"/>
                    </a:cubicBezTo>
                    <a:cubicBezTo>
                      <a:pt x="1653" y="3888"/>
                      <a:pt x="1766" y="3644"/>
                      <a:pt x="1879" y="3419"/>
                    </a:cubicBezTo>
                    <a:lnTo>
                      <a:pt x="1973" y="3269"/>
                    </a:lnTo>
                    <a:lnTo>
                      <a:pt x="1822" y="3362"/>
                    </a:lnTo>
                    <a:cubicBezTo>
                      <a:pt x="1691" y="3456"/>
                      <a:pt x="1541" y="3532"/>
                      <a:pt x="1390" y="3607"/>
                    </a:cubicBezTo>
                    <a:cubicBezTo>
                      <a:pt x="1240" y="3701"/>
                      <a:pt x="1109" y="3776"/>
                      <a:pt x="958" y="3851"/>
                    </a:cubicBezTo>
                    <a:cubicBezTo>
                      <a:pt x="808" y="3926"/>
                      <a:pt x="658" y="4001"/>
                      <a:pt x="489" y="4057"/>
                    </a:cubicBezTo>
                    <a:cubicBezTo>
                      <a:pt x="414" y="4076"/>
                      <a:pt x="338" y="4095"/>
                      <a:pt x="263" y="4114"/>
                    </a:cubicBezTo>
                    <a:lnTo>
                      <a:pt x="94" y="4114"/>
                    </a:lnTo>
                    <a:cubicBezTo>
                      <a:pt x="113" y="4095"/>
                      <a:pt x="113" y="4076"/>
                      <a:pt x="113" y="4076"/>
                    </a:cubicBezTo>
                    <a:cubicBezTo>
                      <a:pt x="132" y="4057"/>
                      <a:pt x="132" y="4039"/>
                      <a:pt x="151" y="4020"/>
                    </a:cubicBezTo>
                    <a:cubicBezTo>
                      <a:pt x="169" y="3982"/>
                      <a:pt x="188" y="3964"/>
                      <a:pt x="226" y="3926"/>
                    </a:cubicBezTo>
                    <a:cubicBezTo>
                      <a:pt x="263" y="3870"/>
                      <a:pt x="320" y="3795"/>
                      <a:pt x="376" y="3738"/>
                    </a:cubicBezTo>
                    <a:cubicBezTo>
                      <a:pt x="489" y="3607"/>
                      <a:pt x="601" y="3494"/>
                      <a:pt x="714" y="3381"/>
                    </a:cubicBezTo>
                    <a:cubicBezTo>
                      <a:pt x="958" y="3137"/>
                      <a:pt x="1184" y="2912"/>
                      <a:pt x="1447" y="2667"/>
                    </a:cubicBezTo>
                    <a:cubicBezTo>
                      <a:pt x="1935" y="2217"/>
                      <a:pt x="2424" y="1785"/>
                      <a:pt x="2912" y="1334"/>
                    </a:cubicBezTo>
                    <a:lnTo>
                      <a:pt x="3663" y="676"/>
                    </a:lnTo>
                    <a:lnTo>
                      <a:pt x="4039" y="338"/>
                    </a:lnTo>
                    <a:lnTo>
                      <a:pt x="4208" y="169"/>
                    </a:lnTo>
                    <a:lnTo>
                      <a:pt x="4001" y="319"/>
                    </a:lnTo>
                    <a:lnTo>
                      <a:pt x="3626" y="639"/>
                    </a:lnTo>
                    <a:lnTo>
                      <a:pt x="3250" y="958"/>
                    </a:lnTo>
                    <a:lnTo>
                      <a:pt x="2874" y="1296"/>
                    </a:lnTo>
                    <a:cubicBezTo>
                      <a:pt x="2367" y="1728"/>
                      <a:pt x="1860" y="2160"/>
                      <a:pt x="1390" y="2611"/>
                    </a:cubicBezTo>
                    <a:cubicBezTo>
                      <a:pt x="1127" y="2818"/>
                      <a:pt x="902" y="3062"/>
                      <a:pt x="658" y="3287"/>
                    </a:cubicBezTo>
                    <a:cubicBezTo>
                      <a:pt x="545" y="3419"/>
                      <a:pt x="432" y="3532"/>
                      <a:pt x="320" y="3663"/>
                    </a:cubicBezTo>
                    <a:cubicBezTo>
                      <a:pt x="263" y="3719"/>
                      <a:pt x="207" y="3776"/>
                      <a:pt x="151" y="3851"/>
                    </a:cubicBezTo>
                    <a:cubicBezTo>
                      <a:pt x="132" y="3888"/>
                      <a:pt x="94" y="3907"/>
                      <a:pt x="75" y="3945"/>
                    </a:cubicBezTo>
                    <a:lnTo>
                      <a:pt x="38" y="4020"/>
                    </a:lnTo>
                    <a:cubicBezTo>
                      <a:pt x="19" y="4039"/>
                      <a:pt x="19" y="4057"/>
                      <a:pt x="19" y="4076"/>
                    </a:cubicBezTo>
                    <a:cubicBezTo>
                      <a:pt x="0" y="4114"/>
                      <a:pt x="19" y="4133"/>
                      <a:pt x="19" y="4151"/>
                    </a:cubicBezTo>
                    <a:lnTo>
                      <a:pt x="19" y="4170"/>
                    </a:lnTo>
                    <a:lnTo>
                      <a:pt x="38" y="4189"/>
                    </a:lnTo>
                    <a:lnTo>
                      <a:pt x="263" y="4189"/>
                    </a:lnTo>
                    <a:cubicBezTo>
                      <a:pt x="357" y="4170"/>
                      <a:pt x="432" y="4151"/>
                      <a:pt x="508" y="4133"/>
                    </a:cubicBezTo>
                    <a:cubicBezTo>
                      <a:pt x="677" y="4076"/>
                      <a:pt x="827" y="4001"/>
                      <a:pt x="977" y="3926"/>
                    </a:cubicBezTo>
                    <a:cubicBezTo>
                      <a:pt x="1228" y="3800"/>
                      <a:pt x="1479" y="3662"/>
                      <a:pt x="1720" y="3521"/>
                    </a:cubicBezTo>
                    <a:lnTo>
                      <a:pt x="1720" y="3521"/>
                    </a:lnTo>
                    <a:cubicBezTo>
                      <a:pt x="1682" y="3589"/>
                      <a:pt x="1649" y="3660"/>
                      <a:pt x="1616" y="3738"/>
                    </a:cubicBezTo>
                    <a:cubicBezTo>
                      <a:pt x="1559" y="3851"/>
                      <a:pt x="1522" y="3982"/>
                      <a:pt x="1484" y="4095"/>
                    </a:cubicBezTo>
                    <a:cubicBezTo>
                      <a:pt x="1428" y="4227"/>
                      <a:pt x="1409" y="4358"/>
                      <a:pt x="1390" y="4490"/>
                    </a:cubicBezTo>
                    <a:cubicBezTo>
                      <a:pt x="1372" y="4565"/>
                      <a:pt x="1372" y="4621"/>
                      <a:pt x="1390" y="4696"/>
                    </a:cubicBezTo>
                    <a:cubicBezTo>
                      <a:pt x="1390" y="4734"/>
                      <a:pt x="1409" y="4771"/>
                      <a:pt x="1428" y="4809"/>
                    </a:cubicBezTo>
                    <a:cubicBezTo>
                      <a:pt x="1447" y="4828"/>
                      <a:pt x="1484" y="4865"/>
                      <a:pt x="1503" y="4884"/>
                    </a:cubicBezTo>
                    <a:cubicBezTo>
                      <a:pt x="1547" y="4906"/>
                      <a:pt x="1591" y="4915"/>
                      <a:pt x="1635" y="4915"/>
                    </a:cubicBezTo>
                    <a:cubicBezTo>
                      <a:pt x="1666" y="4915"/>
                      <a:pt x="1697" y="4911"/>
                      <a:pt x="1729" y="4903"/>
                    </a:cubicBezTo>
                    <a:cubicBezTo>
                      <a:pt x="1785" y="4884"/>
                      <a:pt x="1860" y="4865"/>
                      <a:pt x="1916" y="4828"/>
                    </a:cubicBezTo>
                    <a:cubicBezTo>
                      <a:pt x="2010" y="4753"/>
                      <a:pt x="2123" y="4659"/>
                      <a:pt x="2198" y="4546"/>
                    </a:cubicBezTo>
                    <a:cubicBezTo>
                      <a:pt x="2273" y="4433"/>
                      <a:pt x="2367" y="4339"/>
                      <a:pt x="2424" y="4227"/>
                    </a:cubicBezTo>
                    <a:cubicBezTo>
                      <a:pt x="2482" y="4138"/>
                      <a:pt x="2530" y="4050"/>
                      <a:pt x="2583" y="3953"/>
                    </a:cubicBezTo>
                    <a:lnTo>
                      <a:pt x="2583" y="3953"/>
                    </a:lnTo>
                    <a:cubicBezTo>
                      <a:pt x="2599" y="4089"/>
                      <a:pt x="2618" y="4214"/>
                      <a:pt x="2649" y="4339"/>
                    </a:cubicBezTo>
                    <a:cubicBezTo>
                      <a:pt x="2668" y="4508"/>
                      <a:pt x="2705" y="4659"/>
                      <a:pt x="2762" y="4809"/>
                    </a:cubicBezTo>
                    <a:cubicBezTo>
                      <a:pt x="2799" y="4959"/>
                      <a:pt x="2856" y="5109"/>
                      <a:pt x="2949" y="5241"/>
                    </a:cubicBezTo>
                    <a:cubicBezTo>
                      <a:pt x="2987" y="5297"/>
                      <a:pt x="3043" y="5354"/>
                      <a:pt x="3119" y="5410"/>
                    </a:cubicBezTo>
                    <a:cubicBezTo>
                      <a:pt x="3194" y="5448"/>
                      <a:pt x="3269" y="5485"/>
                      <a:pt x="3344" y="5485"/>
                    </a:cubicBezTo>
                    <a:cubicBezTo>
                      <a:pt x="3438" y="5466"/>
                      <a:pt x="3513" y="5448"/>
                      <a:pt x="3588" y="5410"/>
                    </a:cubicBezTo>
                    <a:cubicBezTo>
                      <a:pt x="3663" y="5372"/>
                      <a:pt x="3720" y="5316"/>
                      <a:pt x="3776" y="5260"/>
                    </a:cubicBezTo>
                    <a:cubicBezTo>
                      <a:pt x="3889" y="5147"/>
                      <a:pt x="4001" y="5015"/>
                      <a:pt x="4095" y="4884"/>
                    </a:cubicBezTo>
                    <a:cubicBezTo>
                      <a:pt x="4170" y="4753"/>
                      <a:pt x="4246" y="4602"/>
                      <a:pt x="4321" y="4471"/>
                    </a:cubicBezTo>
                    <a:cubicBezTo>
                      <a:pt x="4366" y="4349"/>
                      <a:pt x="4412" y="4228"/>
                      <a:pt x="4447" y="4107"/>
                    </a:cubicBezTo>
                    <a:lnTo>
                      <a:pt x="4447" y="4107"/>
                    </a:lnTo>
                    <a:cubicBezTo>
                      <a:pt x="4493" y="4228"/>
                      <a:pt x="4538" y="4349"/>
                      <a:pt x="4584" y="4471"/>
                    </a:cubicBezTo>
                    <a:cubicBezTo>
                      <a:pt x="4640" y="4621"/>
                      <a:pt x="4715" y="4753"/>
                      <a:pt x="4790" y="4884"/>
                    </a:cubicBezTo>
                    <a:cubicBezTo>
                      <a:pt x="4866" y="5034"/>
                      <a:pt x="4959" y="5166"/>
                      <a:pt x="5072" y="5278"/>
                    </a:cubicBezTo>
                    <a:cubicBezTo>
                      <a:pt x="5110" y="5335"/>
                      <a:pt x="5185" y="5391"/>
                      <a:pt x="5260" y="5429"/>
                    </a:cubicBezTo>
                    <a:cubicBezTo>
                      <a:pt x="5316" y="5485"/>
                      <a:pt x="5410" y="5504"/>
                      <a:pt x="5485" y="5504"/>
                    </a:cubicBezTo>
                    <a:cubicBezTo>
                      <a:pt x="5579" y="5504"/>
                      <a:pt x="5654" y="5485"/>
                      <a:pt x="5730" y="5448"/>
                    </a:cubicBezTo>
                    <a:cubicBezTo>
                      <a:pt x="5786" y="5391"/>
                      <a:pt x="5861" y="5335"/>
                      <a:pt x="5899" y="5260"/>
                    </a:cubicBezTo>
                    <a:cubicBezTo>
                      <a:pt x="5993" y="5128"/>
                      <a:pt x="6049" y="4978"/>
                      <a:pt x="6105" y="4828"/>
                    </a:cubicBezTo>
                    <a:cubicBezTo>
                      <a:pt x="6143" y="4677"/>
                      <a:pt x="6180" y="4508"/>
                      <a:pt x="6218" y="4358"/>
                    </a:cubicBezTo>
                    <a:cubicBezTo>
                      <a:pt x="6230" y="4262"/>
                      <a:pt x="6242" y="4159"/>
                      <a:pt x="6254" y="4057"/>
                    </a:cubicBezTo>
                    <a:lnTo>
                      <a:pt x="6254" y="4057"/>
                    </a:lnTo>
                    <a:cubicBezTo>
                      <a:pt x="6291" y="4120"/>
                      <a:pt x="6327" y="4183"/>
                      <a:pt x="6368" y="4245"/>
                    </a:cubicBezTo>
                    <a:cubicBezTo>
                      <a:pt x="6443" y="4358"/>
                      <a:pt x="6519" y="4471"/>
                      <a:pt x="6594" y="4583"/>
                    </a:cubicBezTo>
                    <a:cubicBezTo>
                      <a:pt x="6688" y="4696"/>
                      <a:pt x="6782" y="4790"/>
                      <a:pt x="6894" y="4865"/>
                    </a:cubicBezTo>
                    <a:cubicBezTo>
                      <a:pt x="6951" y="4903"/>
                      <a:pt x="7026" y="4940"/>
                      <a:pt x="7101" y="4959"/>
                    </a:cubicBezTo>
                    <a:lnTo>
                      <a:pt x="7214" y="4959"/>
                    </a:lnTo>
                    <a:cubicBezTo>
                      <a:pt x="7251" y="4940"/>
                      <a:pt x="7289" y="4922"/>
                      <a:pt x="7326" y="4903"/>
                    </a:cubicBezTo>
                    <a:cubicBezTo>
                      <a:pt x="7364" y="4884"/>
                      <a:pt x="7401" y="4865"/>
                      <a:pt x="7420" y="4828"/>
                    </a:cubicBezTo>
                    <a:cubicBezTo>
                      <a:pt x="7439" y="4790"/>
                      <a:pt x="7458" y="4753"/>
                      <a:pt x="7458" y="4715"/>
                    </a:cubicBezTo>
                    <a:cubicBezTo>
                      <a:pt x="7477" y="4640"/>
                      <a:pt x="7477" y="4565"/>
                      <a:pt x="7458" y="4490"/>
                    </a:cubicBezTo>
                    <a:cubicBezTo>
                      <a:pt x="7439" y="4358"/>
                      <a:pt x="7420" y="4227"/>
                      <a:pt x="7364" y="4095"/>
                    </a:cubicBezTo>
                    <a:cubicBezTo>
                      <a:pt x="7326" y="3982"/>
                      <a:pt x="7270" y="3851"/>
                      <a:pt x="7214" y="3738"/>
                    </a:cubicBezTo>
                    <a:cubicBezTo>
                      <a:pt x="7197" y="3681"/>
                      <a:pt x="7178" y="3628"/>
                      <a:pt x="7154" y="3577"/>
                    </a:cubicBezTo>
                    <a:lnTo>
                      <a:pt x="7154" y="3577"/>
                    </a:lnTo>
                    <a:cubicBezTo>
                      <a:pt x="7375" y="3705"/>
                      <a:pt x="7604" y="3830"/>
                      <a:pt x="7833" y="3945"/>
                    </a:cubicBezTo>
                    <a:cubicBezTo>
                      <a:pt x="7984" y="4020"/>
                      <a:pt x="8153" y="4076"/>
                      <a:pt x="8303" y="4133"/>
                    </a:cubicBezTo>
                    <a:cubicBezTo>
                      <a:pt x="8378" y="4170"/>
                      <a:pt x="8472" y="4189"/>
                      <a:pt x="8566" y="4208"/>
                    </a:cubicBezTo>
                    <a:lnTo>
                      <a:pt x="8735" y="4208"/>
                    </a:lnTo>
                    <a:lnTo>
                      <a:pt x="8773" y="4189"/>
                    </a:lnTo>
                    <a:lnTo>
                      <a:pt x="8791" y="4189"/>
                    </a:lnTo>
                    <a:lnTo>
                      <a:pt x="8810" y="4170"/>
                    </a:lnTo>
                    <a:lnTo>
                      <a:pt x="8810" y="4151"/>
                    </a:lnTo>
                    <a:cubicBezTo>
                      <a:pt x="8829" y="4133"/>
                      <a:pt x="8829" y="4114"/>
                      <a:pt x="8810" y="4095"/>
                    </a:cubicBezTo>
                    <a:cubicBezTo>
                      <a:pt x="8810" y="4057"/>
                      <a:pt x="8791" y="4039"/>
                      <a:pt x="8791" y="4020"/>
                    </a:cubicBezTo>
                    <a:lnTo>
                      <a:pt x="8754" y="3964"/>
                    </a:lnTo>
                    <a:lnTo>
                      <a:pt x="8679" y="3851"/>
                    </a:lnTo>
                    <a:cubicBezTo>
                      <a:pt x="8622" y="3795"/>
                      <a:pt x="8566" y="3719"/>
                      <a:pt x="8510" y="3663"/>
                    </a:cubicBezTo>
                    <a:cubicBezTo>
                      <a:pt x="8397" y="3532"/>
                      <a:pt x="8284" y="3419"/>
                      <a:pt x="8153" y="3306"/>
                    </a:cubicBezTo>
                    <a:cubicBezTo>
                      <a:pt x="7927" y="3062"/>
                      <a:pt x="7664" y="2855"/>
                      <a:pt x="7439" y="2611"/>
                    </a:cubicBezTo>
                    <a:cubicBezTo>
                      <a:pt x="6951" y="2160"/>
                      <a:pt x="6443" y="1728"/>
                      <a:pt x="5936" y="1296"/>
                    </a:cubicBezTo>
                    <a:cubicBezTo>
                      <a:pt x="5692" y="1071"/>
                      <a:pt x="5429" y="845"/>
                      <a:pt x="5185" y="639"/>
                    </a:cubicBezTo>
                    <a:lnTo>
                      <a:pt x="4772" y="301"/>
                    </a:lnTo>
                    <a:lnTo>
                      <a:pt x="4584" y="132"/>
                    </a:lnTo>
                    <a:lnTo>
                      <a:pt x="4490" y="56"/>
                    </a:lnTo>
                    <a:lnTo>
                      <a:pt x="4433" y="19"/>
                    </a:lnTo>
                    <a:lnTo>
                      <a:pt x="4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9"/>
              <p:cNvSpPr/>
              <p:nvPr/>
            </p:nvSpPr>
            <p:spPr>
              <a:xfrm>
                <a:off x="10142562" y="2570705"/>
                <a:ext cx="747726" cy="453437"/>
              </a:xfrm>
              <a:custGeom>
                <a:avLst/>
                <a:gdLst/>
                <a:ahLst/>
                <a:cxnLst/>
                <a:rect l="l" t="t" r="r" b="b"/>
                <a:pathLst>
                  <a:path w="11741" h="7120" extrusionOk="0">
                    <a:moveTo>
                      <a:pt x="5861" y="0"/>
                    </a:moveTo>
                    <a:lnTo>
                      <a:pt x="6838" y="883"/>
                    </a:lnTo>
                    <a:lnTo>
                      <a:pt x="7852" y="1747"/>
                    </a:lnTo>
                    <a:cubicBezTo>
                      <a:pt x="8510" y="2329"/>
                      <a:pt x="9167" y="2912"/>
                      <a:pt x="9824" y="3494"/>
                    </a:cubicBezTo>
                    <a:cubicBezTo>
                      <a:pt x="10144" y="3795"/>
                      <a:pt x="10482" y="4095"/>
                      <a:pt x="10782" y="4396"/>
                    </a:cubicBezTo>
                    <a:cubicBezTo>
                      <a:pt x="10952" y="4546"/>
                      <a:pt x="11102" y="4696"/>
                      <a:pt x="11252" y="4865"/>
                    </a:cubicBezTo>
                    <a:cubicBezTo>
                      <a:pt x="11327" y="4940"/>
                      <a:pt x="11402" y="5015"/>
                      <a:pt x="11477" y="5109"/>
                    </a:cubicBezTo>
                    <a:cubicBezTo>
                      <a:pt x="11496" y="5147"/>
                      <a:pt x="11534" y="5185"/>
                      <a:pt x="11571" y="5222"/>
                    </a:cubicBezTo>
                    <a:cubicBezTo>
                      <a:pt x="11571" y="5241"/>
                      <a:pt x="11590" y="5278"/>
                      <a:pt x="11609" y="5297"/>
                    </a:cubicBezTo>
                    <a:cubicBezTo>
                      <a:pt x="11609" y="5297"/>
                      <a:pt x="11609" y="5316"/>
                      <a:pt x="11609" y="5335"/>
                    </a:cubicBezTo>
                    <a:cubicBezTo>
                      <a:pt x="11609" y="5335"/>
                      <a:pt x="11609" y="5335"/>
                      <a:pt x="11609" y="5354"/>
                    </a:cubicBezTo>
                    <a:lnTo>
                      <a:pt x="11384" y="5354"/>
                    </a:lnTo>
                    <a:cubicBezTo>
                      <a:pt x="11271" y="5335"/>
                      <a:pt x="11177" y="5297"/>
                      <a:pt x="11064" y="5278"/>
                    </a:cubicBezTo>
                    <a:cubicBezTo>
                      <a:pt x="10858" y="5203"/>
                      <a:pt x="10670" y="5109"/>
                      <a:pt x="10463" y="5015"/>
                    </a:cubicBezTo>
                    <a:cubicBezTo>
                      <a:pt x="10275" y="4922"/>
                      <a:pt x="10069" y="4809"/>
                      <a:pt x="9881" y="4715"/>
                    </a:cubicBezTo>
                    <a:cubicBezTo>
                      <a:pt x="9715" y="4632"/>
                      <a:pt x="9549" y="4535"/>
                      <a:pt x="9384" y="4435"/>
                    </a:cubicBezTo>
                    <a:lnTo>
                      <a:pt x="9384" y="4435"/>
                    </a:lnTo>
                    <a:cubicBezTo>
                      <a:pt x="9374" y="4416"/>
                      <a:pt x="9364" y="4396"/>
                      <a:pt x="9355" y="4377"/>
                    </a:cubicBezTo>
                    <a:lnTo>
                      <a:pt x="9329" y="4403"/>
                    </a:lnTo>
                    <a:lnTo>
                      <a:pt x="9329" y="4403"/>
                    </a:lnTo>
                    <a:cubicBezTo>
                      <a:pt x="9325" y="4400"/>
                      <a:pt x="9321" y="4398"/>
                      <a:pt x="9317" y="4396"/>
                    </a:cubicBezTo>
                    <a:lnTo>
                      <a:pt x="9111" y="4283"/>
                    </a:lnTo>
                    <a:lnTo>
                      <a:pt x="9223" y="4471"/>
                    </a:lnTo>
                    <a:cubicBezTo>
                      <a:pt x="9317" y="4621"/>
                      <a:pt x="9392" y="4771"/>
                      <a:pt x="9468" y="4940"/>
                    </a:cubicBezTo>
                    <a:cubicBezTo>
                      <a:pt x="9543" y="5091"/>
                      <a:pt x="9599" y="5241"/>
                      <a:pt x="9655" y="5410"/>
                    </a:cubicBezTo>
                    <a:cubicBezTo>
                      <a:pt x="9712" y="5560"/>
                      <a:pt x="9749" y="5729"/>
                      <a:pt x="9768" y="5880"/>
                    </a:cubicBezTo>
                    <a:cubicBezTo>
                      <a:pt x="9787" y="5974"/>
                      <a:pt x="9787" y="6049"/>
                      <a:pt x="9768" y="6124"/>
                    </a:cubicBezTo>
                    <a:cubicBezTo>
                      <a:pt x="9768" y="6199"/>
                      <a:pt x="9712" y="6255"/>
                      <a:pt x="9655" y="6293"/>
                    </a:cubicBezTo>
                    <a:lnTo>
                      <a:pt x="9449" y="6293"/>
                    </a:lnTo>
                    <a:cubicBezTo>
                      <a:pt x="9374" y="6274"/>
                      <a:pt x="9298" y="6236"/>
                      <a:pt x="9223" y="6199"/>
                    </a:cubicBezTo>
                    <a:cubicBezTo>
                      <a:pt x="9092" y="6105"/>
                      <a:pt x="8979" y="5992"/>
                      <a:pt x="8885" y="5880"/>
                    </a:cubicBezTo>
                    <a:cubicBezTo>
                      <a:pt x="8773" y="5748"/>
                      <a:pt x="8679" y="5598"/>
                      <a:pt x="8585" y="5466"/>
                    </a:cubicBezTo>
                    <a:cubicBezTo>
                      <a:pt x="8491" y="5316"/>
                      <a:pt x="8416" y="5185"/>
                      <a:pt x="8322" y="5034"/>
                    </a:cubicBezTo>
                    <a:lnTo>
                      <a:pt x="8247" y="4865"/>
                    </a:lnTo>
                    <a:lnTo>
                      <a:pt x="8228" y="5049"/>
                    </a:lnTo>
                    <a:lnTo>
                      <a:pt x="8209" y="5053"/>
                    </a:lnTo>
                    <a:cubicBezTo>
                      <a:pt x="8214" y="5063"/>
                      <a:pt x="8219" y="5074"/>
                      <a:pt x="8225" y="5084"/>
                    </a:cubicBezTo>
                    <a:lnTo>
                      <a:pt x="8225" y="5084"/>
                    </a:lnTo>
                    <a:cubicBezTo>
                      <a:pt x="8207" y="5263"/>
                      <a:pt x="8188" y="5459"/>
                      <a:pt x="8153" y="5654"/>
                    </a:cubicBezTo>
                    <a:cubicBezTo>
                      <a:pt x="8115" y="5842"/>
                      <a:pt x="8059" y="6049"/>
                      <a:pt x="8002" y="6236"/>
                    </a:cubicBezTo>
                    <a:cubicBezTo>
                      <a:pt x="7946" y="6424"/>
                      <a:pt x="7852" y="6612"/>
                      <a:pt x="7739" y="6781"/>
                    </a:cubicBezTo>
                    <a:cubicBezTo>
                      <a:pt x="7702" y="6856"/>
                      <a:pt x="7627" y="6913"/>
                      <a:pt x="7552" y="6969"/>
                    </a:cubicBezTo>
                    <a:cubicBezTo>
                      <a:pt x="7476" y="7025"/>
                      <a:pt x="7382" y="7044"/>
                      <a:pt x="7289" y="7044"/>
                    </a:cubicBezTo>
                    <a:cubicBezTo>
                      <a:pt x="7195" y="7044"/>
                      <a:pt x="7101" y="7007"/>
                      <a:pt x="7007" y="6969"/>
                    </a:cubicBezTo>
                    <a:cubicBezTo>
                      <a:pt x="6932" y="6913"/>
                      <a:pt x="6838" y="6856"/>
                      <a:pt x="6781" y="6781"/>
                    </a:cubicBezTo>
                    <a:cubicBezTo>
                      <a:pt x="6706" y="6706"/>
                      <a:pt x="6631" y="6631"/>
                      <a:pt x="6575" y="6556"/>
                    </a:cubicBezTo>
                    <a:cubicBezTo>
                      <a:pt x="6518" y="6481"/>
                      <a:pt x="6462" y="6387"/>
                      <a:pt x="6406" y="6293"/>
                    </a:cubicBezTo>
                    <a:cubicBezTo>
                      <a:pt x="6312" y="6124"/>
                      <a:pt x="6218" y="5955"/>
                      <a:pt x="6124" y="5767"/>
                    </a:cubicBezTo>
                    <a:cubicBezTo>
                      <a:pt x="6030" y="5579"/>
                      <a:pt x="5955" y="5391"/>
                      <a:pt x="5898" y="5203"/>
                    </a:cubicBezTo>
                    <a:lnTo>
                      <a:pt x="5861" y="5109"/>
                    </a:lnTo>
                    <a:lnTo>
                      <a:pt x="5842" y="5203"/>
                    </a:lnTo>
                    <a:lnTo>
                      <a:pt x="5823" y="5203"/>
                    </a:lnTo>
                    <a:cubicBezTo>
                      <a:pt x="5826" y="5213"/>
                      <a:pt x="5828" y="5222"/>
                      <a:pt x="5831" y="5231"/>
                    </a:cubicBezTo>
                    <a:lnTo>
                      <a:pt x="5831" y="5231"/>
                    </a:lnTo>
                    <a:cubicBezTo>
                      <a:pt x="5760" y="5410"/>
                      <a:pt x="5688" y="5588"/>
                      <a:pt x="5617" y="5767"/>
                    </a:cubicBezTo>
                    <a:cubicBezTo>
                      <a:pt x="5542" y="5955"/>
                      <a:pt x="5448" y="6124"/>
                      <a:pt x="5335" y="6312"/>
                    </a:cubicBezTo>
                    <a:cubicBezTo>
                      <a:pt x="5297" y="6387"/>
                      <a:pt x="5241" y="6481"/>
                      <a:pt x="5185" y="6556"/>
                    </a:cubicBezTo>
                    <a:cubicBezTo>
                      <a:pt x="5110" y="6631"/>
                      <a:pt x="5053" y="6725"/>
                      <a:pt x="4978" y="6800"/>
                    </a:cubicBezTo>
                    <a:cubicBezTo>
                      <a:pt x="4903" y="6856"/>
                      <a:pt x="4828" y="6932"/>
                      <a:pt x="4753" y="6969"/>
                    </a:cubicBezTo>
                    <a:cubicBezTo>
                      <a:pt x="4659" y="7025"/>
                      <a:pt x="4565" y="7063"/>
                      <a:pt x="4471" y="7063"/>
                    </a:cubicBezTo>
                    <a:cubicBezTo>
                      <a:pt x="4358" y="7063"/>
                      <a:pt x="4264" y="7044"/>
                      <a:pt x="4189" y="6988"/>
                    </a:cubicBezTo>
                    <a:cubicBezTo>
                      <a:pt x="4095" y="6932"/>
                      <a:pt x="4039" y="6856"/>
                      <a:pt x="3982" y="6781"/>
                    </a:cubicBezTo>
                    <a:cubicBezTo>
                      <a:pt x="3851" y="6612"/>
                      <a:pt x="3776" y="6424"/>
                      <a:pt x="3719" y="6236"/>
                    </a:cubicBezTo>
                    <a:cubicBezTo>
                      <a:pt x="3644" y="6030"/>
                      <a:pt x="3588" y="5842"/>
                      <a:pt x="3569" y="5635"/>
                    </a:cubicBezTo>
                    <a:cubicBezTo>
                      <a:pt x="3532" y="5429"/>
                      <a:pt x="3494" y="5241"/>
                      <a:pt x="3475" y="5034"/>
                    </a:cubicBezTo>
                    <a:lnTo>
                      <a:pt x="3475" y="4959"/>
                    </a:lnTo>
                    <a:lnTo>
                      <a:pt x="3456" y="5015"/>
                    </a:lnTo>
                    <a:cubicBezTo>
                      <a:pt x="3453" y="5022"/>
                      <a:pt x="3449" y="5028"/>
                      <a:pt x="3445" y="5034"/>
                    </a:cubicBezTo>
                    <a:lnTo>
                      <a:pt x="3438" y="5034"/>
                    </a:lnTo>
                    <a:cubicBezTo>
                      <a:pt x="3438" y="5038"/>
                      <a:pt x="3438" y="5041"/>
                      <a:pt x="3439" y="5044"/>
                    </a:cubicBezTo>
                    <a:lnTo>
                      <a:pt x="3439" y="5044"/>
                    </a:lnTo>
                    <a:cubicBezTo>
                      <a:pt x="3353" y="5185"/>
                      <a:pt x="3281" y="5326"/>
                      <a:pt x="3194" y="5466"/>
                    </a:cubicBezTo>
                    <a:cubicBezTo>
                      <a:pt x="3100" y="5598"/>
                      <a:pt x="3006" y="5748"/>
                      <a:pt x="2893" y="5880"/>
                    </a:cubicBezTo>
                    <a:cubicBezTo>
                      <a:pt x="2780" y="6011"/>
                      <a:pt x="2649" y="6124"/>
                      <a:pt x="2498" y="6218"/>
                    </a:cubicBezTo>
                    <a:cubicBezTo>
                      <a:pt x="2442" y="6255"/>
                      <a:pt x="2348" y="6293"/>
                      <a:pt x="2273" y="6312"/>
                    </a:cubicBezTo>
                    <a:cubicBezTo>
                      <a:pt x="2251" y="6317"/>
                      <a:pt x="2227" y="6319"/>
                      <a:pt x="2203" y="6319"/>
                    </a:cubicBezTo>
                    <a:cubicBezTo>
                      <a:pt x="2145" y="6319"/>
                      <a:pt x="2082" y="6306"/>
                      <a:pt x="2029" y="6293"/>
                    </a:cubicBezTo>
                    <a:cubicBezTo>
                      <a:pt x="1973" y="6236"/>
                      <a:pt x="1916" y="6180"/>
                      <a:pt x="1897" y="6105"/>
                    </a:cubicBezTo>
                    <a:cubicBezTo>
                      <a:pt x="1897" y="6030"/>
                      <a:pt x="1897" y="5936"/>
                      <a:pt x="1897" y="5861"/>
                    </a:cubicBezTo>
                    <a:cubicBezTo>
                      <a:pt x="1935" y="5692"/>
                      <a:pt x="1973" y="5523"/>
                      <a:pt x="2029" y="5372"/>
                    </a:cubicBezTo>
                    <a:cubicBezTo>
                      <a:pt x="2085" y="5222"/>
                      <a:pt x="2160" y="5053"/>
                      <a:pt x="2217" y="4903"/>
                    </a:cubicBezTo>
                    <a:cubicBezTo>
                      <a:pt x="2292" y="4753"/>
                      <a:pt x="2367" y="4602"/>
                      <a:pt x="2461" y="4452"/>
                    </a:cubicBezTo>
                    <a:lnTo>
                      <a:pt x="2536" y="4302"/>
                    </a:lnTo>
                    <a:lnTo>
                      <a:pt x="2416" y="4388"/>
                    </a:lnTo>
                    <a:lnTo>
                      <a:pt x="2405" y="4377"/>
                    </a:lnTo>
                    <a:cubicBezTo>
                      <a:pt x="2399" y="4386"/>
                      <a:pt x="2394" y="4396"/>
                      <a:pt x="2389" y="4405"/>
                    </a:cubicBezTo>
                    <a:lnTo>
                      <a:pt x="2389" y="4405"/>
                    </a:lnTo>
                    <a:cubicBezTo>
                      <a:pt x="2206" y="4513"/>
                      <a:pt x="2023" y="4605"/>
                      <a:pt x="1822" y="4715"/>
                    </a:cubicBezTo>
                    <a:cubicBezTo>
                      <a:pt x="1634" y="4809"/>
                      <a:pt x="1447" y="4922"/>
                      <a:pt x="1240" y="5015"/>
                    </a:cubicBezTo>
                    <a:cubicBezTo>
                      <a:pt x="1033" y="5109"/>
                      <a:pt x="845" y="5185"/>
                      <a:pt x="639" y="5241"/>
                    </a:cubicBezTo>
                    <a:cubicBezTo>
                      <a:pt x="526" y="5278"/>
                      <a:pt x="432" y="5297"/>
                      <a:pt x="319" y="5316"/>
                    </a:cubicBezTo>
                    <a:cubicBezTo>
                      <a:pt x="301" y="5325"/>
                      <a:pt x="277" y="5330"/>
                      <a:pt x="251" y="5330"/>
                    </a:cubicBezTo>
                    <a:cubicBezTo>
                      <a:pt x="226" y="5330"/>
                      <a:pt x="197" y="5325"/>
                      <a:pt x="169" y="5316"/>
                    </a:cubicBezTo>
                    <a:lnTo>
                      <a:pt x="94" y="5316"/>
                    </a:lnTo>
                    <a:cubicBezTo>
                      <a:pt x="75" y="5297"/>
                      <a:pt x="75" y="5297"/>
                      <a:pt x="94" y="5297"/>
                    </a:cubicBezTo>
                    <a:cubicBezTo>
                      <a:pt x="94" y="5278"/>
                      <a:pt x="94" y="5260"/>
                      <a:pt x="94" y="5260"/>
                    </a:cubicBezTo>
                    <a:cubicBezTo>
                      <a:pt x="113" y="5241"/>
                      <a:pt x="113" y="5203"/>
                      <a:pt x="132" y="5185"/>
                    </a:cubicBezTo>
                    <a:cubicBezTo>
                      <a:pt x="169" y="5147"/>
                      <a:pt x="207" y="5109"/>
                      <a:pt x="226" y="5072"/>
                    </a:cubicBezTo>
                    <a:cubicBezTo>
                      <a:pt x="301" y="4997"/>
                      <a:pt x="376" y="4903"/>
                      <a:pt x="451" y="4828"/>
                    </a:cubicBezTo>
                    <a:cubicBezTo>
                      <a:pt x="601" y="4659"/>
                      <a:pt x="752" y="4508"/>
                      <a:pt x="921" y="4358"/>
                    </a:cubicBezTo>
                    <a:cubicBezTo>
                      <a:pt x="1240" y="4057"/>
                      <a:pt x="1559" y="3757"/>
                      <a:pt x="1879" y="3456"/>
                    </a:cubicBezTo>
                    <a:cubicBezTo>
                      <a:pt x="2536" y="2874"/>
                      <a:pt x="3194" y="2292"/>
                      <a:pt x="3870" y="1709"/>
                    </a:cubicBezTo>
                    <a:lnTo>
                      <a:pt x="4865" y="864"/>
                    </a:lnTo>
                    <a:lnTo>
                      <a:pt x="5861" y="0"/>
                    </a:lnTo>
                    <a:lnTo>
                      <a:pt x="5861" y="0"/>
                    </a:lnTo>
                    <a:cubicBezTo>
                      <a:pt x="5842" y="0"/>
                      <a:pt x="5842" y="19"/>
                      <a:pt x="5823" y="19"/>
                    </a:cubicBezTo>
                    <a:lnTo>
                      <a:pt x="5786" y="56"/>
                    </a:lnTo>
                    <a:lnTo>
                      <a:pt x="5729" y="113"/>
                    </a:lnTo>
                    <a:lnTo>
                      <a:pt x="5598" y="207"/>
                    </a:lnTo>
                    <a:lnTo>
                      <a:pt x="5354" y="413"/>
                    </a:lnTo>
                    <a:lnTo>
                      <a:pt x="4828" y="827"/>
                    </a:lnTo>
                    <a:lnTo>
                      <a:pt x="4339" y="1240"/>
                    </a:lnTo>
                    <a:lnTo>
                      <a:pt x="3832" y="1653"/>
                    </a:lnTo>
                    <a:cubicBezTo>
                      <a:pt x="3156" y="2217"/>
                      <a:pt x="2480" y="2799"/>
                      <a:pt x="1841" y="3381"/>
                    </a:cubicBezTo>
                    <a:cubicBezTo>
                      <a:pt x="1503" y="3663"/>
                      <a:pt x="1165" y="3964"/>
                      <a:pt x="864" y="4283"/>
                    </a:cubicBezTo>
                    <a:cubicBezTo>
                      <a:pt x="695" y="4433"/>
                      <a:pt x="545" y="4583"/>
                      <a:pt x="395" y="4753"/>
                    </a:cubicBezTo>
                    <a:cubicBezTo>
                      <a:pt x="319" y="4828"/>
                      <a:pt x="244" y="4903"/>
                      <a:pt x="169" y="4997"/>
                    </a:cubicBezTo>
                    <a:cubicBezTo>
                      <a:pt x="132" y="5034"/>
                      <a:pt x="94" y="5091"/>
                      <a:pt x="75" y="5128"/>
                    </a:cubicBezTo>
                    <a:cubicBezTo>
                      <a:pt x="56" y="5147"/>
                      <a:pt x="38" y="5185"/>
                      <a:pt x="19" y="5203"/>
                    </a:cubicBezTo>
                    <a:cubicBezTo>
                      <a:pt x="19" y="5222"/>
                      <a:pt x="19" y="5241"/>
                      <a:pt x="0" y="5260"/>
                    </a:cubicBezTo>
                    <a:cubicBezTo>
                      <a:pt x="0" y="5278"/>
                      <a:pt x="0" y="5297"/>
                      <a:pt x="0" y="5316"/>
                    </a:cubicBezTo>
                    <a:cubicBezTo>
                      <a:pt x="0" y="5316"/>
                      <a:pt x="0" y="5316"/>
                      <a:pt x="0" y="5335"/>
                    </a:cubicBezTo>
                    <a:cubicBezTo>
                      <a:pt x="0" y="5335"/>
                      <a:pt x="0" y="5335"/>
                      <a:pt x="0" y="5354"/>
                    </a:cubicBezTo>
                    <a:lnTo>
                      <a:pt x="19" y="5372"/>
                    </a:lnTo>
                    <a:cubicBezTo>
                      <a:pt x="19" y="5372"/>
                      <a:pt x="38" y="5372"/>
                      <a:pt x="38" y="5391"/>
                    </a:cubicBezTo>
                    <a:lnTo>
                      <a:pt x="94" y="5391"/>
                    </a:lnTo>
                    <a:cubicBezTo>
                      <a:pt x="113" y="5410"/>
                      <a:pt x="150" y="5410"/>
                      <a:pt x="188" y="5410"/>
                    </a:cubicBezTo>
                    <a:lnTo>
                      <a:pt x="357" y="5410"/>
                    </a:lnTo>
                    <a:cubicBezTo>
                      <a:pt x="470" y="5391"/>
                      <a:pt x="582" y="5372"/>
                      <a:pt x="695" y="5335"/>
                    </a:cubicBezTo>
                    <a:cubicBezTo>
                      <a:pt x="902" y="5260"/>
                      <a:pt x="1108" y="5166"/>
                      <a:pt x="1296" y="5072"/>
                    </a:cubicBezTo>
                    <a:cubicBezTo>
                      <a:pt x="1645" y="4906"/>
                      <a:pt x="1993" y="4725"/>
                      <a:pt x="2328" y="4517"/>
                    </a:cubicBezTo>
                    <a:lnTo>
                      <a:pt x="2328" y="4517"/>
                    </a:lnTo>
                    <a:cubicBezTo>
                      <a:pt x="2268" y="4632"/>
                      <a:pt x="2214" y="4739"/>
                      <a:pt x="2160" y="4846"/>
                    </a:cubicBezTo>
                    <a:cubicBezTo>
                      <a:pt x="2104" y="5015"/>
                      <a:pt x="2029" y="5166"/>
                      <a:pt x="1973" y="5335"/>
                    </a:cubicBezTo>
                    <a:cubicBezTo>
                      <a:pt x="1916" y="5504"/>
                      <a:pt x="1879" y="5673"/>
                      <a:pt x="1860" y="5842"/>
                    </a:cubicBezTo>
                    <a:cubicBezTo>
                      <a:pt x="1841" y="5936"/>
                      <a:pt x="1860" y="6011"/>
                      <a:pt x="1879" y="6105"/>
                    </a:cubicBezTo>
                    <a:cubicBezTo>
                      <a:pt x="1879" y="6161"/>
                      <a:pt x="1897" y="6199"/>
                      <a:pt x="1935" y="6236"/>
                    </a:cubicBezTo>
                    <a:cubicBezTo>
                      <a:pt x="1954" y="6274"/>
                      <a:pt x="1991" y="6312"/>
                      <a:pt x="2029" y="6330"/>
                    </a:cubicBezTo>
                    <a:cubicBezTo>
                      <a:pt x="2084" y="6352"/>
                      <a:pt x="2139" y="6362"/>
                      <a:pt x="2194" y="6362"/>
                    </a:cubicBezTo>
                    <a:cubicBezTo>
                      <a:pt x="2233" y="6362"/>
                      <a:pt x="2272" y="6357"/>
                      <a:pt x="2311" y="6349"/>
                    </a:cubicBezTo>
                    <a:cubicBezTo>
                      <a:pt x="2386" y="6330"/>
                      <a:pt x="2461" y="6293"/>
                      <a:pt x="2536" y="6255"/>
                    </a:cubicBezTo>
                    <a:cubicBezTo>
                      <a:pt x="2686" y="6143"/>
                      <a:pt x="2818" y="6030"/>
                      <a:pt x="2912" y="5898"/>
                    </a:cubicBezTo>
                    <a:cubicBezTo>
                      <a:pt x="3024" y="5767"/>
                      <a:pt x="3137" y="5617"/>
                      <a:pt x="3231" y="5485"/>
                    </a:cubicBezTo>
                    <a:cubicBezTo>
                      <a:pt x="3312" y="5355"/>
                      <a:pt x="3379" y="5226"/>
                      <a:pt x="3444" y="5096"/>
                    </a:cubicBezTo>
                    <a:lnTo>
                      <a:pt x="3444" y="5096"/>
                    </a:lnTo>
                    <a:cubicBezTo>
                      <a:pt x="3465" y="5267"/>
                      <a:pt x="3498" y="5451"/>
                      <a:pt x="3532" y="5635"/>
                    </a:cubicBezTo>
                    <a:cubicBezTo>
                      <a:pt x="3569" y="5842"/>
                      <a:pt x="3607" y="6030"/>
                      <a:pt x="3682" y="6236"/>
                    </a:cubicBezTo>
                    <a:cubicBezTo>
                      <a:pt x="3738" y="6424"/>
                      <a:pt x="3813" y="6631"/>
                      <a:pt x="3926" y="6800"/>
                    </a:cubicBezTo>
                    <a:cubicBezTo>
                      <a:pt x="3982" y="6894"/>
                      <a:pt x="4058" y="6969"/>
                      <a:pt x="4152" y="7025"/>
                    </a:cubicBezTo>
                    <a:cubicBezTo>
                      <a:pt x="4245" y="7082"/>
                      <a:pt x="4358" y="7101"/>
                      <a:pt x="4452" y="7101"/>
                    </a:cubicBezTo>
                    <a:cubicBezTo>
                      <a:pt x="4565" y="7101"/>
                      <a:pt x="4659" y="7063"/>
                      <a:pt x="4753" y="7007"/>
                    </a:cubicBezTo>
                    <a:cubicBezTo>
                      <a:pt x="4847" y="6950"/>
                      <a:pt x="4922" y="6894"/>
                      <a:pt x="4997" y="6819"/>
                    </a:cubicBezTo>
                    <a:cubicBezTo>
                      <a:pt x="5072" y="6744"/>
                      <a:pt x="5128" y="6669"/>
                      <a:pt x="5203" y="6593"/>
                    </a:cubicBezTo>
                    <a:cubicBezTo>
                      <a:pt x="5260" y="6499"/>
                      <a:pt x="5316" y="6424"/>
                      <a:pt x="5373" y="6330"/>
                    </a:cubicBezTo>
                    <a:cubicBezTo>
                      <a:pt x="5466" y="6143"/>
                      <a:pt x="5560" y="5974"/>
                      <a:pt x="5654" y="5786"/>
                    </a:cubicBezTo>
                    <a:cubicBezTo>
                      <a:pt x="5718" y="5627"/>
                      <a:pt x="5795" y="5468"/>
                      <a:pt x="5851" y="5298"/>
                    </a:cubicBezTo>
                    <a:lnTo>
                      <a:pt x="5851" y="5298"/>
                    </a:lnTo>
                    <a:cubicBezTo>
                      <a:pt x="5903" y="5468"/>
                      <a:pt x="5969" y="5627"/>
                      <a:pt x="6049" y="5786"/>
                    </a:cubicBezTo>
                    <a:cubicBezTo>
                      <a:pt x="6124" y="5974"/>
                      <a:pt x="6218" y="6161"/>
                      <a:pt x="6312" y="6330"/>
                    </a:cubicBezTo>
                    <a:cubicBezTo>
                      <a:pt x="6368" y="6424"/>
                      <a:pt x="6424" y="6518"/>
                      <a:pt x="6481" y="6593"/>
                    </a:cubicBezTo>
                    <a:cubicBezTo>
                      <a:pt x="6556" y="6669"/>
                      <a:pt x="6612" y="6762"/>
                      <a:pt x="6687" y="6838"/>
                    </a:cubicBezTo>
                    <a:cubicBezTo>
                      <a:pt x="6763" y="6913"/>
                      <a:pt x="6838" y="6969"/>
                      <a:pt x="6932" y="7025"/>
                    </a:cubicBezTo>
                    <a:cubicBezTo>
                      <a:pt x="7026" y="7082"/>
                      <a:pt x="7138" y="7119"/>
                      <a:pt x="7251" y="7119"/>
                    </a:cubicBezTo>
                    <a:cubicBezTo>
                      <a:pt x="7364" y="7119"/>
                      <a:pt x="7476" y="7101"/>
                      <a:pt x="7570" y="7044"/>
                    </a:cubicBezTo>
                    <a:cubicBezTo>
                      <a:pt x="7664" y="6969"/>
                      <a:pt x="7739" y="6894"/>
                      <a:pt x="7796" y="6819"/>
                    </a:cubicBezTo>
                    <a:cubicBezTo>
                      <a:pt x="7927" y="6631"/>
                      <a:pt x="8002" y="6443"/>
                      <a:pt x="8077" y="6255"/>
                    </a:cubicBezTo>
                    <a:cubicBezTo>
                      <a:pt x="8134" y="6049"/>
                      <a:pt x="8190" y="5842"/>
                      <a:pt x="8228" y="5654"/>
                    </a:cubicBezTo>
                    <a:cubicBezTo>
                      <a:pt x="8255" y="5503"/>
                      <a:pt x="8273" y="5351"/>
                      <a:pt x="8288" y="5200"/>
                    </a:cubicBezTo>
                    <a:lnTo>
                      <a:pt x="8288" y="5200"/>
                    </a:lnTo>
                    <a:cubicBezTo>
                      <a:pt x="8345" y="5301"/>
                      <a:pt x="8409" y="5402"/>
                      <a:pt x="8472" y="5504"/>
                    </a:cubicBezTo>
                    <a:cubicBezTo>
                      <a:pt x="8566" y="5654"/>
                      <a:pt x="8660" y="5786"/>
                      <a:pt x="8773" y="5936"/>
                    </a:cubicBezTo>
                    <a:cubicBezTo>
                      <a:pt x="8885" y="6067"/>
                      <a:pt x="9017" y="6180"/>
                      <a:pt x="9167" y="6293"/>
                    </a:cubicBezTo>
                    <a:cubicBezTo>
                      <a:pt x="9242" y="6349"/>
                      <a:pt x="9317" y="6387"/>
                      <a:pt x="9411" y="6406"/>
                    </a:cubicBezTo>
                    <a:cubicBezTo>
                      <a:pt x="9441" y="6411"/>
                      <a:pt x="9470" y="6413"/>
                      <a:pt x="9498" y="6413"/>
                    </a:cubicBezTo>
                    <a:cubicBezTo>
                      <a:pt x="9574" y="6413"/>
                      <a:pt x="9643" y="6395"/>
                      <a:pt x="9712" y="6368"/>
                    </a:cubicBezTo>
                    <a:cubicBezTo>
                      <a:pt x="9749" y="6330"/>
                      <a:pt x="9787" y="6312"/>
                      <a:pt x="9824" y="6255"/>
                    </a:cubicBezTo>
                    <a:cubicBezTo>
                      <a:pt x="9862" y="6218"/>
                      <a:pt x="9881" y="6180"/>
                      <a:pt x="9881" y="6124"/>
                    </a:cubicBezTo>
                    <a:cubicBezTo>
                      <a:pt x="9900" y="6030"/>
                      <a:pt x="9918" y="5936"/>
                      <a:pt x="9900" y="5842"/>
                    </a:cubicBezTo>
                    <a:cubicBezTo>
                      <a:pt x="9881" y="5673"/>
                      <a:pt x="9843" y="5504"/>
                      <a:pt x="9787" y="5335"/>
                    </a:cubicBezTo>
                    <a:cubicBezTo>
                      <a:pt x="9712" y="5166"/>
                      <a:pt x="9655" y="5015"/>
                      <a:pt x="9580" y="4846"/>
                    </a:cubicBezTo>
                    <a:cubicBezTo>
                      <a:pt x="9538" y="4763"/>
                      <a:pt x="9497" y="4673"/>
                      <a:pt x="9455" y="4584"/>
                    </a:cubicBezTo>
                    <a:lnTo>
                      <a:pt x="9455" y="4584"/>
                    </a:lnTo>
                    <a:cubicBezTo>
                      <a:pt x="9771" y="4766"/>
                      <a:pt x="10098" y="4935"/>
                      <a:pt x="10426" y="5091"/>
                    </a:cubicBezTo>
                    <a:cubicBezTo>
                      <a:pt x="10632" y="5185"/>
                      <a:pt x="10839" y="5278"/>
                      <a:pt x="11045" y="5354"/>
                    </a:cubicBezTo>
                    <a:cubicBezTo>
                      <a:pt x="11158" y="5372"/>
                      <a:pt x="11271" y="5410"/>
                      <a:pt x="11384" y="5429"/>
                    </a:cubicBezTo>
                    <a:lnTo>
                      <a:pt x="11553" y="5429"/>
                    </a:lnTo>
                    <a:cubicBezTo>
                      <a:pt x="11590" y="5429"/>
                      <a:pt x="11628" y="5429"/>
                      <a:pt x="11647" y="5410"/>
                    </a:cubicBezTo>
                    <a:lnTo>
                      <a:pt x="11703" y="5410"/>
                    </a:lnTo>
                    <a:lnTo>
                      <a:pt x="11722" y="5391"/>
                    </a:lnTo>
                    <a:lnTo>
                      <a:pt x="11740" y="5372"/>
                    </a:lnTo>
                    <a:lnTo>
                      <a:pt x="11740" y="5354"/>
                    </a:lnTo>
                    <a:lnTo>
                      <a:pt x="11740" y="5335"/>
                    </a:lnTo>
                    <a:cubicBezTo>
                      <a:pt x="11740" y="5316"/>
                      <a:pt x="11740" y="5297"/>
                      <a:pt x="11740" y="5278"/>
                    </a:cubicBezTo>
                    <a:cubicBezTo>
                      <a:pt x="11740" y="5260"/>
                      <a:pt x="11722" y="5241"/>
                      <a:pt x="11722" y="5222"/>
                    </a:cubicBezTo>
                    <a:cubicBezTo>
                      <a:pt x="11703" y="5203"/>
                      <a:pt x="11684" y="5166"/>
                      <a:pt x="11665" y="5147"/>
                    </a:cubicBezTo>
                    <a:cubicBezTo>
                      <a:pt x="11647" y="5109"/>
                      <a:pt x="11609" y="5053"/>
                      <a:pt x="11571" y="5015"/>
                    </a:cubicBezTo>
                    <a:cubicBezTo>
                      <a:pt x="11496" y="4922"/>
                      <a:pt x="11421" y="4846"/>
                      <a:pt x="11346" y="4771"/>
                    </a:cubicBezTo>
                    <a:cubicBezTo>
                      <a:pt x="11196" y="4602"/>
                      <a:pt x="11045" y="4452"/>
                      <a:pt x="10876" y="4302"/>
                    </a:cubicBezTo>
                    <a:cubicBezTo>
                      <a:pt x="10557" y="3982"/>
                      <a:pt x="10238" y="3701"/>
                      <a:pt x="9918" y="3400"/>
                    </a:cubicBezTo>
                    <a:cubicBezTo>
                      <a:pt x="9261" y="2818"/>
                      <a:pt x="8585" y="2235"/>
                      <a:pt x="7908" y="1672"/>
                    </a:cubicBezTo>
                    <a:cubicBezTo>
                      <a:pt x="7570" y="1390"/>
                      <a:pt x="7232" y="1108"/>
                      <a:pt x="6894" y="827"/>
                    </a:cubicBezTo>
                    <a:lnTo>
                      <a:pt x="6387" y="413"/>
                    </a:lnTo>
                    <a:lnTo>
                      <a:pt x="6124" y="207"/>
                    </a:lnTo>
                    <a:lnTo>
                      <a:pt x="5992" y="94"/>
                    </a:lnTo>
                    <a:lnTo>
                      <a:pt x="5936" y="38"/>
                    </a:lnTo>
                    <a:lnTo>
                      <a:pt x="5898" y="19"/>
                    </a:lnTo>
                    <a:lnTo>
                      <a:pt x="58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9"/>
              <p:cNvSpPr/>
              <p:nvPr/>
            </p:nvSpPr>
            <p:spPr>
              <a:xfrm>
                <a:off x="10081552" y="3122153"/>
                <a:ext cx="869746" cy="500118"/>
              </a:xfrm>
              <a:custGeom>
                <a:avLst/>
                <a:gdLst/>
                <a:ahLst/>
                <a:cxnLst/>
                <a:rect l="l" t="t" r="r" b="b"/>
                <a:pathLst>
                  <a:path w="13657" h="7853" extrusionOk="0">
                    <a:moveTo>
                      <a:pt x="6819" y="1"/>
                    </a:moveTo>
                    <a:lnTo>
                      <a:pt x="6838" y="19"/>
                    </a:lnTo>
                    <a:lnTo>
                      <a:pt x="6841" y="19"/>
                    </a:lnTo>
                    <a:lnTo>
                      <a:pt x="6819" y="1"/>
                    </a:lnTo>
                    <a:close/>
                    <a:moveTo>
                      <a:pt x="6800" y="1"/>
                    </a:moveTo>
                    <a:lnTo>
                      <a:pt x="6763" y="38"/>
                    </a:lnTo>
                    <a:lnTo>
                      <a:pt x="6687" y="95"/>
                    </a:lnTo>
                    <a:lnTo>
                      <a:pt x="6537" y="207"/>
                    </a:lnTo>
                    <a:lnTo>
                      <a:pt x="6237" y="452"/>
                    </a:lnTo>
                    <a:lnTo>
                      <a:pt x="5654" y="921"/>
                    </a:lnTo>
                    <a:lnTo>
                      <a:pt x="5053" y="1391"/>
                    </a:lnTo>
                    <a:lnTo>
                      <a:pt x="4471" y="1860"/>
                    </a:lnTo>
                    <a:cubicBezTo>
                      <a:pt x="3682" y="2480"/>
                      <a:pt x="2893" y="3119"/>
                      <a:pt x="2142" y="3776"/>
                    </a:cubicBezTo>
                    <a:cubicBezTo>
                      <a:pt x="1747" y="4096"/>
                      <a:pt x="1371" y="4415"/>
                      <a:pt x="996" y="4772"/>
                    </a:cubicBezTo>
                    <a:cubicBezTo>
                      <a:pt x="808" y="4941"/>
                      <a:pt x="620" y="5110"/>
                      <a:pt x="451" y="5298"/>
                    </a:cubicBezTo>
                    <a:cubicBezTo>
                      <a:pt x="357" y="5373"/>
                      <a:pt x="282" y="5467"/>
                      <a:pt x="188" y="5561"/>
                    </a:cubicBezTo>
                    <a:cubicBezTo>
                      <a:pt x="150" y="5617"/>
                      <a:pt x="113" y="5674"/>
                      <a:pt x="75" y="5730"/>
                    </a:cubicBezTo>
                    <a:cubicBezTo>
                      <a:pt x="56" y="5749"/>
                      <a:pt x="38" y="5786"/>
                      <a:pt x="19" y="5824"/>
                    </a:cubicBezTo>
                    <a:cubicBezTo>
                      <a:pt x="19" y="5824"/>
                      <a:pt x="19" y="5843"/>
                      <a:pt x="19" y="5861"/>
                    </a:cubicBezTo>
                    <a:cubicBezTo>
                      <a:pt x="0" y="5899"/>
                      <a:pt x="0" y="5937"/>
                      <a:pt x="19" y="5955"/>
                    </a:cubicBezTo>
                    <a:cubicBezTo>
                      <a:pt x="38" y="5974"/>
                      <a:pt x="56" y="5974"/>
                      <a:pt x="56" y="5993"/>
                    </a:cubicBezTo>
                    <a:lnTo>
                      <a:pt x="132" y="5993"/>
                    </a:lnTo>
                    <a:cubicBezTo>
                      <a:pt x="150" y="6002"/>
                      <a:pt x="169" y="6007"/>
                      <a:pt x="188" y="6007"/>
                    </a:cubicBezTo>
                    <a:cubicBezTo>
                      <a:pt x="207" y="6007"/>
                      <a:pt x="226" y="6002"/>
                      <a:pt x="244" y="5993"/>
                    </a:cubicBezTo>
                    <a:cubicBezTo>
                      <a:pt x="301" y="5993"/>
                      <a:pt x="376" y="5993"/>
                      <a:pt x="432" y="5974"/>
                    </a:cubicBezTo>
                    <a:cubicBezTo>
                      <a:pt x="564" y="5955"/>
                      <a:pt x="676" y="5937"/>
                      <a:pt x="808" y="5899"/>
                    </a:cubicBezTo>
                    <a:cubicBezTo>
                      <a:pt x="1052" y="5805"/>
                      <a:pt x="1277" y="5711"/>
                      <a:pt x="1503" y="5617"/>
                    </a:cubicBezTo>
                    <a:cubicBezTo>
                      <a:pt x="1925" y="5415"/>
                      <a:pt x="2332" y="5212"/>
                      <a:pt x="2724" y="4982"/>
                    </a:cubicBezTo>
                    <a:lnTo>
                      <a:pt x="2724" y="4982"/>
                    </a:lnTo>
                    <a:cubicBezTo>
                      <a:pt x="2655" y="5107"/>
                      <a:pt x="2586" y="5235"/>
                      <a:pt x="2517" y="5373"/>
                    </a:cubicBezTo>
                    <a:cubicBezTo>
                      <a:pt x="2442" y="5542"/>
                      <a:pt x="2348" y="5711"/>
                      <a:pt x="2292" y="5899"/>
                    </a:cubicBezTo>
                    <a:cubicBezTo>
                      <a:pt x="2217" y="6087"/>
                      <a:pt x="2179" y="6275"/>
                      <a:pt x="2142" y="6481"/>
                    </a:cubicBezTo>
                    <a:cubicBezTo>
                      <a:pt x="2142" y="6575"/>
                      <a:pt x="2142" y="6669"/>
                      <a:pt x="2179" y="6782"/>
                    </a:cubicBezTo>
                    <a:cubicBezTo>
                      <a:pt x="2198" y="6819"/>
                      <a:pt x="2217" y="6876"/>
                      <a:pt x="2254" y="6913"/>
                    </a:cubicBezTo>
                    <a:cubicBezTo>
                      <a:pt x="2292" y="6951"/>
                      <a:pt x="2329" y="6989"/>
                      <a:pt x="2386" y="7007"/>
                    </a:cubicBezTo>
                    <a:lnTo>
                      <a:pt x="2423" y="7026"/>
                    </a:lnTo>
                    <a:lnTo>
                      <a:pt x="2686" y="7026"/>
                    </a:lnTo>
                    <a:cubicBezTo>
                      <a:pt x="2780" y="6989"/>
                      <a:pt x="2874" y="6951"/>
                      <a:pt x="2949" y="6895"/>
                    </a:cubicBezTo>
                    <a:cubicBezTo>
                      <a:pt x="3118" y="6801"/>
                      <a:pt x="3269" y="6669"/>
                      <a:pt x="3400" y="6519"/>
                    </a:cubicBezTo>
                    <a:cubicBezTo>
                      <a:pt x="3513" y="6369"/>
                      <a:pt x="3644" y="6200"/>
                      <a:pt x="3738" y="6049"/>
                    </a:cubicBezTo>
                    <a:cubicBezTo>
                      <a:pt x="3834" y="5906"/>
                      <a:pt x="3929" y="5763"/>
                      <a:pt x="4013" y="5619"/>
                    </a:cubicBezTo>
                    <a:lnTo>
                      <a:pt x="4013" y="5619"/>
                    </a:lnTo>
                    <a:cubicBezTo>
                      <a:pt x="4044" y="5819"/>
                      <a:pt x="4064" y="6021"/>
                      <a:pt x="4114" y="6237"/>
                    </a:cubicBezTo>
                    <a:cubicBezTo>
                      <a:pt x="4152" y="6463"/>
                      <a:pt x="4208" y="6669"/>
                      <a:pt x="4283" y="6895"/>
                    </a:cubicBezTo>
                    <a:cubicBezTo>
                      <a:pt x="4321" y="7007"/>
                      <a:pt x="4377" y="7120"/>
                      <a:pt x="4414" y="7214"/>
                    </a:cubicBezTo>
                    <a:cubicBezTo>
                      <a:pt x="4471" y="7327"/>
                      <a:pt x="4527" y="7421"/>
                      <a:pt x="4602" y="7514"/>
                    </a:cubicBezTo>
                    <a:cubicBezTo>
                      <a:pt x="4677" y="7608"/>
                      <a:pt x="4753" y="7684"/>
                      <a:pt x="4865" y="7759"/>
                    </a:cubicBezTo>
                    <a:cubicBezTo>
                      <a:pt x="4959" y="7815"/>
                      <a:pt x="5091" y="7834"/>
                      <a:pt x="5203" y="7834"/>
                    </a:cubicBezTo>
                    <a:cubicBezTo>
                      <a:pt x="5316" y="7815"/>
                      <a:pt x="5429" y="7777"/>
                      <a:pt x="5542" y="7721"/>
                    </a:cubicBezTo>
                    <a:cubicBezTo>
                      <a:pt x="5635" y="7684"/>
                      <a:pt x="5748" y="7608"/>
                      <a:pt x="5823" y="7533"/>
                    </a:cubicBezTo>
                    <a:cubicBezTo>
                      <a:pt x="5898" y="7439"/>
                      <a:pt x="5992" y="7364"/>
                      <a:pt x="6068" y="7270"/>
                    </a:cubicBezTo>
                    <a:cubicBezTo>
                      <a:pt x="6124" y="7176"/>
                      <a:pt x="6199" y="7082"/>
                      <a:pt x="6255" y="6989"/>
                    </a:cubicBezTo>
                    <a:cubicBezTo>
                      <a:pt x="6387" y="6782"/>
                      <a:pt x="6500" y="6575"/>
                      <a:pt x="6593" y="6369"/>
                    </a:cubicBezTo>
                    <a:cubicBezTo>
                      <a:pt x="6676" y="6187"/>
                      <a:pt x="6758" y="6006"/>
                      <a:pt x="6828" y="5812"/>
                    </a:cubicBezTo>
                    <a:lnTo>
                      <a:pt x="6828" y="5812"/>
                    </a:lnTo>
                    <a:cubicBezTo>
                      <a:pt x="6894" y="6007"/>
                      <a:pt x="6962" y="6190"/>
                      <a:pt x="7044" y="6387"/>
                    </a:cubicBezTo>
                    <a:cubicBezTo>
                      <a:pt x="7157" y="6594"/>
                      <a:pt x="7251" y="6801"/>
                      <a:pt x="7382" y="6989"/>
                    </a:cubicBezTo>
                    <a:cubicBezTo>
                      <a:pt x="7439" y="7082"/>
                      <a:pt x="7514" y="7176"/>
                      <a:pt x="7570" y="7270"/>
                    </a:cubicBezTo>
                    <a:cubicBezTo>
                      <a:pt x="7645" y="7364"/>
                      <a:pt x="7721" y="7458"/>
                      <a:pt x="7814" y="7533"/>
                    </a:cubicBezTo>
                    <a:cubicBezTo>
                      <a:pt x="7890" y="7627"/>
                      <a:pt x="8002" y="7702"/>
                      <a:pt x="8096" y="7759"/>
                    </a:cubicBezTo>
                    <a:cubicBezTo>
                      <a:pt x="8209" y="7815"/>
                      <a:pt x="8322" y="7853"/>
                      <a:pt x="8453" y="7853"/>
                    </a:cubicBezTo>
                    <a:cubicBezTo>
                      <a:pt x="8566" y="7853"/>
                      <a:pt x="8697" y="7834"/>
                      <a:pt x="8810" y="7777"/>
                    </a:cubicBezTo>
                    <a:cubicBezTo>
                      <a:pt x="8904" y="7721"/>
                      <a:pt x="8998" y="7627"/>
                      <a:pt x="9073" y="7533"/>
                    </a:cubicBezTo>
                    <a:cubicBezTo>
                      <a:pt x="9148" y="7439"/>
                      <a:pt x="9205" y="7345"/>
                      <a:pt x="9261" y="7233"/>
                    </a:cubicBezTo>
                    <a:cubicBezTo>
                      <a:pt x="9317" y="7139"/>
                      <a:pt x="9355" y="7026"/>
                      <a:pt x="9392" y="6913"/>
                    </a:cubicBezTo>
                    <a:cubicBezTo>
                      <a:pt x="9468" y="6688"/>
                      <a:pt x="9524" y="6463"/>
                      <a:pt x="9580" y="6237"/>
                    </a:cubicBezTo>
                    <a:cubicBezTo>
                      <a:pt x="9609" y="6064"/>
                      <a:pt x="9638" y="5892"/>
                      <a:pt x="9658" y="5719"/>
                    </a:cubicBezTo>
                    <a:lnTo>
                      <a:pt x="9658" y="5719"/>
                    </a:lnTo>
                    <a:cubicBezTo>
                      <a:pt x="9727" y="5840"/>
                      <a:pt x="9799" y="5959"/>
                      <a:pt x="9881" y="6068"/>
                    </a:cubicBezTo>
                    <a:cubicBezTo>
                      <a:pt x="9993" y="6237"/>
                      <a:pt x="10106" y="6387"/>
                      <a:pt x="10238" y="6538"/>
                    </a:cubicBezTo>
                    <a:cubicBezTo>
                      <a:pt x="10369" y="6688"/>
                      <a:pt x="10519" y="6819"/>
                      <a:pt x="10689" y="6932"/>
                    </a:cubicBezTo>
                    <a:cubicBezTo>
                      <a:pt x="10764" y="6989"/>
                      <a:pt x="10858" y="7045"/>
                      <a:pt x="10970" y="7064"/>
                    </a:cubicBezTo>
                    <a:lnTo>
                      <a:pt x="11252" y="7064"/>
                    </a:lnTo>
                    <a:cubicBezTo>
                      <a:pt x="11252" y="7064"/>
                      <a:pt x="11271" y="7045"/>
                      <a:pt x="11290" y="7045"/>
                    </a:cubicBezTo>
                    <a:cubicBezTo>
                      <a:pt x="11346" y="7026"/>
                      <a:pt x="11384" y="6989"/>
                      <a:pt x="11421" y="6951"/>
                    </a:cubicBezTo>
                    <a:cubicBezTo>
                      <a:pt x="11459" y="6895"/>
                      <a:pt x="11477" y="6857"/>
                      <a:pt x="11496" y="6801"/>
                    </a:cubicBezTo>
                    <a:cubicBezTo>
                      <a:pt x="11534" y="6707"/>
                      <a:pt x="11534" y="6594"/>
                      <a:pt x="11534" y="6481"/>
                    </a:cubicBezTo>
                    <a:cubicBezTo>
                      <a:pt x="11515" y="6293"/>
                      <a:pt x="11459" y="6106"/>
                      <a:pt x="11384" y="5918"/>
                    </a:cubicBezTo>
                    <a:cubicBezTo>
                      <a:pt x="11327" y="5730"/>
                      <a:pt x="11233" y="5542"/>
                      <a:pt x="11158" y="5373"/>
                    </a:cubicBezTo>
                    <a:cubicBezTo>
                      <a:pt x="11101" y="5270"/>
                      <a:pt x="11044" y="5160"/>
                      <a:pt x="10986" y="5051"/>
                    </a:cubicBezTo>
                    <a:lnTo>
                      <a:pt x="10986" y="5051"/>
                    </a:lnTo>
                    <a:cubicBezTo>
                      <a:pt x="11357" y="5268"/>
                      <a:pt x="11732" y="5459"/>
                      <a:pt x="12135" y="5636"/>
                    </a:cubicBezTo>
                    <a:cubicBezTo>
                      <a:pt x="12360" y="5749"/>
                      <a:pt x="12605" y="5843"/>
                      <a:pt x="12849" y="5918"/>
                    </a:cubicBezTo>
                    <a:cubicBezTo>
                      <a:pt x="12961" y="5955"/>
                      <a:pt x="13093" y="5993"/>
                      <a:pt x="13224" y="6012"/>
                    </a:cubicBezTo>
                    <a:cubicBezTo>
                      <a:pt x="13281" y="6031"/>
                      <a:pt x="13356" y="6031"/>
                      <a:pt x="13412" y="6031"/>
                    </a:cubicBezTo>
                    <a:lnTo>
                      <a:pt x="13525" y="6031"/>
                    </a:lnTo>
                    <a:lnTo>
                      <a:pt x="13581" y="6012"/>
                    </a:lnTo>
                    <a:lnTo>
                      <a:pt x="13600" y="6012"/>
                    </a:lnTo>
                    <a:cubicBezTo>
                      <a:pt x="13619" y="6012"/>
                      <a:pt x="13619" y="5993"/>
                      <a:pt x="13638" y="5974"/>
                    </a:cubicBezTo>
                    <a:cubicBezTo>
                      <a:pt x="13656" y="5955"/>
                      <a:pt x="13656" y="5918"/>
                      <a:pt x="13656" y="5899"/>
                    </a:cubicBezTo>
                    <a:cubicBezTo>
                      <a:pt x="13656" y="5880"/>
                      <a:pt x="13638" y="5861"/>
                      <a:pt x="13638" y="5843"/>
                    </a:cubicBezTo>
                    <a:cubicBezTo>
                      <a:pt x="13619" y="5805"/>
                      <a:pt x="13600" y="5768"/>
                      <a:pt x="13581" y="5749"/>
                    </a:cubicBezTo>
                    <a:cubicBezTo>
                      <a:pt x="13544" y="5692"/>
                      <a:pt x="13506" y="5636"/>
                      <a:pt x="13469" y="5580"/>
                    </a:cubicBezTo>
                    <a:cubicBezTo>
                      <a:pt x="13393" y="5486"/>
                      <a:pt x="13300" y="5392"/>
                      <a:pt x="13206" y="5298"/>
                    </a:cubicBezTo>
                    <a:cubicBezTo>
                      <a:pt x="13037" y="5129"/>
                      <a:pt x="12849" y="4960"/>
                      <a:pt x="12661" y="4791"/>
                    </a:cubicBezTo>
                    <a:cubicBezTo>
                      <a:pt x="12285" y="4434"/>
                      <a:pt x="11910" y="4114"/>
                      <a:pt x="11515" y="3795"/>
                    </a:cubicBezTo>
                    <a:cubicBezTo>
                      <a:pt x="10764" y="3138"/>
                      <a:pt x="9975" y="2499"/>
                      <a:pt x="9186" y="1879"/>
                    </a:cubicBezTo>
                    <a:cubicBezTo>
                      <a:pt x="8810" y="1560"/>
                      <a:pt x="8416" y="1240"/>
                      <a:pt x="8021" y="940"/>
                    </a:cubicBezTo>
                    <a:lnTo>
                      <a:pt x="7420" y="470"/>
                    </a:lnTo>
                    <a:lnTo>
                      <a:pt x="7119" y="226"/>
                    </a:lnTo>
                    <a:lnTo>
                      <a:pt x="6969" y="113"/>
                    </a:lnTo>
                    <a:lnTo>
                      <a:pt x="6894" y="57"/>
                    </a:lnTo>
                    <a:lnTo>
                      <a:pt x="6856" y="19"/>
                    </a:lnTo>
                    <a:lnTo>
                      <a:pt x="6841" y="19"/>
                    </a:lnTo>
                    <a:lnTo>
                      <a:pt x="8002" y="996"/>
                    </a:lnTo>
                    <a:lnTo>
                      <a:pt x="9167" y="1954"/>
                    </a:lnTo>
                    <a:cubicBezTo>
                      <a:pt x="9956" y="2593"/>
                      <a:pt x="10726" y="3232"/>
                      <a:pt x="11496" y="3889"/>
                    </a:cubicBezTo>
                    <a:cubicBezTo>
                      <a:pt x="11872" y="4208"/>
                      <a:pt x="12248" y="4547"/>
                      <a:pt x="12605" y="4885"/>
                    </a:cubicBezTo>
                    <a:cubicBezTo>
                      <a:pt x="12792" y="5054"/>
                      <a:pt x="12980" y="5242"/>
                      <a:pt x="13149" y="5411"/>
                    </a:cubicBezTo>
                    <a:cubicBezTo>
                      <a:pt x="13243" y="5505"/>
                      <a:pt x="13318" y="5598"/>
                      <a:pt x="13393" y="5692"/>
                    </a:cubicBezTo>
                    <a:cubicBezTo>
                      <a:pt x="13450" y="5730"/>
                      <a:pt x="13487" y="5786"/>
                      <a:pt x="13506" y="5843"/>
                    </a:cubicBezTo>
                    <a:cubicBezTo>
                      <a:pt x="13525" y="5861"/>
                      <a:pt x="13544" y="5880"/>
                      <a:pt x="13544" y="5918"/>
                    </a:cubicBezTo>
                    <a:cubicBezTo>
                      <a:pt x="13563" y="5918"/>
                      <a:pt x="13563" y="5937"/>
                      <a:pt x="13544" y="5937"/>
                    </a:cubicBezTo>
                    <a:lnTo>
                      <a:pt x="13412" y="5937"/>
                    </a:lnTo>
                    <a:cubicBezTo>
                      <a:pt x="13356" y="5937"/>
                      <a:pt x="13300" y="5937"/>
                      <a:pt x="13243" y="5918"/>
                    </a:cubicBezTo>
                    <a:cubicBezTo>
                      <a:pt x="13112" y="5899"/>
                      <a:pt x="12999" y="5880"/>
                      <a:pt x="12886" y="5843"/>
                    </a:cubicBezTo>
                    <a:cubicBezTo>
                      <a:pt x="12642" y="5749"/>
                      <a:pt x="12417" y="5655"/>
                      <a:pt x="12172" y="5561"/>
                    </a:cubicBezTo>
                    <a:cubicBezTo>
                      <a:pt x="11947" y="5467"/>
                      <a:pt x="11722" y="5354"/>
                      <a:pt x="11496" y="5223"/>
                    </a:cubicBezTo>
                    <a:cubicBezTo>
                      <a:pt x="11311" y="5122"/>
                      <a:pt x="11111" y="5021"/>
                      <a:pt x="10909" y="4906"/>
                    </a:cubicBezTo>
                    <a:lnTo>
                      <a:pt x="10909" y="4906"/>
                    </a:lnTo>
                    <a:cubicBezTo>
                      <a:pt x="10898" y="4886"/>
                      <a:pt x="10887" y="4867"/>
                      <a:pt x="10876" y="4847"/>
                    </a:cubicBezTo>
                    <a:lnTo>
                      <a:pt x="10854" y="4875"/>
                    </a:lnTo>
                    <a:lnTo>
                      <a:pt x="10854" y="4875"/>
                    </a:lnTo>
                    <a:cubicBezTo>
                      <a:pt x="10849" y="4872"/>
                      <a:pt x="10844" y="4869"/>
                      <a:pt x="10839" y="4866"/>
                    </a:cubicBezTo>
                    <a:lnTo>
                      <a:pt x="10651" y="4753"/>
                    </a:lnTo>
                    <a:lnTo>
                      <a:pt x="10764" y="4960"/>
                    </a:lnTo>
                    <a:cubicBezTo>
                      <a:pt x="10858" y="5110"/>
                      <a:pt x="10933" y="5279"/>
                      <a:pt x="11027" y="5467"/>
                    </a:cubicBezTo>
                    <a:cubicBezTo>
                      <a:pt x="11121" y="5636"/>
                      <a:pt x="11196" y="5805"/>
                      <a:pt x="11271" y="5993"/>
                    </a:cubicBezTo>
                    <a:cubicBezTo>
                      <a:pt x="11327" y="6162"/>
                      <a:pt x="11384" y="6350"/>
                      <a:pt x="11402" y="6538"/>
                    </a:cubicBezTo>
                    <a:cubicBezTo>
                      <a:pt x="11421" y="6632"/>
                      <a:pt x="11402" y="6707"/>
                      <a:pt x="11384" y="6801"/>
                    </a:cubicBezTo>
                    <a:cubicBezTo>
                      <a:pt x="11365" y="6876"/>
                      <a:pt x="11308" y="6951"/>
                      <a:pt x="11233" y="6970"/>
                    </a:cubicBezTo>
                    <a:lnTo>
                      <a:pt x="10989" y="6970"/>
                    </a:lnTo>
                    <a:cubicBezTo>
                      <a:pt x="10895" y="6951"/>
                      <a:pt x="10820" y="6913"/>
                      <a:pt x="10726" y="6876"/>
                    </a:cubicBezTo>
                    <a:cubicBezTo>
                      <a:pt x="10576" y="6763"/>
                      <a:pt x="10444" y="6632"/>
                      <a:pt x="10313" y="6500"/>
                    </a:cubicBezTo>
                    <a:cubicBezTo>
                      <a:pt x="10181" y="6350"/>
                      <a:pt x="10069" y="6200"/>
                      <a:pt x="9975" y="6031"/>
                    </a:cubicBezTo>
                    <a:cubicBezTo>
                      <a:pt x="9862" y="5861"/>
                      <a:pt x="9749" y="5711"/>
                      <a:pt x="9674" y="5542"/>
                    </a:cubicBezTo>
                    <a:lnTo>
                      <a:pt x="9580" y="5373"/>
                    </a:lnTo>
                    <a:lnTo>
                      <a:pt x="9561" y="5561"/>
                    </a:lnTo>
                    <a:cubicBezTo>
                      <a:pt x="9543" y="5786"/>
                      <a:pt x="9524" y="6012"/>
                      <a:pt x="9468" y="6237"/>
                    </a:cubicBezTo>
                    <a:cubicBezTo>
                      <a:pt x="9430" y="6463"/>
                      <a:pt x="9374" y="6688"/>
                      <a:pt x="9298" y="6895"/>
                    </a:cubicBezTo>
                    <a:cubicBezTo>
                      <a:pt x="9261" y="7007"/>
                      <a:pt x="9223" y="7101"/>
                      <a:pt x="9167" y="7214"/>
                    </a:cubicBezTo>
                    <a:cubicBezTo>
                      <a:pt x="9129" y="7308"/>
                      <a:pt x="9054" y="7402"/>
                      <a:pt x="8998" y="7496"/>
                    </a:cubicBezTo>
                    <a:cubicBezTo>
                      <a:pt x="8923" y="7571"/>
                      <a:pt x="8848" y="7646"/>
                      <a:pt x="8754" y="7702"/>
                    </a:cubicBezTo>
                    <a:cubicBezTo>
                      <a:pt x="8676" y="7749"/>
                      <a:pt x="8599" y="7782"/>
                      <a:pt x="8511" y="7782"/>
                    </a:cubicBezTo>
                    <a:cubicBezTo>
                      <a:pt x="8492" y="7782"/>
                      <a:pt x="8473" y="7781"/>
                      <a:pt x="8453" y="7777"/>
                    </a:cubicBezTo>
                    <a:cubicBezTo>
                      <a:pt x="8340" y="7777"/>
                      <a:pt x="8228" y="7740"/>
                      <a:pt x="8134" y="7702"/>
                    </a:cubicBezTo>
                    <a:cubicBezTo>
                      <a:pt x="8040" y="7646"/>
                      <a:pt x="7946" y="7571"/>
                      <a:pt x="7871" y="7496"/>
                    </a:cubicBezTo>
                    <a:cubicBezTo>
                      <a:pt x="7796" y="7421"/>
                      <a:pt x="7702" y="7327"/>
                      <a:pt x="7645" y="7251"/>
                    </a:cubicBezTo>
                    <a:cubicBezTo>
                      <a:pt x="7570" y="7158"/>
                      <a:pt x="7514" y="7064"/>
                      <a:pt x="7439" y="6970"/>
                    </a:cubicBezTo>
                    <a:cubicBezTo>
                      <a:pt x="7307" y="6763"/>
                      <a:pt x="7195" y="6556"/>
                      <a:pt x="7101" y="6331"/>
                    </a:cubicBezTo>
                    <a:cubicBezTo>
                      <a:pt x="7013" y="6139"/>
                      <a:pt x="6926" y="5946"/>
                      <a:pt x="6854" y="5739"/>
                    </a:cubicBezTo>
                    <a:lnTo>
                      <a:pt x="6854" y="5739"/>
                    </a:lnTo>
                    <a:cubicBezTo>
                      <a:pt x="6854" y="5736"/>
                      <a:pt x="6855" y="5733"/>
                      <a:pt x="6856" y="5730"/>
                    </a:cubicBezTo>
                    <a:lnTo>
                      <a:pt x="6850" y="5730"/>
                    </a:lnTo>
                    <a:cubicBezTo>
                      <a:pt x="6846" y="5717"/>
                      <a:pt x="6842" y="5705"/>
                      <a:pt x="6838" y="5692"/>
                    </a:cubicBezTo>
                    <a:lnTo>
                      <a:pt x="6819" y="5617"/>
                    </a:lnTo>
                    <a:lnTo>
                      <a:pt x="6781" y="5692"/>
                    </a:lnTo>
                    <a:cubicBezTo>
                      <a:pt x="6706" y="5918"/>
                      <a:pt x="6612" y="6124"/>
                      <a:pt x="6537" y="6331"/>
                    </a:cubicBezTo>
                    <a:cubicBezTo>
                      <a:pt x="6424" y="6538"/>
                      <a:pt x="6331" y="6744"/>
                      <a:pt x="6199" y="6951"/>
                    </a:cubicBezTo>
                    <a:cubicBezTo>
                      <a:pt x="6143" y="7045"/>
                      <a:pt x="6086" y="7139"/>
                      <a:pt x="6011" y="7233"/>
                    </a:cubicBezTo>
                    <a:cubicBezTo>
                      <a:pt x="5936" y="7308"/>
                      <a:pt x="5861" y="7402"/>
                      <a:pt x="5767" y="7477"/>
                    </a:cubicBezTo>
                    <a:cubicBezTo>
                      <a:pt x="5692" y="7552"/>
                      <a:pt x="5598" y="7627"/>
                      <a:pt x="5504" y="7684"/>
                    </a:cubicBezTo>
                    <a:cubicBezTo>
                      <a:pt x="5410" y="7740"/>
                      <a:pt x="5297" y="7759"/>
                      <a:pt x="5185" y="7777"/>
                    </a:cubicBezTo>
                    <a:cubicBezTo>
                      <a:pt x="5072" y="7777"/>
                      <a:pt x="4959" y="7759"/>
                      <a:pt x="4865" y="7702"/>
                    </a:cubicBezTo>
                    <a:cubicBezTo>
                      <a:pt x="4771" y="7646"/>
                      <a:pt x="4677" y="7571"/>
                      <a:pt x="4621" y="7477"/>
                    </a:cubicBezTo>
                    <a:cubicBezTo>
                      <a:pt x="4546" y="7383"/>
                      <a:pt x="4490" y="7289"/>
                      <a:pt x="4433" y="7195"/>
                    </a:cubicBezTo>
                    <a:cubicBezTo>
                      <a:pt x="4377" y="7082"/>
                      <a:pt x="4339" y="6989"/>
                      <a:pt x="4302" y="6876"/>
                    </a:cubicBezTo>
                    <a:cubicBezTo>
                      <a:pt x="4227" y="6650"/>
                      <a:pt x="4170" y="6444"/>
                      <a:pt x="4133" y="6218"/>
                    </a:cubicBezTo>
                    <a:cubicBezTo>
                      <a:pt x="4080" y="6008"/>
                      <a:pt x="4060" y="5781"/>
                      <a:pt x="4043" y="5569"/>
                    </a:cubicBezTo>
                    <a:lnTo>
                      <a:pt x="4043" y="5569"/>
                    </a:lnTo>
                    <a:cubicBezTo>
                      <a:pt x="4048" y="5560"/>
                      <a:pt x="4053" y="5551"/>
                      <a:pt x="4058" y="5542"/>
                    </a:cubicBezTo>
                    <a:lnTo>
                      <a:pt x="4040" y="5542"/>
                    </a:lnTo>
                    <a:cubicBezTo>
                      <a:pt x="4040" y="5536"/>
                      <a:pt x="4039" y="5530"/>
                      <a:pt x="4039" y="5523"/>
                    </a:cubicBezTo>
                    <a:lnTo>
                      <a:pt x="4039" y="5467"/>
                    </a:lnTo>
                    <a:lnTo>
                      <a:pt x="4001" y="5523"/>
                    </a:lnTo>
                    <a:cubicBezTo>
                      <a:pt x="3907" y="5692"/>
                      <a:pt x="3813" y="5861"/>
                      <a:pt x="3701" y="6012"/>
                    </a:cubicBezTo>
                    <a:cubicBezTo>
                      <a:pt x="3588" y="6181"/>
                      <a:pt x="3475" y="6331"/>
                      <a:pt x="3344" y="6481"/>
                    </a:cubicBezTo>
                    <a:cubicBezTo>
                      <a:pt x="3212" y="6632"/>
                      <a:pt x="3081" y="6763"/>
                      <a:pt x="2912" y="6857"/>
                    </a:cubicBezTo>
                    <a:cubicBezTo>
                      <a:pt x="2837" y="6913"/>
                      <a:pt x="2743" y="6951"/>
                      <a:pt x="2649" y="6970"/>
                    </a:cubicBezTo>
                    <a:lnTo>
                      <a:pt x="2386" y="6970"/>
                    </a:lnTo>
                    <a:cubicBezTo>
                      <a:pt x="2311" y="6932"/>
                      <a:pt x="2254" y="6857"/>
                      <a:pt x="2217" y="6782"/>
                    </a:cubicBezTo>
                    <a:cubicBezTo>
                      <a:pt x="2198" y="6688"/>
                      <a:pt x="2198" y="6594"/>
                      <a:pt x="2198" y="6500"/>
                    </a:cubicBezTo>
                    <a:cubicBezTo>
                      <a:pt x="2217" y="6293"/>
                      <a:pt x="2273" y="6106"/>
                      <a:pt x="2348" y="5918"/>
                    </a:cubicBezTo>
                    <a:cubicBezTo>
                      <a:pt x="2405" y="5730"/>
                      <a:pt x="2498" y="5561"/>
                      <a:pt x="2574" y="5392"/>
                    </a:cubicBezTo>
                    <a:cubicBezTo>
                      <a:pt x="2661" y="5234"/>
                      <a:pt x="2749" y="5059"/>
                      <a:pt x="2837" y="4915"/>
                    </a:cubicBezTo>
                    <a:lnTo>
                      <a:pt x="2837" y="4915"/>
                    </a:lnTo>
                    <a:cubicBezTo>
                      <a:pt x="2843" y="4911"/>
                      <a:pt x="2849" y="4907"/>
                      <a:pt x="2855" y="4903"/>
                    </a:cubicBezTo>
                    <a:lnTo>
                      <a:pt x="2848" y="4896"/>
                    </a:lnTo>
                    <a:lnTo>
                      <a:pt x="2848" y="4896"/>
                    </a:lnTo>
                    <a:cubicBezTo>
                      <a:pt x="2851" y="4892"/>
                      <a:pt x="2853" y="4888"/>
                      <a:pt x="2855" y="4885"/>
                    </a:cubicBezTo>
                    <a:lnTo>
                      <a:pt x="2931" y="4734"/>
                    </a:lnTo>
                    <a:lnTo>
                      <a:pt x="2799" y="4828"/>
                    </a:lnTo>
                    <a:cubicBezTo>
                      <a:pt x="2574" y="4941"/>
                      <a:pt x="2348" y="5054"/>
                      <a:pt x="2123" y="5185"/>
                    </a:cubicBezTo>
                    <a:cubicBezTo>
                      <a:pt x="1916" y="5298"/>
                      <a:pt x="1691" y="5411"/>
                      <a:pt x="1447" y="5505"/>
                    </a:cubicBezTo>
                    <a:cubicBezTo>
                      <a:pt x="1221" y="5598"/>
                      <a:pt x="996" y="5692"/>
                      <a:pt x="752" y="5768"/>
                    </a:cubicBezTo>
                    <a:cubicBezTo>
                      <a:pt x="639" y="5805"/>
                      <a:pt x="507" y="5843"/>
                      <a:pt x="395" y="5861"/>
                    </a:cubicBezTo>
                    <a:cubicBezTo>
                      <a:pt x="338" y="5880"/>
                      <a:pt x="282" y="5880"/>
                      <a:pt x="207" y="5880"/>
                    </a:cubicBezTo>
                    <a:lnTo>
                      <a:pt x="94" y="5880"/>
                    </a:lnTo>
                    <a:cubicBezTo>
                      <a:pt x="94" y="5861"/>
                      <a:pt x="94" y="5861"/>
                      <a:pt x="94" y="5843"/>
                    </a:cubicBezTo>
                    <a:cubicBezTo>
                      <a:pt x="94" y="5824"/>
                      <a:pt x="113" y="5786"/>
                      <a:pt x="132" y="5768"/>
                    </a:cubicBezTo>
                    <a:cubicBezTo>
                      <a:pt x="169" y="5711"/>
                      <a:pt x="207" y="5674"/>
                      <a:pt x="244" y="5617"/>
                    </a:cubicBezTo>
                    <a:cubicBezTo>
                      <a:pt x="319" y="5523"/>
                      <a:pt x="413" y="5448"/>
                      <a:pt x="489" y="5354"/>
                    </a:cubicBezTo>
                    <a:cubicBezTo>
                      <a:pt x="676" y="5166"/>
                      <a:pt x="845" y="4997"/>
                      <a:pt x="1033" y="4828"/>
                    </a:cubicBezTo>
                    <a:cubicBezTo>
                      <a:pt x="1409" y="4490"/>
                      <a:pt x="1785" y="4152"/>
                      <a:pt x="2160" y="3833"/>
                    </a:cubicBezTo>
                    <a:cubicBezTo>
                      <a:pt x="2912" y="3175"/>
                      <a:pt x="3682" y="2537"/>
                      <a:pt x="4471" y="1898"/>
                    </a:cubicBezTo>
                    <a:lnTo>
                      <a:pt x="5654" y="940"/>
                    </a:lnTo>
                    <a:lnTo>
                      <a:pt x="6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9"/>
              <p:cNvSpPr/>
              <p:nvPr/>
            </p:nvSpPr>
            <p:spPr>
              <a:xfrm>
                <a:off x="10534925" y="1801771"/>
                <a:ext cx="31142" cy="50311"/>
              </a:xfrm>
              <a:custGeom>
                <a:avLst/>
                <a:gdLst/>
                <a:ahLst/>
                <a:cxnLst/>
                <a:rect l="l" t="t" r="r" b="b"/>
                <a:pathLst>
                  <a:path w="489" h="790" extrusionOk="0">
                    <a:moveTo>
                      <a:pt x="121" y="0"/>
                    </a:moveTo>
                    <a:cubicBezTo>
                      <a:pt x="88" y="0"/>
                      <a:pt x="59" y="26"/>
                      <a:pt x="38" y="90"/>
                    </a:cubicBezTo>
                    <a:cubicBezTo>
                      <a:pt x="19" y="90"/>
                      <a:pt x="19" y="90"/>
                      <a:pt x="38" y="108"/>
                    </a:cubicBezTo>
                    <a:cubicBezTo>
                      <a:pt x="19" y="108"/>
                      <a:pt x="0" y="146"/>
                      <a:pt x="0" y="165"/>
                    </a:cubicBezTo>
                    <a:cubicBezTo>
                      <a:pt x="19" y="277"/>
                      <a:pt x="57" y="409"/>
                      <a:pt x="94" y="522"/>
                    </a:cubicBezTo>
                    <a:cubicBezTo>
                      <a:pt x="132" y="615"/>
                      <a:pt x="170" y="747"/>
                      <a:pt x="282" y="785"/>
                    </a:cubicBezTo>
                    <a:cubicBezTo>
                      <a:pt x="295" y="788"/>
                      <a:pt x="309" y="789"/>
                      <a:pt x="322" y="789"/>
                    </a:cubicBezTo>
                    <a:cubicBezTo>
                      <a:pt x="387" y="789"/>
                      <a:pt x="455" y="753"/>
                      <a:pt x="470" y="691"/>
                    </a:cubicBezTo>
                    <a:cubicBezTo>
                      <a:pt x="489" y="559"/>
                      <a:pt x="470" y="446"/>
                      <a:pt x="414" y="353"/>
                    </a:cubicBezTo>
                    <a:cubicBezTo>
                      <a:pt x="385" y="294"/>
                      <a:pt x="232" y="0"/>
                      <a:pt x="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9"/>
              <p:cNvSpPr/>
              <p:nvPr/>
            </p:nvSpPr>
            <p:spPr>
              <a:xfrm>
                <a:off x="10577976" y="1842912"/>
                <a:ext cx="18023" cy="23245"/>
              </a:xfrm>
              <a:custGeom>
                <a:avLst/>
                <a:gdLst/>
                <a:ahLst/>
                <a:cxnLst/>
                <a:rect l="l" t="t" r="r" b="b"/>
                <a:pathLst>
                  <a:path w="283" h="365" extrusionOk="0">
                    <a:moveTo>
                      <a:pt x="109" y="0"/>
                    </a:moveTo>
                    <a:cubicBezTo>
                      <a:pt x="69" y="0"/>
                      <a:pt x="34" y="21"/>
                      <a:pt x="19" y="63"/>
                    </a:cubicBezTo>
                    <a:cubicBezTo>
                      <a:pt x="1" y="157"/>
                      <a:pt x="19" y="232"/>
                      <a:pt x="76" y="308"/>
                    </a:cubicBezTo>
                    <a:cubicBezTo>
                      <a:pt x="95" y="308"/>
                      <a:pt x="95" y="326"/>
                      <a:pt x="113" y="345"/>
                    </a:cubicBezTo>
                    <a:cubicBezTo>
                      <a:pt x="127" y="358"/>
                      <a:pt x="147" y="365"/>
                      <a:pt x="169" y="365"/>
                    </a:cubicBezTo>
                    <a:cubicBezTo>
                      <a:pt x="208" y="365"/>
                      <a:pt x="252" y="344"/>
                      <a:pt x="264" y="308"/>
                    </a:cubicBezTo>
                    <a:cubicBezTo>
                      <a:pt x="282" y="195"/>
                      <a:pt x="245" y="82"/>
                      <a:pt x="151" y="7"/>
                    </a:cubicBezTo>
                    <a:cubicBezTo>
                      <a:pt x="137" y="2"/>
                      <a:pt x="123"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9"/>
              <p:cNvSpPr/>
              <p:nvPr/>
            </p:nvSpPr>
            <p:spPr>
              <a:xfrm>
                <a:off x="10569633" y="1889402"/>
                <a:ext cx="14393" cy="19042"/>
              </a:xfrm>
              <a:custGeom>
                <a:avLst/>
                <a:gdLst/>
                <a:ahLst/>
                <a:cxnLst/>
                <a:rect l="l" t="t" r="r" b="b"/>
                <a:pathLst>
                  <a:path w="226" h="299" extrusionOk="0">
                    <a:moveTo>
                      <a:pt x="88" y="1"/>
                    </a:moveTo>
                    <a:cubicBezTo>
                      <a:pt x="49" y="1"/>
                      <a:pt x="12" y="29"/>
                      <a:pt x="0" y="66"/>
                    </a:cubicBezTo>
                    <a:cubicBezTo>
                      <a:pt x="0" y="85"/>
                      <a:pt x="0" y="104"/>
                      <a:pt x="0" y="122"/>
                    </a:cubicBezTo>
                    <a:cubicBezTo>
                      <a:pt x="0" y="179"/>
                      <a:pt x="19" y="235"/>
                      <a:pt x="57" y="273"/>
                    </a:cubicBezTo>
                    <a:cubicBezTo>
                      <a:pt x="73" y="290"/>
                      <a:pt x="98" y="299"/>
                      <a:pt x="121" y="299"/>
                    </a:cubicBezTo>
                    <a:cubicBezTo>
                      <a:pt x="150" y="299"/>
                      <a:pt x="178" y="285"/>
                      <a:pt x="188" y="254"/>
                    </a:cubicBezTo>
                    <a:cubicBezTo>
                      <a:pt x="226" y="179"/>
                      <a:pt x="207" y="85"/>
                      <a:pt x="150" y="28"/>
                    </a:cubicBezTo>
                    <a:cubicBezTo>
                      <a:pt x="131" y="9"/>
                      <a:pt x="109" y="1"/>
                      <a:pt x="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9"/>
              <p:cNvSpPr/>
              <p:nvPr/>
            </p:nvSpPr>
            <p:spPr>
              <a:xfrm>
                <a:off x="10563647" y="2234065"/>
                <a:ext cx="23946" cy="49547"/>
              </a:xfrm>
              <a:custGeom>
                <a:avLst/>
                <a:gdLst/>
                <a:ahLst/>
                <a:cxnLst/>
                <a:rect l="l" t="t" r="r" b="b"/>
                <a:pathLst>
                  <a:path w="376" h="778" extrusionOk="0">
                    <a:moveTo>
                      <a:pt x="46" y="0"/>
                    </a:moveTo>
                    <a:cubicBezTo>
                      <a:pt x="20" y="0"/>
                      <a:pt x="0" y="18"/>
                      <a:pt x="0" y="45"/>
                    </a:cubicBezTo>
                    <a:cubicBezTo>
                      <a:pt x="0" y="64"/>
                      <a:pt x="0" y="83"/>
                      <a:pt x="0" y="102"/>
                    </a:cubicBezTo>
                    <a:lnTo>
                      <a:pt x="0" y="120"/>
                    </a:lnTo>
                    <a:cubicBezTo>
                      <a:pt x="0" y="139"/>
                      <a:pt x="0" y="139"/>
                      <a:pt x="0" y="139"/>
                    </a:cubicBezTo>
                    <a:cubicBezTo>
                      <a:pt x="0" y="252"/>
                      <a:pt x="38" y="365"/>
                      <a:pt x="75" y="458"/>
                    </a:cubicBezTo>
                    <a:lnTo>
                      <a:pt x="94" y="496"/>
                    </a:lnTo>
                    <a:lnTo>
                      <a:pt x="113" y="534"/>
                    </a:lnTo>
                    <a:cubicBezTo>
                      <a:pt x="151" y="609"/>
                      <a:pt x="169" y="684"/>
                      <a:pt x="207" y="759"/>
                    </a:cubicBezTo>
                    <a:cubicBezTo>
                      <a:pt x="226" y="778"/>
                      <a:pt x="244" y="778"/>
                      <a:pt x="263" y="778"/>
                    </a:cubicBezTo>
                    <a:cubicBezTo>
                      <a:pt x="301" y="778"/>
                      <a:pt x="320" y="759"/>
                      <a:pt x="338" y="721"/>
                    </a:cubicBezTo>
                    <a:cubicBezTo>
                      <a:pt x="357" y="721"/>
                      <a:pt x="376" y="703"/>
                      <a:pt x="376" y="684"/>
                    </a:cubicBezTo>
                    <a:cubicBezTo>
                      <a:pt x="357" y="440"/>
                      <a:pt x="244" y="195"/>
                      <a:pt x="75" y="8"/>
                    </a:cubicBezTo>
                    <a:cubicBezTo>
                      <a:pt x="65" y="3"/>
                      <a:pt x="55" y="0"/>
                      <a:pt x="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9"/>
              <p:cNvSpPr/>
              <p:nvPr/>
            </p:nvSpPr>
            <p:spPr>
              <a:xfrm>
                <a:off x="10556450" y="2296286"/>
                <a:ext cx="14393" cy="32798"/>
              </a:xfrm>
              <a:custGeom>
                <a:avLst/>
                <a:gdLst/>
                <a:ahLst/>
                <a:cxnLst/>
                <a:rect l="l" t="t" r="r" b="b"/>
                <a:pathLst>
                  <a:path w="226" h="515" extrusionOk="0">
                    <a:moveTo>
                      <a:pt x="73" y="0"/>
                    </a:moveTo>
                    <a:cubicBezTo>
                      <a:pt x="50" y="0"/>
                      <a:pt x="19" y="17"/>
                      <a:pt x="19" y="45"/>
                    </a:cubicBezTo>
                    <a:lnTo>
                      <a:pt x="19" y="83"/>
                    </a:lnTo>
                    <a:cubicBezTo>
                      <a:pt x="1" y="214"/>
                      <a:pt x="38" y="346"/>
                      <a:pt x="94" y="458"/>
                    </a:cubicBezTo>
                    <a:cubicBezTo>
                      <a:pt x="113" y="477"/>
                      <a:pt x="113" y="496"/>
                      <a:pt x="132" y="515"/>
                    </a:cubicBezTo>
                    <a:lnTo>
                      <a:pt x="188" y="515"/>
                    </a:lnTo>
                    <a:cubicBezTo>
                      <a:pt x="226" y="496"/>
                      <a:pt x="226" y="458"/>
                      <a:pt x="226" y="421"/>
                    </a:cubicBezTo>
                    <a:cubicBezTo>
                      <a:pt x="226" y="383"/>
                      <a:pt x="226" y="364"/>
                      <a:pt x="226" y="327"/>
                    </a:cubicBezTo>
                    <a:cubicBezTo>
                      <a:pt x="226" y="289"/>
                      <a:pt x="207" y="252"/>
                      <a:pt x="207" y="233"/>
                    </a:cubicBezTo>
                    <a:cubicBezTo>
                      <a:pt x="188" y="195"/>
                      <a:pt x="170" y="158"/>
                      <a:pt x="151" y="120"/>
                    </a:cubicBezTo>
                    <a:cubicBezTo>
                      <a:pt x="151" y="83"/>
                      <a:pt x="132" y="64"/>
                      <a:pt x="113" y="26"/>
                    </a:cubicBezTo>
                    <a:cubicBezTo>
                      <a:pt x="113" y="26"/>
                      <a:pt x="113" y="26"/>
                      <a:pt x="94" y="7"/>
                    </a:cubicBezTo>
                    <a:cubicBezTo>
                      <a:pt x="89" y="2"/>
                      <a:pt x="82"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9"/>
              <p:cNvSpPr/>
              <p:nvPr/>
            </p:nvSpPr>
            <p:spPr>
              <a:xfrm>
                <a:off x="10580396" y="2351628"/>
                <a:ext cx="13183" cy="26238"/>
              </a:xfrm>
              <a:custGeom>
                <a:avLst/>
                <a:gdLst/>
                <a:ahLst/>
                <a:cxnLst/>
                <a:rect l="l" t="t" r="r" b="b"/>
                <a:pathLst>
                  <a:path w="207" h="412" extrusionOk="0">
                    <a:moveTo>
                      <a:pt x="43" y="1"/>
                    </a:moveTo>
                    <a:cubicBezTo>
                      <a:pt x="22" y="1"/>
                      <a:pt x="0" y="17"/>
                      <a:pt x="0" y="40"/>
                    </a:cubicBezTo>
                    <a:cubicBezTo>
                      <a:pt x="0" y="115"/>
                      <a:pt x="19" y="209"/>
                      <a:pt x="57" y="284"/>
                    </a:cubicBezTo>
                    <a:lnTo>
                      <a:pt x="57" y="303"/>
                    </a:lnTo>
                    <a:cubicBezTo>
                      <a:pt x="75" y="341"/>
                      <a:pt x="94" y="378"/>
                      <a:pt x="132" y="397"/>
                    </a:cubicBezTo>
                    <a:cubicBezTo>
                      <a:pt x="132" y="406"/>
                      <a:pt x="136" y="411"/>
                      <a:pt x="141" y="411"/>
                    </a:cubicBezTo>
                    <a:cubicBezTo>
                      <a:pt x="146" y="411"/>
                      <a:pt x="151" y="406"/>
                      <a:pt x="151" y="397"/>
                    </a:cubicBezTo>
                    <a:cubicBezTo>
                      <a:pt x="169" y="397"/>
                      <a:pt x="188" y="397"/>
                      <a:pt x="188" y="378"/>
                    </a:cubicBezTo>
                    <a:cubicBezTo>
                      <a:pt x="207" y="265"/>
                      <a:pt x="188" y="134"/>
                      <a:pt x="113" y="40"/>
                    </a:cubicBezTo>
                    <a:lnTo>
                      <a:pt x="94" y="40"/>
                    </a:lnTo>
                    <a:lnTo>
                      <a:pt x="75" y="21"/>
                    </a:lnTo>
                    <a:cubicBezTo>
                      <a:pt x="68" y="7"/>
                      <a:pt x="56" y="1"/>
                      <a:pt x="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9"/>
              <p:cNvSpPr/>
              <p:nvPr/>
            </p:nvSpPr>
            <p:spPr>
              <a:xfrm>
                <a:off x="10592369" y="2310296"/>
                <a:ext cx="17959" cy="28849"/>
              </a:xfrm>
              <a:custGeom>
                <a:avLst/>
                <a:gdLst/>
                <a:ahLst/>
                <a:cxnLst/>
                <a:rect l="l" t="t" r="r" b="b"/>
                <a:pathLst>
                  <a:path w="282" h="453" extrusionOk="0">
                    <a:moveTo>
                      <a:pt x="65" y="0"/>
                    </a:moveTo>
                    <a:cubicBezTo>
                      <a:pt x="51" y="0"/>
                      <a:pt x="38" y="10"/>
                      <a:pt x="38" y="32"/>
                    </a:cubicBezTo>
                    <a:cubicBezTo>
                      <a:pt x="0" y="182"/>
                      <a:pt x="56" y="332"/>
                      <a:pt x="169" y="426"/>
                    </a:cubicBezTo>
                    <a:lnTo>
                      <a:pt x="188" y="426"/>
                    </a:lnTo>
                    <a:lnTo>
                      <a:pt x="226" y="445"/>
                    </a:lnTo>
                    <a:cubicBezTo>
                      <a:pt x="231" y="450"/>
                      <a:pt x="237" y="452"/>
                      <a:pt x="244" y="452"/>
                    </a:cubicBezTo>
                    <a:cubicBezTo>
                      <a:pt x="262" y="452"/>
                      <a:pt x="282" y="435"/>
                      <a:pt x="282" y="407"/>
                    </a:cubicBezTo>
                    <a:cubicBezTo>
                      <a:pt x="282" y="351"/>
                      <a:pt x="263" y="276"/>
                      <a:pt x="244" y="219"/>
                    </a:cubicBezTo>
                    <a:cubicBezTo>
                      <a:pt x="226" y="144"/>
                      <a:pt x="188" y="69"/>
                      <a:pt x="150" y="13"/>
                    </a:cubicBezTo>
                    <a:lnTo>
                      <a:pt x="94" y="13"/>
                    </a:lnTo>
                    <a:cubicBezTo>
                      <a:pt x="86" y="5"/>
                      <a:pt x="75"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9"/>
              <p:cNvSpPr/>
              <p:nvPr/>
            </p:nvSpPr>
            <p:spPr>
              <a:xfrm>
                <a:off x="10613894" y="2298196"/>
                <a:ext cx="10826" cy="13438"/>
              </a:xfrm>
              <a:custGeom>
                <a:avLst/>
                <a:gdLst/>
                <a:ahLst/>
                <a:cxnLst/>
                <a:rect l="l" t="t" r="r" b="b"/>
                <a:pathLst>
                  <a:path w="170" h="211" extrusionOk="0">
                    <a:moveTo>
                      <a:pt x="47" y="1"/>
                    </a:moveTo>
                    <a:cubicBezTo>
                      <a:pt x="38" y="1"/>
                      <a:pt x="28" y="6"/>
                      <a:pt x="19" y="15"/>
                    </a:cubicBezTo>
                    <a:cubicBezTo>
                      <a:pt x="19" y="15"/>
                      <a:pt x="19" y="34"/>
                      <a:pt x="0" y="34"/>
                    </a:cubicBezTo>
                    <a:cubicBezTo>
                      <a:pt x="0" y="34"/>
                      <a:pt x="0" y="53"/>
                      <a:pt x="0" y="53"/>
                    </a:cubicBezTo>
                    <a:cubicBezTo>
                      <a:pt x="0" y="71"/>
                      <a:pt x="0" y="71"/>
                      <a:pt x="0" y="90"/>
                    </a:cubicBezTo>
                    <a:lnTo>
                      <a:pt x="57" y="184"/>
                    </a:lnTo>
                    <a:lnTo>
                      <a:pt x="94" y="184"/>
                    </a:lnTo>
                    <a:cubicBezTo>
                      <a:pt x="94" y="197"/>
                      <a:pt x="104" y="211"/>
                      <a:pt x="122" y="211"/>
                    </a:cubicBezTo>
                    <a:cubicBezTo>
                      <a:pt x="130" y="211"/>
                      <a:pt x="140" y="208"/>
                      <a:pt x="151" y="203"/>
                    </a:cubicBezTo>
                    <a:cubicBezTo>
                      <a:pt x="169" y="184"/>
                      <a:pt x="169" y="146"/>
                      <a:pt x="151" y="146"/>
                    </a:cubicBezTo>
                    <a:lnTo>
                      <a:pt x="113" y="71"/>
                    </a:lnTo>
                    <a:cubicBezTo>
                      <a:pt x="113" y="53"/>
                      <a:pt x="94" y="34"/>
                      <a:pt x="75" y="15"/>
                    </a:cubicBezTo>
                    <a:cubicBezTo>
                      <a:pt x="66" y="6"/>
                      <a:pt x="57" y="1"/>
                      <a:pt x="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9"/>
              <p:cNvSpPr/>
              <p:nvPr/>
            </p:nvSpPr>
            <p:spPr>
              <a:xfrm>
                <a:off x="10587529" y="2692661"/>
                <a:ext cx="28786" cy="53177"/>
              </a:xfrm>
              <a:custGeom>
                <a:avLst/>
                <a:gdLst/>
                <a:ahLst/>
                <a:cxnLst/>
                <a:rect l="l" t="t" r="r" b="b"/>
                <a:pathLst>
                  <a:path w="452" h="835" extrusionOk="0">
                    <a:moveTo>
                      <a:pt x="51" y="0"/>
                    </a:moveTo>
                    <a:cubicBezTo>
                      <a:pt x="33" y="0"/>
                      <a:pt x="13" y="21"/>
                      <a:pt x="1" y="57"/>
                    </a:cubicBezTo>
                    <a:lnTo>
                      <a:pt x="1" y="133"/>
                    </a:lnTo>
                    <a:cubicBezTo>
                      <a:pt x="1" y="133"/>
                      <a:pt x="1" y="151"/>
                      <a:pt x="1" y="170"/>
                    </a:cubicBezTo>
                    <a:cubicBezTo>
                      <a:pt x="39" y="283"/>
                      <a:pt x="76" y="414"/>
                      <a:pt x="132" y="527"/>
                    </a:cubicBezTo>
                    <a:lnTo>
                      <a:pt x="151" y="602"/>
                    </a:lnTo>
                    <a:cubicBezTo>
                      <a:pt x="170" y="696"/>
                      <a:pt x="226" y="771"/>
                      <a:pt x="320" y="828"/>
                    </a:cubicBezTo>
                    <a:cubicBezTo>
                      <a:pt x="330" y="833"/>
                      <a:pt x="342" y="835"/>
                      <a:pt x="353" y="835"/>
                    </a:cubicBezTo>
                    <a:cubicBezTo>
                      <a:pt x="385" y="835"/>
                      <a:pt x="419" y="818"/>
                      <a:pt x="433" y="790"/>
                    </a:cubicBezTo>
                    <a:cubicBezTo>
                      <a:pt x="452" y="752"/>
                      <a:pt x="452" y="715"/>
                      <a:pt x="452" y="677"/>
                    </a:cubicBezTo>
                    <a:cubicBezTo>
                      <a:pt x="414" y="565"/>
                      <a:pt x="358" y="452"/>
                      <a:pt x="302" y="358"/>
                    </a:cubicBezTo>
                    <a:cubicBezTo>
                      <a:pt x="245" y="226"/>
                      <a:pt x="170" y="114"/>
                      <a:pt x="76" y="20"/>
                    </a:cubicBezTo>
                    <a:cubicBezTo>
                      <a:pt x="69" y="7"/>
                      <a:pt x="60"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9"/>
              <p:cNvSpPr/>
              <p:nvPr/>
            </p:nvSpPr>
            <p:spPr>
              <a:xfrm>
                <a:off x="10583962" y="2775962"/>
                <a:ext cx="22799" cy="36428"/>
              </a:xfrm>
              <a:custGeom>
                <a:avLst/>
                <a:gdLst/>
                <a:ahLst/>
                <a:cxnLst/>
                <a:rect l="l" t="t" r="r" b="b"/>
                <a:pathLst>
                  <a:path w="358" h="572" extrusionOk="0">
                    <a:moveTo>
                      <a:pt x="54" y="1"/>
                    </a:moveTo>
                    <a:cubicBezTo>
                      <a:pt x="31" y="1"/>
                      <a:pt x="1" y="18"/>
                      <a:pt x="1" y="46"/>
                    </a:cubicBezTo>
                    <a:cubicBezTo>
                      <a:pt x="19" y="158"/>
                      <a:pt x="57" y="271"/>
                      <a:pt x="113" y="384"/>
                    </a:cubicBezTo>
                    <a:cubicBezTo>
                      <a:pt x="151" y="440"/>
                      <a:pt x="170" y="478"/>
                      <a:pt x="207" y="534"/>
                    </a:cubicBezTo>
                    <a:cubicBezTo>
                      <a:pt x="207" y="534"/>
                      <a:pt x="226" y="553"/>
                      <a:pt x="226" y="553"/>
                    </a:cubicBezTo>
                    <a:lnTo>
                      <a:pt x="226" y="572"/>
                    </a:lnTo>
                    <a:lnTo>
                      <a:pt x="282" y="572"/>
                    </a:lnTo>
                    <a:cubicBezTo>
                      <a:pt x="358" y="478"/>
                      <a:pt x="320" y="365"/>
                      <a:pt x="282" y="290"/>
                    </a:cubicBezTo>
                    <a:cubicBezTo>
                      <a:pt x="282" y="271"/>
                      <a:pt x="264" y="271"/>
                      <a:pt x="245" y="252"/>
                    </a:cubicBezTo>
                    <a:cubicBezTo>
                      <a:pt x="207" y="158"/>
                      <a:pt x="151" y="83"/>
                      <a:pt x="76" y="8"/>
                    </a:cubicBezTo>
                    <a:cubicBezTo>
                      <a:pt x="71" y="3"/>
                      <a:pt x="63"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9"/>
              <p:cNvSpPr/>
              <p:nvPr/>
            </p:nvSpPr>
            <p:spPr>
              <a:xfrm>
                <a:off x="10627013" y="2781948"/>
                <a:ext cx="14456" cy="24519"/>
              </a:xfrm>
              <a:custGeom>
                <a:avLst/>
                <a:gdLst/>
                <a:ahLst/>
                <a:cxnLst/>
                <a:rect l="l" t="t" r="r" b="b"/>
                <a:pathLst>
                  <a:path w="227" h="385" extrusionOk="0">
                    <a:moveTo>
                      <a:pt x="82" y="0"/>
                    </a:moveTo>
                    <a:cubicBezTo>
                      <a:pt x="57" y="0"/>
                      <a:pt x="38" y="13"/>
                      <a:pt x="38" y="27"/>
                    </a:cubicBezTo>
                    <a:cubicBezTo>
                      <a:pt x="1" y="139"/>
                      <a:pt x="20" y="252"/>
                      <a:pt x="114" y="327"/>
                    </a:cubicBezTo>
                    <a:lnTo>
                      <a:pt x="114" y="346"/>
                    </a:lnTo>
                    <a:cubicBezTo>
                      <a:pt x="114" y="365"/>
                      <a:pt x="132" y="365"/>
                      <a:pt x="132" y="365"/>
                    </a:cubicBezTo>
                    <a:cubicBezTo>
                      <a:pt x="146" y="378"/>
                      <a:pt x="159" y="384"/>
                      <a:pt x="171" y="384"/>
                    </a:cubicBezTo>
                    <a:cubicBezTo>
                      <a:pt x="192" y="384"/>
                      <a:pt x="207" y="364"/>
                      <a:pt x="207" y="327"/>
                    </a:cubicBezTo>
                    <a:cubicBezTo>
                      <a:pt x="226" y="215"/>
                      <a:pt x="189" y="102"/>
                      <a:pt x="114" y="8"/>
                    </a:cubicBezTo>
                    <a:cubicBezTo>
                      <a:pt x="103" y="2"/>
                      <a:pt x="92"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9"/>
              <p:cNvSpPr/>
              <p:nvPr/>
            </p:nvSpPr>
            <p:spPr>
              <a:xfrm>
                <a:off x="10656945" y="2827865"/>
                <a:ext cx="9616" cy="16813"/>
              </a:xfrm>
              <a:custGeom>
                <a:avLst/>
                <a:gdLst/>
                <a:ahLst/>
                <a:cxnLst/>
                <a:rect l="l" t="t" r="r" b="b"/>
                <a:pathLst>
                  <a:path w="151" h="264" extrusionOk="0">
                    <a:moveTo>
                      <a:pt x="19" y="1"/>
                    </a:moveTo>
                    <a:cubicBezTo>
                      <a:pt x="0" y="19"/>
                      <a:pt x="0" y="38"/>
                      <a:pt x="0" y="57"/>
                    </a:cubicBezTo>
                    <a:lnTo>
                      <a:pt x="19" y="113"/>
                    </a:lnTo>
                    <a:cubicBezTo>
                      <a:pt x="19" y="113"/>
                      <a:pt x="19" y="132"/>
                      <a:pt x="19" y="132"/>
                    </a:cubicBezTo>
                    <a:lnTo>
                      <a:pt x="19" y="151"/>
                    </a:lnTo>
                    <a:lnTo>
                      <a:pt x="38" y="226"/>
                    </a:lnTo>
                    <a:cubicBezTo>
                      <a:pt x="57" y="245"/>
                      <a:pt x="57" y="245"/>
                      <a:pt x="76" y="264"/>
                    </a:cubicBezTo>
                    <a:lnTo>
                      <a:pt x="113" y="264"/>
                    </a:lnTo>
                    <a:cubicBezTo>
                      <a:pt x="113" y="264"/>
                      <a:pt x="132" y="245"/>
                      <a:pt x="132" y="226"/>
                    </a:cubicBezTo>
                    <a:cubicBezTo>
                      <a:pt x="151" y="189"/>
                      <a:pt x="151" y="151"/>
                      <a:pt x="132" y="113"/>
                    </a:cubicBezTo>
                    <a:cubicBezTo>
                      <a:pt x="113" y="76"/>
                      <a:pt x="94" y="38"/>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9"/>
              <p:cNvSpPr/>
              <p:nvPr/>
            </p:nvSpPr>
            <p:spPr>
              <a:xfrm>
                <a:off x="10678471" y="2779146"/>
                <a:ext cx="18023" cy="22990"/>
              </a:xfrm>
              <a:custGeom>
                <a:avLst/>
                <a:gdLst/>
                <a:ahLst/>
                <a:cxnLst/>
                <a:rect l="l" t="t" r="r" b="b"/>
                <a:pathLst>
                  <a:path w="283" h="361" extrusionOk="0">
                    <a:moveTo>
                      <a:pt x="102" y="0"/>
                    </a:moveTo>
                    <a:cubicBezTo>
                      <a:pt x="95" y="0"/>
                      <a:pt x="85" y="5"/>
                      <a:pt x="76" y="14"/>
                    </a:cubicBezTo>
                    <a:cubicBezTo>
                      <a:pt x="66" y="9"/>
                      <a:pt x="56" y="7"/>
                      <a:pt x="46" y="7"/>
                    </a:cubicBezTo>
                    <a:cubicBezTo>
                      <a:pt x="21" y="7"/>
                      <a:pt x="1" y="24"/>
                      <a:pt x="1" y="52"/>
                    </a:cubicBezTo>
                    <a:cubicBezTo>
                      <a:pt x="1" y="71"/>
                      <a:pt x="19" y="89"/>
                      <a:pt x="19" y="127"/>
                    </a:cubicBezTo>
                    <a:cubicBezTo>
                      <a:pt x="38" y="202"/>
                      <a:pt x="95" y="277"/>
                      <a:pt x="151" y="334"/>
                    </a:cubicBezTo>
                    <a:cubicBezTo>
                      <a:pt x="151" y="334"/>
                      <a:pt x="170" y="352"/>
                      <a:pt x="170" y="352"/>
                    </a:cubicBezTo>
                    <a:lnTo>
                      <a:pt x="207" y="352"/>
                    </a:lnTo>
                    <a:cubicBezTo>
                      <a:pt x="213" y="358"/>
                      <a:pt x="220" y="360"/>
                      <a:pt x="227" y="360"/>
                    </a:cubicBezTo>
                    <a:cubicBezTo>
                      <a:pt x="245" y="360"/>
                      <a:pt x="264" y="347"/>
                      <a:pt x="264" y="334"/>
                    </a:cubicBezTo>
                    <a:cubicBezTo>
                      <a:pt x="282" y="221"/>
                      <a:pt x="245" y="127"/>
                      <a:pt x="170" y="52"/>
                    </a:cubicBezTo>
                    <a:cubicBezTo>
                      <a:pt x="151" y="33"/>
                      <a:pt x="132" y="14"/>
                      <a:pt x="113" y="14"/>
                    </a:cubicBezTo>
                    <a:cubicBezTo>
                      <a:pt x="113" y="5"/>
                      <a:pt x="109" y="0"/>
                      <a:pt x="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9"/>
              <p:cNvSpPr/>
              <p:nvPr/>
            </p:nvSpPr>
            <p:spPr>
              <a:xfrm>
                <a:off x="10579186" y="3244938"/>
                <a:ext cx="69417" cy="101195"/>
              </a:xfrm>
              <a:custGeom>
                <a:avLst/>
                <a:gdLst/>
                <a:ahLst/>
                <a:cxnLst/>
                <a:rect l="l" t="t" r="r" b="b"/>
                <a:pathLst>
                  <a:path w="1090" h="1589" extrusionOk="0">
                    <a:moveTo>
                      <a:pt x="252" y="0"/>
                    </a:moveTo>
                    <a:cubicBezTo>
                      <a:pt x="237" y="0"/>
                      <a:pt x="222" y="2"/>
                      <a:pt x="207" y="7"/>
                    </a:cubicBezTo>
                    <a:cubicBezTo>
                      <a:pt x="0" y="101"/>
                      <a:pt x="132" y="515"/>
                      <a:pt x="188" y="646"/>
                    </a:cubicBezTo>
                    <a:cubicBezTo>
                      <a:pt x="207" y="703"/>
                      <a:pt x="226" y="759"/>
                      <a:pt x="263" y="815"/>
                    </a:cubicBezTo>
                    <a:cubicBezTo>
                      <a:pt x="320" y="928"/>
                      <a:pt x="376" y="1059"/>
                      <a:pt x="451" y="1172"/>
                    </a:cubicBezTo>
                    <a:cubicBezTo>
                      <a:pt x="533" y="1302"/>
                      <a:pt x="713" y="1588"/>
                      <a:pt x="907" y="1588"/>
                    </a:cubicBezTo>
                    <a:cubicBezTo>
                      <a:pt x="936" y="1588"/>
                      <a:pt x="966" y="1582"/>
                      <a:pt x="996" y="1567"/>
                    </a:cubicBezTo>
                    <a:cubicBezTo>
                      <a:pt x="1090" y="1510"/>
                      <a:pt x="1090" y="1360"/>
                      <a:pt x="1071" y="1266"/>
                    </a:cubicBezTo>
                    <a:cubicBezTo>
                      <a:pt x="1052" y="1116"/>
                      <a:pt x="996" y="965"/>
                      <a:pt x="940" y="834"/>
                    </a:cubicBezTo>
                    <a:cubicBezTo>
                      <a:pt x="808" y="552"/>
                      <a:pt x="620" y="308"/>
                      <a:pt x="395" y="101"/>
                    </a:cubicBezTo>
                    <a:lnTo>
                      <a:pt x="339" y="45"/>
                    </a:lnTo>
                    <a:cubicBezTo>
                      <a:pt x="325" y="18"/>
                      <a:pt x="291" y="0"/>
                      <a:pt x="2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9"/>
              <p:cNvSpPr/>
              <p:nvPr/>
            </p:nvSpPr>
            <p:spPr>
              <a:xfrm>
                <a:off x="10654525" y="3307477"/>
                <a:ext cx="45535" cy="61711"/>
              </a:xfrm>
              <a:custGeom>
                <a:avLst/>
                <a:gdLst/>
                <a:ahLst/>
                <a:cxnLst/>
                <a:rect l="l" t="t" r="r" b="b"/>
                <a:pathLst>
                  <a:path w="715" h="969" extrusionOk="0">
                    <a:moveTo>
                      <a:pt x="127" y="1"/>
                    </a:moveTo>
                    <a:cubicBezTo>
                      <a:pt x="79" y="1"/>
                      <a:pt x="40" y="32"/>
                      <a:pt x="20" y="115"/>
                    </a:cubicBezTo>
                    <a:cubicBezTo>
                      <a:pt x="1" y="265"/>
                      <a:pt x="38" y="416"/>
                      <a:pt x="132" y="547"/>
                    </a:cubicBezTo>
                    <a:cubicBezTo>
                      <a:pt x="170" y="603"/>
                      <a:pt x="208" y="641"/>
                      <a:pt x="245" y="697"/>
                    </a:cubicBezTo>
                    <a:lnTo>
                      <a:pt x="283" y="735"/>
                    </a:lnTo>
                    <a:cubicBezTo>
                      <a:pt x="301" y="772"/>
                      <a:pt x="320" y="810"/>
                      <a:pt x="358" y="848"/>
                    </a:cubicBezTo>
                    <a:lnTo>
                      <a:pt x="377" y="904"/>
                    </a:lnTo>
                    <a:cubicBezTo>
                      <a:pt x="395" y="942"/>
                      <a:pt x="433" y="960"/>
                      <a:pt x="471" y="960"/>
                    </a:cubicBezTo>
                    <a:cubicBezTo>
                      <a:pt x="482" y="966"/>
                      <a:pt x="493" y="968"/>
                      <a:pt x="504" y="968"/>
                    </a:cubicBezTo>
                    <a:cubicBezTo>
                      <a:pt x="530" y="968"/>
                      <a:pt x="557" y="955"/>
                      <a:pt x="583" y="942"/>
                    </a:cubicBezTo>
                    <a:cubicBezTo>
                      <a:pt x="602" y="904"/>
                      <a:pt x="621" y="866"/>
                      <a:pt x="621" y="829"/>
                    </a:cubicBezTo>
                    <a:cubicBezTo>
                      <a:pt x="715" y="716"/>
                      <a:pt x="546" y="397"/>
                      <a:pt x="489" y="303"/>
                    </a:cubicBezTo>
                    <a:cubicBezTo>
                      <a:pt x="435" y="221"/>
                      <a:pt x="252"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10653697" y="3381033"/>
                <a:ext cx="39166" cy="58972"/>
              </a:xfrm>
              <a:custGeom>
                <a:avLst/>
                <a:gdLst/>
                <a:ahLst/>
                <a:cxnLst/>
                <a:rect l="l" t="t" r="r" b="b"/>
                <a:pathLst>
                  <a:path w="615" h="926" extrusionOk="0">
                    <a:moveTo>
                      <a:pt x="115" y="0"/>
                    </a:moveTo>
                    <a:cubicBezTo>
                      <a:pt x="55" y="0"/>
                      <a:pt x="0" y="62"/>
                      <a:pt x="14" y="143"/>
                    </a:cubicBezTo>
                    <a:cubicBezTo>
                      <a:pt x="33" y="275"/>
                      <a:pt x="70" y="425"/>
                      <a:pt x="127" y="557"/>
                    </a:cubicBezTo>
                    <a:cubicBezTo>
                      <a:pt x="145" y="613"/>
                      <a:pt x="164" y="688"/>
                      <a:pt x="202" y="745"/>
                    </a:cubicBezTo>
                    <a:cubicBezTo>
                      <a:pt x="250" y="808"/>
                      <a:pt x="338" y="926"/>
                      <a:pt x="444" y="926"/>
                    </a:cubicBezTo>
                    <a:cubicBezTo>
                      <a:pt x="463" y="926"/>
                      <a:pt x="482" y="922"/>
                      <a:pt x="502" y="914"/>
                    </a:cubicBezTo>
                    <a:cubicBezTo>
                      <a:pt x="615" y="857"/>
                      <a:pt x="559" y="613"/>
                      <a:pt x="521" y="519"/>
                    </a:cubicBezTo>
                    <a:lnTo>
                      <a:pt x="502" y="463"/>
                    </a:lnTo>
                    <a:cubicBezTo>
                      <a:pt x="465" y="388"/>
                      <a:pt x="427" y="331"/>
                      <a:pt x="371" y="275"/>
                    </a:cubicBezTo>
                    <a:cubicBezTo>
                      <a:pt x="314" y="181"/>
                      <a:pt x="239" y="106"/>
                      <a:pt x="183" y="31"/>
                    </a:cubicBezTo>
                    <a:cubicBezTo>
                      <a:pt x="162" y="10"/>
                      <a:pt x="138" y="0"/>
                      <a:pt x="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10617588" y="3394725"/>
                <a:ext cx="21462" cy="28531"/>
              </a:xfrm>
              <a:custGeom>
                <a:avLst/>
                <a:gdLst/>
                <a:ahLst/>
                <a:cxnLst/>
                <a:rect l="l" t="t" r="r" b="b"/>
                <a:pathLst>
                  <a:path w="337" h="448" extrusionOk="0">
                    <a:moveTo>
                      <a:pt x="94" y="1"/>
                    </a:moveTo>
                    <a:cubicBezTo>
                      <a:pt x="44" y="1"/>
                      <a:pt x="1" y="68"/>
                      <a:pt x="17" y="135"/>
                    </a:cubicBezTo>
                    <a:cubicBezTo>
                      <a:pt x="36" y="248"/>
                      <a:pt x="93" y="360"/>
                      <a:pt x="186" y="436"/>
                    </a:cubicBezTo>
                    <a:cubicBezTo>
                      <a:pt x="203" y="444"/>
                      <a:pt x="219" y="448"/>
                      <a:pt x="235" y="448"/>
                    </a:cubicBezTo>
                    <a:cubicBezTo>
                      <a:pt x="291" y="448"/>
                      <a:pt x="337" y="400"/>
                      <a:pt x="337" y="342"/>
                    </a:cubicBezTo>
                    <a:cubicBezTo>
                      <a:pt x="337" y="267"/>
                      <a:pt x="299" y="173"/>
                      <a:pt x="262" y="97"/>
                    </a:cubicBezTo>
                    <a:cubicBezTo>
                      <a:pt x="243" y="60"/>
                      <a:pt x="224" y="41"/>
                      <a:pt x="186" y="22"/>
                    </a:cubicBezTo>
                    <a:cubicBezTo>
                      <a:pt x="168" y="4"/>
                      <a:pt x="149" y="4"/>
                      <a:pt x="111" y="4"/>
                    </a:cubicBezTo>
                    <a:cubicBezTo>
                      <a:pt x="105" y="2"/>
                      <a:pt x="9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10708403" y="3421409"/>
                <a:ext cx="21589" cy="33244"/>
              </a:xfrm>
              <a:custGeom>
                <a:avLst/>
                <a:gdLst/>
                <a:ahLst/>
                <a:cxnLst/>
                <a:rect l="l" t="t" r="r" b="b"/>
                <a:pathLst>
                  <a:path w="339" h="522" extrusionOk="0">
                    <a:moveTo>
                      <a:pt x="108" y="1"/>
                    </a:moveTo>
                    <a:cubicBezTo>
                      <a:pt x="56" y="1"/>
                      <a:pt x="0" y="42"/>
                      <a:pt x="0" y="111"/>
                    </a:cubicBezTo>
                    <a:cubicBezTo>
                      <a:pt x="0" y="129"/>
                      <a:pt x="0" y="167"/>
                      <a:pt x="0" y="204"/>
                    </a:cubicBezTo>
                    <a:cubicBezTo>
                      <a:pt x="0" y="223"/>
                      <a:pt x="0" y="242"/>
                      <a:pt x="0" y="261"/>
                    </a:cubicBezTo>
                    <a:cubicBezTo>
                      <a:pt x="19" y="317"/>
                      <a:pt x="57" y="373"/>
                      <a:pt x="75" y="430"/>
                    </a:cubicBezTo>
                    <a:cubicBezTo>
                      <a:pt x="94" y="449"/>
                      <a:pt x="113" y="467"/>
                      <a:pt x="150" y="467"/>
                    </a:cubicBezTo>
                    <a:lnTo>
                      <a:pt x="169" y="486"/>
                    </a:lnTo>
                    <a:cubicBezTo>
                      <a:pt x="188" y="511"/>
                      <a:pt x="213" y="522"/>
                      <a:pt x="238" y="522"/>
                    </a:cubicBezTo>
                    <a:cubicBezTo>
                      <a:pt x="288" y="522"/>
                      <a:pt x="338" y="480"/>
                      <a:pt x="338" y="430"/>
                    </a:cubicBezTo>
                    <a:cubicBezTo>
                      <a:pt x="338" y="317"/>
                      <a:pt x="301" y="204"/>
                      <a:pt x="226" y="111"/>
                    </a:cubicBezTo>
                    <a:lnTo>
                      <a:pt x="188" y="54"/>
                    </a:lnTo>
                    <a:cubicBezTo>
                      <a:pt x="173" y="18"/>
                      <a:pt x="142" y="1"/>
                      <a:pt x="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29"/>
            <p:cNvGrpSpPr/>
            <p:nvPr/>
          </p:nvGrpSpPr>
          <p:grpSpPr>
            <a:xfrm flipH="1">
              <a:off x="-339988" y="2697740"/>
              <a:ext cx="1469544" cy="2541300"/>
              <a:chOff x="-2229250" y="1302225"/>
              <a:chExt cx="1925756" cy="3330232"/>
            </a:xfrm>
          </p:grpSpPr>
          <p:sp>
            <p:nvSpPr>
              <p:cNvPr id="1427" name="Google Shape;1427;p29"/>
              <p:cNvSpPr/>
              <p:nvPr/>
            </p:nvSpPr>
            <p:spPr>
              <a:xfrm>
                <a:off x="-1327110" y="1302225"/>
                <a:ext cx="121470" cy="3330232"/>
              </a:xfrm>
              <a:custGeom>
                <a:avLst/>
                <a:gdLst/>
                <a:ahLst/>
                <a:cxnLst/>
                <a:rect l="l" t="t" r="r" b="b"/>
                <a:pathLst>
                  <a:path w="1012" h="27745" extrusionOk="0">
                    <a:moveTo>
                      <a:pt x="496" y="0"/>
                    </a:moveTo>
                    <a:lnTo>
                      <a:pt x="0" y="27744"/>
                    </a:lnTo>
                    <a:lnTo>
                      <a:pt x="1012" y="27744"/>
                    </a:ln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9"/>
              <p:cNvSpPr/>
              <p:nvPr/>
            </p:nvSpPr>
            <p:spPr>
              <a:xfrm>
                <a:off x="-1265175" y="2608984"/>
                <a:ext cx="961680" cy="1311688"/>
              </a:xfrm>
              <a:custGeom>
                <a:avLst/>
                <a:gdLst/>
                <a:ahLst/>
                <a:cxnLst/>
                <a:rect l="l" t="t" r="r" b="b"/>
                <a:pathLst>
                  <a:path w="8012" h="10928" extrusionOk="0">
                    <a:moveTo>
                      <a:pt x="0" y="1"/>
                    </a:moveTo>
                    <a:lnTo>
                      <a:pt x="0" y="6466"/>
                    </a:lnTo>
                    <a:cubicBezTo>
                      <a:pt x="238" y="8181"/>
                      <a:pt x="974" y="8497"/>
                      <a:pt x="1484" y="8497"/>
                    </a:cubicBezTo>
                    <a:cubicBezTo>
                      <a:pt x="1782" y="8497"/>
                      <a:pt x="2003" y="8389"/>
                      <a:pt x="2003" y="8389"/>
                    </a:cubicBezTo>
                    <a:cubicBezTo>
                      <a:pt x="2104" y="9454"/>
                      <a:pt x="3113" y="9600"/>
                      <a:pt x="3659" y="9600"/>
                    </a:cubicBezTo>
                    <a:cubicBezTo>
                      <a:pt x="3866" y="9600"/>
                      <a:pt x="4006" y="9579"/>
                      <a:pt x="4006" y="9579"/>
                    </a:cubicBezTo>
                    <a:cubicBezTo>
                      <a:pt x="4266" y="10234"/>
                      <a:pt x="4695" y="10403"/>
                      <a:pt x="5067" y="10403"/>
                    </a:cubicBezTo>
                    <a:cubicBezTo>
                      <a:pt x="5460" y="10403"/>
                      <a:pt x="5791" y="10214"/>
                      <a:pt x="5791" y="10214"/>
                    </a:cubicBezTo>
                    <a:cubicBezTo>
                      <a:pt x="6346" y="10928"/>
                      <a:pt x="8012" y="10928"/>
                      <a:pt x="8012" y="10928"/>
                    </a:cubicBezTo>
                    <a:cubicBezTo>
                      <a:pt x="6782" y="10194"/>
                      <a:pt x="5692" y="9262"/>
                      <a:pt x="4760" y="8171"/>
                    </a:cubicBezTo>
                    <a:cubicBezTo>
                      <a:pt x="3808" y="7061"/>
                      <a:pt x="2935" y="5851"/>
                      <a:pt x="2201" y="4582"/>
                    </a:cubicBezTo>
                    <a:cubicBezTo>
                      <a:pt x="1349" y="3114"/>
                      <a:pt x="595" y="158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9"/>
              <p:cNvSpPr/>
              <p:nvPr/>
            </p:nvSpPr>
            <p:spPr>
              <a:xfrm>
                <a:off x="-1267575" y="2608984"/>
                <a:ext cx="573743" cy="995529"/>
              </a:xfrm>
              <a:custGeom>
                <a:avLst/>
                <a:gdLst/>
                <a:ahLst/>
                <a:cxnLst/>
                <a:rect l="l" t="t" r="r" b="b"/>
                <a:pathLst>
                  <a:path w="4780" h="8294" extrusionOk="0">
                    <a:moveTo>
                      <a:pt x="0" y="1"/>
                    </a:moveTo>
                    <a:lnTo>
                      <a:pt x="0" y="417"/>
                    </a:lnTo>
                    <a:cubicBezTo>
                      <a:pt x="238" y="1329"/>
                      <a:pt x="536" y="2559"/>
                      <a:pt x="734" y="3689"/>
                    </a:cubicBezTo>
                    <a:cubicBezTo>
                      <a:pt x="754" y="3868"/>
                      <a:pt x="793" y="4026"/>
                      <a:pt x="813" y="4205"/>
                    </a:cubicBezTo>
                    <a:cubicBezTo>
                      <a:pt x="993" y="5343"/>
                      <a:pt x="1308" y="5722"/>
                      <a:pt x="1544" y="5722"/>
                    </a:cubicBezTo>
                    <a:cubicBezTo>
                      <a:pt x="1777" y="5722"/>
                      <a:pt x="1933" y="5353"/>
                      <a:pt x="1805" y="4978"/>
                    </a:cubicBezTo>
                    <a:cubicBezTo>
                      <a:pt x="1742" y="4791"/>
                      <a:pt x="1749" y="4703"/>
                      <a:pt x="1801" y="4703"/>
                    </a:cubicBezTo>
                    <a:cubicBezTo>
                      <a:pt x="1963" y="4703"/>
                      <a:pt x="2570" y="5555"/>
                      <a:pt x="2915" y="6862"/>
                    </a:cubicBezTo>
                    <a:cubicBezTo>
                      <a:pt x="3188" y="7860"/>
                      <a:pt x="3840" y="8293"/>
                      <a:pt x="4355" y="8293"/>
                    </a:cubicBezTo>
                    <a:cubicBezTo>
                      <a:pt x="4515" y="8293"/>
                      <a:pt x="4662" y="8251"/>
                      <a:pt x="4780" y="8171"/>
                    </a:cubicBezTo>
                    <a:cubicBezTo>
                      <a:pt x="3808" y="7061"/>
                      <a:pt x="2955" y="5851"/>
                      <a:pt x="2221" y="4582"/>
                    </a:cubicBezTo>
                    <a:cubicBezTo>
                      <a:pt x="1349" y="3114"/>
                      <a:pt x="615" y="158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1006992" y="3432025"/>
                <a:ext cx="50533" cy="123271"/>
              </a:xfrm>
              <a:custGeom>
                <a:avLst/>
                <a:gdLst/>
                <a:ahLst/>
                <a:cxnLst/>
                <a:rect l="l" t="t" r="r" b="b"/>
                <a:pathLst>
                  <a:path w="421" h="1027" extrusionOk="0">
                    <a:moveTo>
                      <a:pt x="190" y="1"/>
                    </a:moveTo>
                    <a:cubicBezTo>
                      <a:pt x="183" y="1"/>
                      <a:pt x="176" y="2"/>
                      <a:pt x="169" y="5"/>
                    </a:cubicBezTo>
                    <a:cubicBezTo>
                      <a:pt x="0" y="80"/>
                      <a:pt x="98" y="1026"/>
                      <a:pt x="243" y="1026"/>
                    </a:cubicBezTo>
                    <a:cubicBezTo>
                      <a:pt x="252" y="1026"/>
                      <a:pt x="260" y="1023"/>
                      <a:pt x="268" y="1017"/>
                    </a:cubicBezTo>
                    <a:cubicBezTo>
                      <a:pt x="421" y="902"/>
                      <a:pt x="354"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2229250" y="2608984"/>
                <a:ext cx="961800" cy="1311688"/>
              </a:xfrm>
              <a:custGeom>
                <a:avLst/>
                <a:gdLst/>
                <a:ahLst/>
                <a:cxnLst/>
                <a:rect l="l" t="t" r="r" b="b"/>
                <a:pathLst>
                  <a:path w="8013" h="10928" extrusionOk="0">
                    <a:moveTo>
                      <a:pt x="8012" y="1"/>
                    </a:moveTo>
                    <a:cubicBezTo>
                      <a:pt x="7417" y="1587"/>
                      <a:pt x="6664" y="3114"/>
                      <a:pt x="5811" y="4582"/>
                    </a:cubicBezTo>
                    <a:cubicBezTo>
                      <a:pt x="5077" y="5851"/>
                      <a:pt x="4224" y="7061"/>
                      <a:pt x="3253" y="8171"/>
                    </a:cubicBezTo>
                    <a:cubicBezTo>
                      <a:pt x="2321" y="9262"/>
                      <a:pt x="1230" y="10194"/>
                      <a:pt x="0" y="10928"/>
                    </a:cubicBezTo>
                    <a:cubicBezTo>
                      <a:pt x="0" y="10928"/>
                      <a:pt x="1666" y="10928"/>
                      <a:pt x="2221" y="10214"/>
                    </a:cubicBezTo>
                    <a:cubicBezTo>
                      <a:pt x="2221" y="10214"/>
                      <a:pt x="2552" y="10403"/>
                      <a:pt x="2946" y="10403"/>
                    </a:cubicBezTo>
                    <a:cubicBezTo>
                      <a:pt x="3318" y="10403"/>
                      <a:pt x="3746" y="10234"/>
                      <a:pt x="4006" y="9579"/>
                    </a:cubicBezTo>
                    <a:cubicBezTo>
                      <a:pt x="4006" y="9579"/>
                      <a:pt x="4147" y="9600"/>
                      <a:pt x="4353" y="9600"/>
                    </a:cubicBezTo>
                    <a:cubicBezTo>
                      <a:pt x="4900" y="9600"/>
                      <a:pt x="5909" y="9454"/>
                      <a:pt x="6009" y="8389"/>
                    </a:cubicBezTo>
                    <a:cubicBezTo>
                      <a:pt x="6009" y="8389"/>
                      <a:pt x="6230" y="8497"/>
                      <a:pt x="6528" y="8497"/>
                    </a:cubicBezTo>
                    <a:cubicBezTo>
                      <a:pt x="7038" y="8497"/>
                      <a:pt x="7774" y="8181"/>
                      <a:pt x="8012" y="6466"/>
                    </a:cubicBezTo>
                    <a:lnTo>
                      <a:pt x="80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1838915" y="2608984"/>
                <a:ext cx="571463" cy="995169"/>
              </a:xfrm>
              <a:custGeom>
                <a:avLst/>
                <a:gdLst/>
                <a:ahLst/>
                <a:cxnLst/>
                <a:rect l="l" t="t" r="r" b="b"/>
                <a:pathLst>
                  <a:path w="4761" h="8291" extrusionOk="0">
                    <a:moveTo>
                      <a:pt x="4760" y="1"/>
                    </a:moveTo>
                    <a:cubicBezTo>
                      <a:pt x="4165" y="1587"/>
                      <a:pt x="3412" y="3134"/>
                      <a:pt x="2539" y="4582"/>
                    </a:cubicBezTo>
                    <a:cubicBezTo>
                      <a:pt x="1805" y="5851"/>
                      <a:pt x="953" y="7061"/>
                      <a:pt x="1" y="8171"/>
                    </a:cubicBezTo>
                    <a:cubicBezTo>
                      <a:pt x="116" y="8250"/>
                      <a:pt x="259" y="8291"/>
                      <a:pt x="415" y="8291"/>
                    </a:cubicBezTo>
                    <a:cubicBezTo>
                      <a:pt x="925" y="8291"/>
                      <a:pt x="1571" y="7850"/>
                      <a:pt x="1845" y="6862"/>
                    </a:cubicBezTo>
                    <a:cubicBezTo>
                      <a:pt x="2206" y="5555"/>
                      <a:pt x="2805" y="4703"/>
                      <a:pt x="2963" y="4703"/>
                    </a:cubicBezTo>
                    <a:cubicBezTo>
                      <a:pt x="3013" y="4703"/>
                      <a:pt x="3018" y="4791"/>
                      <a:pt x="2956" y="4978"/>
                    </a:cubicBezTo>
                    <a:cubicBezTo>
                      <a:pt x="2837" y="5353"/>
                      <a:pt x="2998" y="5722"/>
                      <a:pt x="3231" y="5722"/>
                    </a:cubicBezTo>
                    <a:cubicBezTo>
                      <a:pt x="3467" y="5722"/>
                      <a:pt x="3777" y="5343"/>
                      <a:pt x="3947" y="4205"/>
                    </a:cubicBezTo>
                    <a:cubicBezTo>
                      <a:pt x="3987" y="4026"/>
                      <a:pt x="4007" y="3868"/>
                      <a:pt x="4046" y="3689"/>
                    </a:cubicBezTo>
                    <a:cubicBezTo>
                      <a:pt x="4245" y="2559"/>
                      <a:pt x="4522" y="1329"/>
                      <a:pt x="4760" y="417"/>
                    </a:cubicBezTo>
                    <a:lnTo>
                      <a:pt x="4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9"/>
              <p:cNvSpPr/>
              <p:nvPr/>
            </p:nvSpPr>
            <p:spPr>
              <a:xfrm>
                <a:off x="-1578691" y="3432025"/>
                <a:ext cx="52933" cy="123271"/>
              </a:xfrm>
              <a:custGeom>
                <a:avLst/>
                <a:gdLst/>
                <a:ahLst/>
                <a:cxnLst/>
                <a:rect l="l" t="t" r="r" b="b"/>
                <a:pathLst>
                  <a:path w="441" h="1027" extrusionOk="0">
                    <a:moveTo>
                      <a:pt x="251" y="1"/>
                    </a:moveTo>
                    <a:cubicBezTo>
                      <a:pt x="86" y="1"/>
                      <a:pt x="1" y="902"/>
                      <a:pt x="153" y="1017"/>
                    </a:cubicBezTo>
                    <a:cubicBezTo>
                      <a:pt x="163" y="1023"/>
                      <a:pt x="172" y="1026"/>
                      <a:pt x="181" y="1026"/>
                    </a:cubicBezTo>
                    <a:cubicBezTo>
                      <a:pt x="343" y="1026"/>
                      <a:pt x="441" y="80"/>
                      <a:pt x="272" y="5"/>
                    </a:cubicBezTo>
                    <a:cubicBezTo>
                      <a:pt x="265" y="2"/>
                      <a:pt x="258"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9"/>
              <p:cNvSpPr/>
              <p:nvPr/>
            </p:nvSpPr>
            <p:spPr>
              <a:xfrm>
                <a:off x="-1531880" y="2608984"/>
                <a:ext cx="531013" cy="549977"/>
              </a:xfrm>
              <a:custGeom>
                <a:avLst/>
                <a:gdLst/>
                <a:ahLst/>
                <a:cxnLst/>
                <a:rect l="l" t="t" r="r" b="b"/>
                <a:pathLst>
                  <a:path w="4424" h="4582" extrusionOk="0">
                    <a:moveTo>
                      <a:pt x="457" y="3773"/>
                    </a:moveTo>
                    <a:cubicBezTo>
                      <a:pt x="309" y="4045"/>
                      <a:pt x="156" y="4314"/>
                      <a:pt x="1" y="4582"/>
                    </a:cubicBezTo>
                    <a:cubicBezTo>
                      <a:pt x="277" y="4404"/>
                      <a:pt x="455" y="4108"/>
                      <a:pt x="457" y="3773"/>
                    </a:cubicBezTo>
                    <a:close/>
                    <a:moveTo>
                      <a:pt x="2202" y="1"/>
                    </a:moveTo>
                    <a:cubicBezTo>
                      <a:pt x="1716" y="1297"/>
                      <a:pt x="1124" y="2553"/>
                      <a:pt x="459" y="3769"/>
                    </a:cubicBezTo>
                    <a:lnTo>
                      <a:pt x="459" y="3769"/>
                    </a:lnTo>
                    <a:cubicBezTo>
                      <a:pt x="458" y="3769"/>
                      <a:pt x="458" y="3769"/>
                      <a:pt x="457" y="3769"/>
                    </a:cubicBezTo>
                    <a:cubicBezTo>
                      <a:pt x="457" y="3770"/>
                      <a:pt x="457" y="3772"/>
                      <a:pt x="457" y="3773"/>
                    </a:cubicBezTo>
                    <a:lnTo>
                      <a:pt x="457" y="3773"/>
                    </a:lnTo>
                    <a:cubicBezTo>
                      <a:pt x="458" y="3772"/>
                      <a:pt x="458" y="3771"/>
                      <a:pt x="459" y="3769"/>
                    </a:cubicBezTo>
                    <a:lnTo>
                      <a:pt x="459" y="3769"/>
                    </a:lnTo>
                    <a:cubicBezTo>
                      <a:pt x="599" y="3835"/>
                      <a:pt x="746" y="3866"/>
                      <a:pt x="893" y="3866"/>
                    </a:cubicBezTo>
                    <a:cubicBezTo>
                      <a:pt x="1098" y="3866"/>
                      <a:pt x="1303" y="3805"/>
                      <a:pt x="1488" y="3689"/>
                    </a:cubicBezTo>
                    <a:cubicBezTo>
                      <a:pt x="1786" y="3471"/>
                      <a:pt x="2083" y="3015"/>
                      <a:pt x="2202" y="2103"/>
                    </a:cubicBezTo>
                    <a:cubicBezTo>
                      <a:pt x="2341" y="3015"/>
                      <a:pt x="2639" y="3471"/>
                      <a:pt x="2936" y="3689"/>
                    </a:cubicBezTo>
                    <a:cubicBezTo>
                      <a:pt x="3109" y="3805"/>
                      <a:pt x="3316" y="3866"/>
                      <a:pt x="3522" y="3866"/>
                    </a:cubicBezTo>
                    <a:cubicBezTo>
                      <a:pt x="3669" y="3866"/>
                      <a:pt x="3815" y="3835"/>
                      <a:pt x="3947" y="3769"/>
                    </a:cubicBezTo>
                    <a:cubicBezTo>
                      <a:pt x="3967" y="4106"/>
                      <a:pt x="4146" y="4403"/>
                      <a:pt x="4423" y="4582"/>
                    </a:cubicBezTo>
                    <a:cubicBezTo>
                      <a:pt x="3551" y="3114"/>
                      <a:pt x="2817" y="1587"/>
                      <a:pt x="2202"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1265175" y="2118664"/>
                <a:ext cx="833248" cy="1133203"/>
              </a:xfrm>
              <a:custGeom>
                <a:avLst/>
                <a:gdLst/>
                <a:ahLst/>
                <a:cxnLst/>
                <a:rect l="l" t="t" r="r" b="b"/>
                <a:pathLst>
                  <a:path w="6942" h="9441" extrusionOk="0">
                    <a:moveTo>
                      <a:pt x="0" y="0"/>
                    </a:moveTo>
                    <a:lnTo>
                      <a:pt x="0" y="5593"/>
                    </a:lnTo>
                    <a:cubicBezTo>
                      <a:pt x="201" y="7077"/>
                      <a:pt x="842" y="7349"/>
                      <a:pt x="1283" y="7349"/>
                    </a:cubicBezTo>
                    <a:cubicBezTo>
                      <a:pt x="1537" y="7349"/>
                      <a:pt x="1725" y="7259"/>
                      <a:pt x="1725" y="7259"/>
                    </a:cubicBezTo>
                    <a:cubicBezTo>
                      <a:pt x="1812" y="8182"/>
                      <a:pt x="2696" y="8308"/>
                      <a:pt x="3171" y="8308"/>
                    </a:cubicBezTo>
                    <a:cubicBezTo>
                      <a:pt x="3350" y="8308"/>
                      <a:pt x="3471" y="8290"/>
                      <a:pt x="3471" y="8290"/>
                    </a:cubicBezTo>
                    <a:cubicBezTo>
                      <a:pt x="3695" y="8855"/>
                      <a:pt x="4067" y="8999"/>
                      <a:pt x="4389" y="8999"/>
                    </a:cubicBezTo>
                    <a:cubicBezTo>
                      <a:pt x="4721" y="8999"/>
                      <a:pt x="4998" y="8845"/>
                      <a:pt x="4998" y="8845"/>
                    </a:cubicBezTo>
                    <a:cubicBezTo>
                      <a:pt x="5493" y="9440"/>
                      <a:pt x="6941" y="9440"/>
                      <a:pt x="6941" y="9440"/>
                    </a:cubicBezTo>
                    <a:cubicBezTo>
                      <a:pt x="5870" y="8805"/>
                      <a:pt x="4918" y="8012"/>
                      <a:pt x="4125" y="7060"/>
                    </a:cubicBezTo>
                    <a:cubicBezTo>
                      <a:pt x="2975" y="5712"/>
                      <a:pt x="1983" y="4244"/>
                      <a:pt x="1190" y="2678"/>
                    </a:cubicBezTo>
                    <a:cubicBezTo>
                      <a:pt x="734" y="1805"/>
                      <a:pt x="337" y="91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1267575" y="2118664"/>
                <a:ext cx="497524" cy="860495"/>
              </a:xfrm>
              <a:custGeom>
                <a:avLst/>
                <a:gdLst/>
                <a:ahLst/>
                <a:cxnLst/>
                <a:rect l="l" t="t" r="r" b="b"/>
                <a:pathLst>
                  <a:path w="4145" h="7169" extrusionOk="0">
                    <a:moveTo>
                      <a:pt x="0" y="0"/>
                    </a:moveTo>
                    <a:lnTo>
                      <a:pt x="0" y="357"/>
                    </a:lnTo>
                    <a:cubicBezTo>
                      <a:pt x="159" y="952"/>
                      <a:pt x="357" y="1706"/>
                      <a:pt x="496" y="2479"/>
                    </a:cubicBezTo>
                    <a:cubicBezTo>
                      <a:pt x="595" y="2856"/>
                      <a:pt x="655" y="3253"/>
                      <a:pt x="714" y="3629"/>
                    </a:cubicBezTo>
                    <a:cubicBezTo>
                      <a:pt x="863" y="4615"/>
                      <a:pt x="1133" y="4946"/>
                      <a:pt x="1336" y="4946"/>
                    </a:cubicBezTo>
                    <a:cubicBezTo>
                      <a:pt x="1538" y="4946"/>
                      <a:pt x="1676" y="4620"/>
                      <a:pt x="1567" y="4284"/>
                    </a:cubicBezTo>
                    <a:cubicBezTo>
                      <a:pt x="1515" y="4128"/>
                      <a:pt x="1519" y="4055"/>
                      <a:pt x="1562" y="4055"/>
                    </a:cubicBezTo>
                    <a:cubicBezTo>
                      <a:pt x="1697" y="4055"/>
                      <a:pt x="2221" y="4797"/>
                      <a:pt x="2539" y="5930"/>
                    </a:cubicBezTo>
                    <a:cubicBezTo>
                      <a:pt x="2765" y="6791"/>
                      <a:pt x="3325" y="7168"/>
                      <a:pt x="3772" y="7168"/>
                    </a:cubicBezTo>
                    <a:cubicBezTo>
                      <a:pt x="3912" y="7168"/>
                      <a:pt x="4041" y="7131"/>
                      <a:pt x="4145" y="7060"/>
                    </a:cubicBezTo>
                    <a:cubicBezTo>
                      <a:pt x="2995" y="5712"/>
                      <a:pt x="2003" y="4244"/>
                      <a:pt x="1210" y="2678"/>
                    </a:cubicBezTo>
                    <a:cubicBezTo>
                      <a:pt x="754" y="1805"/>
                      <a:pt x="357" y="9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1040600" y="2829958"/>
                <a:ext cx="43931" cy="108507"/>
              </a:xfrm>
              <a:custGeom>
                <a:avLst/>
                <a:gdLst/>
                <a:ahLst/>
                <a:cxnLst/>
                <a:rect l="l" t="t" r="r" b="b"/>
                <a:pathLst>
                  <a:path w="366" h="904" extrusionOk="0">
                    <a:moveTo>
                      <a:pt x="148" y="1"/>
                    </a:moveTo>
                    <a:cubicBezTo>
                      <a:pt x="143" y="1"/>
                      <a:pt x="137" y="2"/>
                      <a:pt x="132" y="4"/>
                    </a:cubicBezTo>
                    <a:cubicBezTo>
                      <a:pt x="0" y="60"/>
                      <a:pt x="83" y="904"/>
                      <a:pt x="211" y="904"/>
                    </a:cubicBezTo>
                    <a:cubicBezTo>
                      <a:pt x="217" y="904"/>
                      <a:pt x="224" y="901"/>
                      <a:pt x="231" y="896"/>
                    </a:cubicBezTo>
                    <a:cubicBezTo>
                      <a:pt x="365" y="781"/>
                      <a:pt x="296" y="1"/>
                      <a:pt x="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9"/>
              <p:cNvSpPr/>
              <p:nvPr/>
            </p:nvSpPr>
            <p:spPr>
              <a:xfrm>
                <a:off x="-2100699" y="2118664"/>
                <a:ext cx="833248" cy="1135484"/>
              </a:xfrm>
              <a:custGeom>
                <a:avLst/>
                <a:gdLst/>
                <a:ahLst/>
                <a:cxnLst/>
                <a:rect l="l" t="t" r="r" b="b"/>
                <a:pathLst>
                  <a:path w="6942" h="9460" extrusionOk="0">
                    <a:moveTo>
                      <a:pt x="6941" y="0"/>
                    </a:moveTo>
                    <a:cubicBezTo>
                      <a:pt x="6604" y="913"/>
                      <a:pt x="6207" y="1805"/>
                      <a:pt x="5751" y="2678"/>
                    </a:cubicBezTo>
                    <a:cubicBezTo>
                      <a:pt x="4958" y="4264"/>
                      <a:pt x="3967" y="5732"/>
                      <a:pt x="2816" y="7080"/>
                    </a:cubicBezTo>
                    <a:cubicBezTo>
                      <a:pt x="2023" y="8012"/>
                      <a:pt x="1071" y="8825"/>
                      <a:pt x="0" y="9460"/>
                    </a:cubicBezTo>
                    <a:cubicBezTo>
                      <a:pt x="0" y="9460"/>
                      <a:pt x="1448" y="9460"/>
                      <a:pt x="1944" y="8845"/>
                    </a:cubicBezTo>
                    <a:cubicBezTo>
                      <a:pt x="1944" y="8845"/>
                      <a:pt x="2221" y="8999"/>
                      <a:pt x="2553" y="8999"/>
                    </a:cubicBezTo>
                    <a:cubicBezTo>
                      <a:pt x="2874" y="8999"/>
                      <a:pt x="3247" y="8855"/>
                      <a:pt x="3471" y="8290"/>
                    </a:cubicBezTo>
                    <a:cubicBezTo>
                      <a:pt x="3471" y="8290"/>
                      <a:pt x="3592" y="8308"/>
                      <a:pt x="3770" y="8308"/>
                    </a:cubicBezTo>
                    <a:cubicBezTo>
                      <a:pt x="4246" y="8308"/>
                      <a:pt x="5129" y="8182"/>
                      <a:pt x="5216" y="7259"/>
                    </a:cubicBezTo>
                    <a:cubicBezTo>
                      <a:pt x="5216" y="7259"/>
                      <a:pt x="5401" y="7349"/>
                      <a:pt x="5653" y="7349"/>
                    </a:cubicBezTo>
                    <a:cubicBezTo>
                      <a:pt x="6090" y="7349"/>
                      <a:pt x="6727" y="7077"/>
                      <a:pt x="6941" y="5593"/>
                    </a:cubicBezTo>
                    <a:lnTo>
                      <a:pt x="6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9"/>
              <p:cNvSpPr/>
              <p:nvPr/>
            </p:nvSpPr>
            <p:spPr>
              <a:xfrm>
                <a:off x="-1762696" y="2118664"/>
                <a:ext cx="495244" cy="860495"/>
              </a:xfrm>
              <a:custGeom>
                <a:avLst/>
                <a:gdLst/>
                <a:ahLst/>
                <a:cxnLst/>
                <a:rect l="l" t="t" r="r" b="b"/>
                <a:pathLst>
                  <a:path w="4126" h="7169" extrusionOk="0">
                    <a:moveTo>
                      <a:pt x="4125" y="0"/>
                    </a:moveTo>
                    <a:cubicBezTo>
                      <a:pt x="3788" y="913"/>
                      <a:pt x="3391" y="1805"/>
                      <a:pt x="2935" y="2678"/>
                    </a:cubicBezTo>
                    <a:cubicBezTo>
                      <a:pt x="2142" y="4244"/>
                      <a:pt x="1151" y="5712"/>
                      <a:pt x="0" y="7060"/>
                    </a:cubicBezTo>
                    <a:cubicBezTo>
                      <a:pt x="104" y="7131"/>
                      <a:pt x="233" y="7168"/>
                      <a:pt x="373" y="7168"/>
                    </a:cubicBezTo>
                    <a:cubicBezTo>
                      <a:pt x="820" y="7168"/>
                      <a:pt x="1380" y="6791"/>
                      <a:pt x="1607" y="5930"/>
                    </a:cubicBezTo>
                    <a:cubicBezTo>
                      <a:pt x="1922" y="4804"/>
                      <a:pt x="2442" y="4064"/>
                      <a:pt x="2581" y="4064"/>
                    </a:cubicBezTo>
                    <a:cubicBezTo>
                      <a:pt x="2626" y="4064"/>
                      <a:pt x="2631" y="4140"/>
                      <a:pt x="2578" y="4304"/>
                    </a:cubicBezTo>
                    <a:cubicBezTo>
                      <a:pt x="2470" y="4628"/>
                      <a:pt x="2606" y="4948"/>
                      <a:pt x="2807" y="4948"/>
                    </a:cubicBezTo>
                    <a:cubicBezTo>
                      <a:pt x="3011" y="4948"/>
                      <a:pt x="3281" y="4619"/>
                      <a:pt x="3431" y="3629"/>
                    </a:cubicBezTo>
                    <a:cubicBezTo>
                      <a:pt x="3491" y="3253"/>
                      <a:pt x="3550" y="2856"/>
                      <a:pt x="3629" y="2479"/>
                    </a:cubicBezTo>
                    <a:cubicBezTo>
                      <a:pt x="3788" y="1706"/>
                      <a:pt x="3986" y="952"/>
                      <a:pt x="4125" y="357"/>
                    </a:cubicBezTo>
                    <a:lnTo>
                      <a:pt x="4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9"/>
              <p:cNvSpPr/>
              <p:nvPr/>
            </p:nvSpPr>
            <p:spPr>
              <a:xfrm>
                <a:off x="-1535961" y="2829958"/>
                <a:ext cx="43931" cy="108507"/>
              </a:xfrm>
              <a:custGeom>
                <a:avLst/>
                <a:gdLst/>
                <a:ahLst/>
                <a:cxnLst/>
                <a:rect l="l" t="t" r="r" b="b"/>
                <a:pathLst>
                  <a:path w="366" h="904" extrusionOk="0">
                    <a:moveTo>
                      <a:pt x="217" y="1"/>
                    </a:moveTo>
                    <a:cubicBezTo>
                      <a:pt x="69" y="1"/>
                      <a:pt x="0" y="781"/>
                      <a:pt x="134" y="896"/>
                    </a:cubicBezTo>
                    <a:cubicBezTo>
                      <a:pt x="141" y="901"/>
                      <a:pt x="148" y="904"/>
                      <a:pt x="155" y="904"/>
                    </a:cubicBezTo>
                    <a:cubicBezTo>
                      <a:pt x="282" y="904"/>
                      <a:pt x="365" y="60"/>
                      <a:pt x="233" y="4"/>
                    </a:cubicBezTo>
                    <a:cubicBezTo>
                      <a:pt x="228" y="2"/>
                      <a:pt x="222"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1410410" y="2118664"/>
                <a:ext cx="288072" cy="322641"/>
              </a:xfrm>
              <a:custGeom>
                <a:avLst/>
                <a:gdLst/>
                <a:ahLst/>
                <a:cxnLst/>
                <a:rect l="l" t="t" r="r" b="b"/>
                <a:pathLst>
                  <a:path w="2400" h="2688" extrusionOk="0">
                    <a:moveTo>
                      <a:pt x="1190" y="0"/>
                    </a:moveTo>
                    <a:cubicBezTo>
                      <a:pt x="853" y="913"/>
                      <a:pt x="456" y="1805"/>
                      <a:pt x="0" y="2678"/>
                    </a:cubicBezTo>
                    <a:cubicBezTo>
                      <a:pt x="45" y="2684"/>
                      <a:pt x="89" y="2688"/>
                      <a:pt x="133" y="2688"/>
                    </a:cubicBezTo>
                    <a:cubicBezTo>
                      <a:pt x="344" y="2688"/>
                      <a:pt x="547" y="2611"/>
                      <a:pt x="694" y="2479"/>
                    </a:cubicBezTo>
                    <a:cubicBezTo>
                      <a:pt x="913" y="2281"/>
                      <a:pt x="1111" y="1924"/>
                      <a:pt x="1190" y="1289"/>
                    </a:cubicBezTo>
                    <a:cubicBezTo>
                      <a:pt x="1289" y="1924"/>
                      <a:pt x="1488" y="2281"/>
                      <a:pt x="1686" y="2479"/>
                    </a:cubicBezTo>
                    <a:cubicBezTo>
                      <a:pt x="1850" y="2611"/>
                      <a:pt x="2055" y="2688"/>
                      <a:pt x="2268" y="2688"/>
                    </a:cubicBezTo>
                    <a:cubicBezTo>
                      <a:pt x="2311" y="2688"/>
                      <a:pt x="2356" y="2684"/>
                      <a:pt x="2400" y="2678"/>
                    </a:cubicBezTo>
                    <a:cubicBezTo>
                      <a:pt x="1944" y="1805"/>
                      <a:pt x="1547" y="913"/>
                      <a:pt x="119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1267575" y="1663993"/>
                <a:ext cx="666527" cy="907067"/>
              </a:xfrm>
              <a:custGeom>
                <a:avLst/>
                <a:gdLst/>
                <a:ahLst/>
                <a:cxnLst/>
                <a:rect l="l" t="t" r="r" b="b"/>
                <a:pathLst>
                  <a:path w="5553" h="7557" extrusionOk="0">
                    <a:moveTo>
                      <a:pt x="0" y="1"/>
                    </a:moveTo>
                    <a:lnTo>
                      <a:pt x="0" y="4463"/>
                    </a:lnTo>
                    <a:cubicBezTo>
                      <a:pt x="177" y="5664"/>
                      <a:pt x="693" y="5881"/>
                      <a:pt x="1043" y="5881"/>
                    </a:cubicBezTo>
                    <a:cubicBezTo>
                      <a:pt x="1243" y="5881"/>
                      <a:pt x="1388" y="5811"/>
                      <a:pt x="1388" y="5811"/>
                    </a:cubicBezTo>
                    <a:cubicBezTo>
                      <a:pt x="1460" y="6538"/>
                      <a:pt x="2145" y="6640"/>
                      <a:pt x="2525" y="6640"/>
                    </a:cubicBezTo>
                    <a:cubicBezTo>
                      <a:pt x="2674" y="6640"/>
                      <a:pt x="2777" y="6624"/>
                      <a:pt x="2777" y="6624"/>
                    </a:cubicBezTo>
                    <a:cubicBezTo>
                      <a:pt x="2959" y="7076"/>
                      <a:pt x="3254" y="7192"/>
                      <a:pt x="3508" y="7192"/>
                    </a:cubicBezTo>
                    <a:cubicBezTo>
                      <a:pt x="3780" y="7192"/>
                      <a:pt x="4006" y="7061"/>
                      <a:pt x="4006" y="7061"/>
                    </a:cubicBezTo>
                    <a:cubicBezTo>
                      <a:pt x="4403" y="7556"/>
                      <a:pt x="5553" y="7556"/>
                      <a:pt x="5553" y="7556"/>
                    </a:cubicBezTo>
                    <a:cubicBezTo>
                      <a:pt x="4700" y="7041"/>
                      <a:pt x="3947" y="6406"/>
                      <a:pt x="3292" y="5653"/>
                    </a:cubicBezTo>
                    <a:cubicBezTo>
                      <a:pt x="2420" y="4601"/>
                      <a:pt x="1646" y="3471"/>
                      <a:pt x="1031" y="2261"/>
                    </a:cubicBezTo>
                    <a:cubicBezTo>
                      <a:pt x="635" y="1528"/>
                      <a:pt x="298" y="77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1267575" y="1663993"/>
                <a:ext cx="397659" cy="688852"/>
              </a:xfrm>
              <a:custGeom>
                <a:avLst/>
                <a:gdLst/>
                <a:ahLst/>
                <a:cxnLst/>
                <a:rect l="l" t="t" r="r" b="b"/>
                <a:pathLst>
                  <a:path w="3313" h="5739" extrusionOk="0">
                    <a:moveTo>
                      <a:pt x="0" y="1"/>
                    </a:moveTo>
                    <a:lnTo>
                      <a:pt x="0" y="278"/>
                    </a:lnTo>
                    <a:cubicBezTo>
                      <a:pt x="139" y="794"/>
                      <a:pt x="298" y="1448"/>
                      <a:pt x="437" y="2083"/>
                    </a:cubicBezTo>
                    <a:cubicBezTo>
                      <a:pt x="476" y="2361"/>
                      <a:pt x="536" y="2638"/>
                      <a:pt x="575" y="2896"/>
                    </a:cubicBezTo>
                    <a:cubicBezTo>
                      <a:pt x="695" y="3687"/>
                      <a:pt x="912" y="3952"/>
                      <a:pt x="1073" y="3952"/>
                    </a:cubicBezTo>
                    <a:cubicBezTo>
                      <a:pt x="1232" y="3952"/>
                      <a:pt x="1338" y="3697"/>
                      <a:pt x="1250" y="3431"/>
                    </a:cubicBezTo>
                    <a:cubicBezTo>
                      <a:pt x="1207" y="3302"/>
                      <a:pt x="1211" y="3242"/>
                      <a:pt x="1246" y="3242"/>
                    </a:cubicBezTo>
                    <a:cubicBezTo>
                      <a:pt x="1359" y="3242"/>
                      <a:pt x="1782" y="3837"/>
                      <a:pt x="2023" y="4740"/>
                    </a:cubicBezTo>
                    <a:cubicBezTo>
                      <a:pt x="2204" y="5435"/>
                      <a:pt x="2650" y="5739"/>
                      <a:pt x="3010" y="5739"/>
                    </a:cubicBezTo>
                    <a:cubicBezTo>
                      <a:pt x="3123" y="5739"/>
                      <a:pt x="3227" y="5709"/>
                      <a:pt x="3312" y="5653"/>
                    </a:cubicBezTo>
                    <a:cubicBezTo>
                      <a:pt x="2420" y="4601"/>
                      <a:pt x="1666" y="3471"/>
                      <a:pt x="1031" y="2261"/>
                    </a:cubicBezTo>
                    <a:cubicBezTo>
                      <a:pt x="655" y="1528"/>
                      <a:pt x="298" y="7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1085851" y="2232452"/>
                <a:ext cx="34329" cy="84981"/>
              </a:xfrm>
              <a:custGeom>
                <a:avLst/>
                <a:gdLst/>
                <a:ahLst/>
                <a:cxnLst/>
                <a:rect l="l" t="t" r="r" b="b"/>
                <a:pathLst>
                  <a:path w="286" h="708" extrusionOk="0">
                    <a:moveTo>
                      <a:pt x="127" y="1"/>
                    </a:moveTo>
                    <a:cubicBezTo>
                      <a:pt x="122" y="1"/>
                      <a:pt x="117" y="2"/>
                      <a:pt x="112" y="4"/>
                    </a:cubicBezTo>
                    <a:cubicBezTo>
                      <a:pt x="1" y="60"/>
                      <a:pt x="64" y="708"/>
                      <a:pt x="153" y="708"/>
                    </a:cubicBezTo>
                    <a:cubicBezTo>
                      <a:pt x="159" y="708"/>
                      <a:pt x="166" y="705"/>
                      <a:pt x="172" y="698"/>
                    </a:cubicBezTo>
                    <a:cubicBezTo>
                      <a:pt x="286" y="622"/>
                      <a:pt x="236"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1934098" y="1663993"/>
                <a:ext cx="666647" cy="904666"/>
              </a:xfrm>
              <a:custGeom>
                <a:avLst/>
                <a:gdLst/>
                <a:ahLst/>
                <a:cxnLst/>
                <a:rect l="l" t="t" r="r" b="b"/>
                <a:pathLst>
                  <a:path w="5554" h="7537" extrusionOk="0">
                    <a:moveTo>
                      <a:pt x="5553" y="1"/>
                    </a:moveTo>
                    <a:cubicBezTo>
                      <a:pt x="5256" y="774"/>
                      <a:pt x="4919" y="1528"/>
                      <a:pt x="4522" y="2261"/>
                    </a:cubicBezTo>
                    <a:cubicBezTo>
                      <a:pt x="3907" y="3471"/>
                      <a:pt x="3134" y="4601"/>
                      <a:pt x="2261" y="5633"/>
                    </a:cubicBezTo>
                    <a:cubicBezTo>
                      <a:pt x="1607" y="6386"/>
                      <a:pt x="853" y="7021"/>
                      <a:pt x="0" y="7536"/>
                    </a:cubicBezTo>
                    <a:cubicBezTo>
                      <a:pt x="0" y="7536"/>
                      <a:pt x="7" y="7537"/>
                      <a:pt x="19" y="7537"/>
                    </a:cubicBezTo>
                    <a:cubicBezTo>
                      <a:pt x="169" y="7537"/>
                      <a:pt x="1198" y="7520"/>
                      <a:pt x="1547" y="7061"/>
                    </a:cubicBezTo>
                    <a:cubicBezTo>
                      <a:pt x="1547" y="7061"/>
                      <a:pt x="1770" y="7182"/>
                      <a:pt x="2039" y="7182"/>
                    </a:cubicBezTo>
                    <a:cubicBezTo>
                      <a:pt x="2302" y="7182"/>
                      <a:pt x="2610" y="7066"/>
                      <a:pt x="2797" y="6604"/>
                    </a:cubicBezTo>
                    <a:cubicBezTo>
                      <a:pt x="2797" y="6604"/>
                      <a:pt x="2899" y="6620"/>
                      <a:pt x="3048" y="6620"/>
                    </a:cubicBezTo>
                    <a:cubicBezTo>
                      <a:pt x="3427" y="6620"/>
                      <a:pt x="4108" y="6518"/>
                      <a:pt x="4165" y="5791"/>
                    </a:cubicBezTo>
                    <a:cubicBezTo>
                      <a:pt x="4165" y="5791"/>
                      <a:pt x="4316" y="5863"/>
                      <a:pt x="4519" y="5863"/>
                    </a:cubicBezTo>
                    <a:cubicBezTo>
                      <a:pt x="4874" y="5863"/>
                      <a:pt x="5389" y="5647"/>
                      <a:pt x="5553" y="4463"/>
                    </a:cubicBezTo>
                    <a:lnTo>
                      <a:pt x="5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9"/>
              <p:cNvSpPr/>
              <p:nvPr/>
            </p:nvSpPr>
            <p:spPr>
              <a:xfrm>
                <a:off x="-1662712" y="1663993"/>
                <a:ext cx="395259" cy="688612"/>
              </a:xfrm>
              <a:custGeom>
                <a:avLst/>
                <a:gdLst/>
                <a:ahLst/>
                <a:cxnLst/>
                <a:rect l="l" t="t" r="r" b="b"/>
                <a:pathLst>
                  <a:path w="3293" h="5737" extrusionOk="0">
                    <a:moveTo>
                      <a:pt x="3292" y="1"/>
                    </a:moveTo>
                    <a:cubicBezTo>
                      <a:pt x="3015" y="774"/>
                      <a:pt x="2658" y="1528"/>
                      <a:pt x="2281" y="2261"/>
                    </a:cubicBezTo>
                    <a:cubicBezTo>
                      <a:pt x="1646" y="3471"/>
                      <a:pt x="893" y="4601"/>
                      <a:pt x="0" y="5653"/>
                    </a:cubicBezTo>
                    <a:cubicBezTo>
                      <a:pt x="83" y="5708"/>
                      <a:pt x="183" y="5736"/>
                      <a:pt x="291" y="5736"/>
                    </a:cubicBezTo>
                    <a:cubicBezTo>
                      <a:pt x="648" y="5736"/>
                      <a:pt x="1091" y="5425"/>
                      <a:pt x="1289" y="4740"/>
                    </a:cubicBezTo>
                    <a:cubicBezTo>
                      <a:pt x="1530" y="3837"/>
                      <a:pt x="1954" y="3242"/>
                      <a:pt x="2066" y="3242"/>
                    </a:cubicBezTo>
                    <a:cubicBezTo>
                      <a:pt x="2101" y="3242"/>
                      <a:pt x="2106" y="3302"/>
                      <a:pt x="2063" y="3431"/>
                    </a:cubicBezTo>
                    <a:cubicBezTo>
                      <a:pt x="1974" y="3697"/>
                      <a:pt x="2080" y="3952"/>
                      <a:pt x="2239" y="3952"/>
                    </a:cubicBezTo>
                    <a:cubicBezTo>
                      <a:pt x="2401" y="3952"/>
                      <a:pt x="2617" y="3687"/>
                      <a:pt x="2737" y="2896"/>
                    </a:cubicBezTo>
                    <a:cubicBezTo>
                      <a:pt x="2777" y="2638"/>
                      <a:pt x="2836" y="2361"/>
                      <a:pt x="2876" y="2083"/>
                    </a:cubicBezTo>
                    <a:cubicBezTo>
                      <a:pt x="3015" y="1428"/>
                      <a:pt x="3173" y="794"/>
                      <a:pt x="3292" y="278"/>
                    </a:cubicBez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9"/>
              <p:cNvSpPr/>
              <p:nvPr/>
            </p:nvSpPr>
            <p:spPr>
              <a:xfrm>
                <a:off x="-1481347" y="2232452"/>
                <a:ext cx="34449" cy="84981"/>
              </a:xfrm>
              <a:custGeom>
                <a:avLst/>
                <a:gdLst/>
                <a:ahLst/>
                <a:cxnLst/>
                <a:rect l="l" t="t" r="r" b="b"/>
                <a:pathLst>
                  <a:path w="287" h="708" extrusionOk="0">
                    <a:moveTo>
                      <a:pt x="160" y="1"/>
                    </a:moveTo>
                    <a:cubicBezTo>
                      <a:pt x="51" y="1"/>
                      <a:pt x="1" y="622"/>
                      <a:pt x="96" y="698"/>
                    </a:cubicBezTo>
                    <a:cubicBezTo>
                      <a:pt x="103" y="705"/>
                      <a:pt x="110" y="708"/>
                      <a:pt x="118" y="708"/>
                    </a:cubicBezTo>
                    <a:cubicBezTo>
                      <a:pt x="224" y="708"/>
                      <a:pt x="286" y="60"/>
                      <a:pt x="175" y="4"/>
                    </a:cubicBezTo>
                    <a:cubicBezTo>
                      <a:pt x="170" y="2"/>
                      <a:pt x="165"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9"/>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9"/>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9"/>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9"/>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9"/>
              <p:cNvSpPr/>
              <p:nvPr/>
            </p:nvSpPr>
            <p:spPr>
              <a:xfrm>
                <a:off x="-1391325" y="1663993"/>
                <a:ext cx="247622" cy="272708"/>
              </a:xfrm>
              <a:custGeom>
                <a:avLst/>
                <a:gdLst/>
                <a:ahLst/>
                <a:cxnLst/>
                <a:rect l="l" t="t" r="r" b="b"/>
                <a:pathLst>
                  <a:path w="2063" h="2272" extrusionOk="0">
                    <a:moveTo>
                      <a:pt x="1031" y="1"/>
                    </a:moveTo>
                    <a:cubicBezTo>
                      <a:pt x="754" y="774"/>
                      <a:pt x="397" y="1528"/>
                      <a:pt x="0" y="2261"/>
                    </a:cubicBezTo>
                    <a:cubicBezTo>
                      <a:pt x="41" y="2268"/>
                      <a:pt x="82" y="2272"/>
                      <a:pt x="122" y="2272"/>
                    </a:cubicBezTo>
                    <a:cubicBezTo>
                      <a:pt x="312" y="2272"/>
                      <a:pt x="484" y="2197"/>
                      <a:pt x="615" y="2083"/>
                    </a:cubicBezTo>
                    <a:cubicBezTo>
                      <a:pt x="853" y="1825"/>
                      <a:pt x="1011" y="1508"/>
                      <a:pt x="1031" y="1151"/>
                    </a:cubicBezTo>
                    <a:cubicBezTo>
                      <a:pt x="1071" y="1508"/>
                      <a:pt x="1210" y="1825"/>
                      <a:pt x="1468" y="2083"/>
                    </a:cubicBezTo>
                    <a:cubicBezTo>
                      <a:pt x="1599" y="2197"/>
                      <a:pt x="1770" y="2272"/>
                      <a:pt x="1949" y="2272"/>
                    </a:cubicBezTo>
                    <a:cubicBezTo>
                      <a:pt x="1986" y="2272"/>
                      <a:pt x="2024" y="2268"/>
                      <a:pt x="2062" y="2261"/>
                    </a:cubicBezTo>
                    <a:cubicBezTo>
                      <a:pt x="1686" y="1528"/>
                      <a:pt x="1329" y="774"/>
                      <a:pt x="103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9"/>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9"/>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9"/>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5"/>
        <p:cNvGrpSpPr/>
        <p:nvPr/>
      </p:nvGrpSpPr>
      <p:grpSpPr>
        <a:xfrm>
          <a:off x="0" y="0"/>
          <a:ext cx="0" cy="0"/>
          <a:chOff x="0" y="0"/>
          <a:chExt cx="0" cy="0"/>
        </a:xfrm>
      </p:grpSpPr>
      <p:grpSp>
        <p:nvGrpSpPr>
          <p:cNvPr id="76" name="Google Shape;76;p3"/>
          <p:cNvGrpSpPr/>
          <p:nvPr/>
        </p:nvGrpSpPr>
        <p:grpSpPr>
          <a:xfrm>
            <a:off x="-1058050" y="2272578"/>
            <a:ext cx="10351363" cy="3202747"/>
            <a:chOff x="-1058050" y="2272578"/>
            <a:chExt cx="10351363" cy="3202747"/>
          </a:xfrm>
        </p:grpSpPr>
        <p:sp>
          <p:nvSpPr>
            <p:cNvPr id="77" name="Google Shape;77;p3"/>
            <p:cNvSpPr/>
            <p:nvPr/>
          </p:nvSpPr>
          <p:spPr>
            <a:xfrm rot="10800000">
              <a:off x="-482159" y="2722262"/>
              <a:ext cx="9775472" cy="2753063"/>
            </a:xfrm>
            <a:custGeom>
              <a:avLst/>
              <a:gdLst/>
              <a:ahLst/>
              <a:cxnLst/>
              <a:rect l="l" t="t" r="r" b="b"/>
              <a:pathLst>
                <a:path w="48845" h="19469" extrusionOk="0">
                  <a:moveTo>
                    <a:pt x="1" y="1"/>
                  </a:moveTo>
                  <a:lnTo>
                    <a:pt x="1" y="19468"/>
                  </a:lnTo>
                  <a:cubicBezTo>
                    <a:pt x="10707" y="19468"/>
                    <a:pt x="17631" y="12516"/>
                    <a:pt x="23494" y="11816"/>
                  </a:cubicBezTo>
                  <a:cubicBezTo>
                    <a:pt x="23915" y="11766"/>
                    <a:pt x="24307" y="11743"/>
                    <a:pt x="24677" y="11743"/>
                  </a:cubicBezTo>
                  <a:cubicBezTo>
                    <a:pt x="28596" y="11743"/>
                    <a:pt x="29992" y="14283"/>
                    <a:pt x="35127" y="14283"/>
                  </a:cubicBezTo>
                  <a:cubicBezTo>
                    <a:pt x="36260" y="14283"/>
                    <a:pt x="37576" y="14159"/>
                    <a:pt x="39140" y="13858"/>
                  </a:cubicBezTo>
                  <a:cubicBezTo>
                    <a:pt x="48456" y="12049"/>
                    <a:pt x="48845" y="1"/>
                    <a:pt x="4884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3"/>
            <p:cNvGrpSpPr/>
            <p:nvPr/>
          </p:nvGrpSpPr>
          <p:grpSpPr>
            <a:xfrm>
              <a:off x="-1058050" y="3287938"/>
              <a:ext cx="5325673" cy="1470679"/>
              <a:chOff x="580725" y="2154050"/>
              <a:chExt cx="5325673" cy="1470679"/>
            </a:xfrm>
          </p:grpSpPr>
          <p:sp>
            <p:nvSpPr>
              <p:cNvPr id="79" name="Google Shape;79;p3"/>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3"/>
              <p:cNvGrpSpPr/>
              <p:nvPr/>
            </p:nvGrpSpPr>
            <p:grpSpPr>
              <a:xfrm>
                <a:off x="920778" y="2214247"/>
                <a:ext cx="3311806" cy="1410482"/>
                <a:chOff x="1448103" y="1121072"/>
                <a:chExt cx="3311806" cy="1410482"/>
              </a:xfrm>
            </p:grpSpPr>
            <p:sp>
              <p:nvSpPr>
                <p:cNvPr id="82" name="Google Shape;82;p3"/>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 name="Google Shape;88;p3"/>
            <p:cNvSpPr/>
            <p:nvPr/>
          </p:nvSpPr>
          <p:spPr>
            <a:xfrm>
              <a:off x="3823525" y="408719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0" y="4741199"/>
              <a:ext cx="9144164"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2800400" y="4820700"/>
              <a:ext cx="6262550"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flipH="1">
              <a:off x="-386975" y="2272578"/>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3"/>
          <p:cNvSpPr txBox="1">
            <a:spLocks noGrp="1"/>
          </p:cNvSpPr>
          <p:nvPr>
            <p:ph type="title"/>
          </p:nvPr>
        </p:nvSpPr>
        <p:spPr>
          <a:xfrm>
            <a:off x="1167899" y="2030237"/>
            <a:ext cx="4250700" cy="9336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4900">
                <a:latin typeface="Slackey"/>
                <a:ea typeface="Slackey"/>
                <a:cs typeface="Slackey"/>
                <a:sym typeface="Slackey"/>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3" name="Google Shape;93;p3"/>
          <p:cNvSpPr txBox="1">
            <a:spLocks noGrp="1"/>
          </p:cNvSpPr>
          <p:nvPr>
            <p:ph type="title" idx="2" hasCustomPrompt="1"/>
          </p:nvPr>
        </p:nvSpPr>
        <p:spPr>
          <a:xfrm>
            <a:off x="1232799" y="773163"/>
            <a:ext cx="1359600" cy="104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5700">
                <a:solidFill>
                  <a:schemeClr val="accent1"/>
                </a:solidFill>
                <a:latin typeface="Slackey"/>
                <a:ea typeface="Slackey"/>
                <a:cs typeface="Slackey"/>
                <a:sym typeface="Slackey"/>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4" name="Google Shape;94;p3"/>
          <p:cNvSpPr txBox="1">
            <a:spLocks noGrp="1"/>
          </p:cNvSpPr>
          <p:nvPr>
            <p:ph type="subTitle" idx="1"/>
          </p:nvPr>
        </p:nvSpPr>
        <p:spPr>
          <a:xfrm>
            <a:off x="1167900" y="2877288"/>
            <a:ext cx="4250700" cy="417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1467"/>
        <p:cNvGrpSpPr/>
        <p:nvPr/>
      </p:nvGrpSpPr>
      <p:grpSpPr>
        <a:xfrm>
          <a:off x="0" y="0"/>
          <a:ext cx="0" cy="0"/>
          <a:chOff x="0" y="0"/>
          <a:chExt cx="0" cy="0"/>
        </a:xfrm>
      </p:grpSpPr>
      <p:grpSp>
        <p:nvGrpSpPr>
          <p:cNvPr id="1468" name="Google Shape;1468;p30"/>
          <p:cNvGrpSpPr/>
          <p:nvPr/>
        </p:nvGrpSpPr>
        <p:grpSpPr>
          <a:xfrm>
            <a:off x="-1058050" y="672052"/>
            <a:ext cx="11904800" cy="4491788"/>
            <a:chOff x="-1058050" y="672052"/>
            <a:chExt cx="11904800" cy="4491788"/>
          </a:xfrm>
        </p:grpSpPr>
        <p:sp>
          <p:nvSpPr>
            <p:cNvPr id="1469" name="Google Shape;1469;p30"/>
            <p:cNvSpPr/>
            <p:nvPr/>
          </p:nvSpPr>
          <p:spPr>
            <a:xfrm rot="10800000">
              <a:off x="-482159" y="2407937"/>
              <a:ext cx="9775472" cy="2753063"/>
            </a:xfrm>
            <a:custGeom>
              <a:avLst/>
              <a:gdLst/>
              <a:ahLst/>
              <a:cxnLst/>
              <a:rect l="l" t="t" r="r" b="b"/>
              <a:pathLst>
                <a:path w="48845" h="19469" extrusionOk="0">
                  <a:moveTo>
                    <a:pt x="1" y="1"/>
                  </a:moveTo>
                  <a:lnTo>
                    <a:pt x="1" y="19468"/>
                  </a:lnTo>
                  <a:cubicBezTo>
                    <a:pt x="10707" y="19468"/>
                    <a:pt x="17631" y="12516"/>
                    <a:pt x="23494" y="11816"/>
                  </a:cubicBezTo>
                  <a:cubicBezTo>
                    <a:pt x="23915" y="11766"/>
                    <a:pt x="24307" y="11743"/>
                    <a:pt x="24677" y="11743"/>
                  </a:cubicBezTo>
                  <a:cubicBezTo>
                    <a:pt x="28596" y="11743"/>
                    <a:pt x="29992" y="14283"/>
                    <a:pt x="35127" y="14283"/>
                  </a:cubicBezTo>
                  <a:cubicBezTo>
                    <a:pt x="36260" y="14283"/>
                    <a:pt x="37576" y="14159"/>
                    <a:pt x="39140" y="13858"/>
                  </a:cubicBezTo>
                  <a:cubicBezTo>
                    <a:pt x="48456" y="12049"/>
                    <a:pt x="48845" y="1"/>
                    <a:pt x="4884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30"/>
            <p:cNvGrpSpPr/>
            <p:nvPr/>
          </p:nvGrpSpPr>
          <p:grpSpPr>
            <a:xfrm>
              <a:off x="-1058050" y="3687988"/>
              <a:ext cx="5325673" cy="1470679"/>
              <a:chOff x="580725" y="2154050"/>
              <a:chExt cx="5325673" cy="1470679"/>
            </a:xfrm>
          </p:grpSpPr>
          <p:sp>
            <p:nvSpPr>
              <p:cNvPr id="1471" name="Google Shape;1471;p30"/>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 name="Google Shape;1473;p30"/>
              <p:cNvGrpSpPr/>
              <p:nvPr/>
            </p:nvGrpSpPr>
            <p:grpSpPr>
              <a:xfrm>
                <a:off x="920778" y="2214247"/>
                <a:ext cx="3311806" cy="1410482"/>
                <a:chOff x="1448103" y="1121072"/>
                <a:chExt cx="3311806" cy="1410482"/>
              </a:xfrm>
            </p:grpSpPr>
            <p:sp>
              <p:nvSpPr>
                <p:cNvPr id="1474" name="Google Shape;1474;p30"/>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80" name="Google Shape;1480;p30"/>
            <p:cNvSpPr/>
            <p:nvPr/>
          </p:nvSpPr>
          <p:spPr>
            <a:xfrm>
              <a:off x="6995350" y="203164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flipH="1">
              <a:off x="3286550" y="6720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flipH="1">
              <a:off x="441700" y="2120178"/>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 name="Google Shape;1483;p30"/>
            <p:cNvGrpSpPr/>
            <p:nvPr/>
          </p:nvGrpSpPr>
          <p:grpSpPr>
            <a:xfrm>
              <a:off x="3783587" y="4342325"/>
              <a:ext cx="7063163" cy="821515"/>
              <a:chOff x="0" y="5946775"/>
              <a:chExt cx="7063163" cy="821515"/>
            </a:xfrm>
          </p:grpSpPr>
          <p:sp>
            <p:nvSpPr>
              <p:cNvPr id="1484" name="Google Shape;1484;p30"/>
              <p:cNvSpPr/>
              <p:nvPr/>
            </p:nvSpPr>
            <p:spPr>
              <a:xfrm>
                <a:off x="0" y="5946775"/>
                <a:ext cx="7063163" cy="821515"/>
              </a:xfrm>
              <a:custGeom>
                <a:avLst/>
                <a:gdLst/>
                <a:ahLst/>
                <a:cxnLst/>
                <a:rect l="l" t="t" r="r" b="b"/>
                <a:pathLst>
                  <a:path w="136059" h="15825" extrusionOk="0">
                    <a:moveTo>
                      <a:pt x="57039" y="1"/>
                    </a:moveTo>
                    <a:cubicBezTo>
                      <a:pt x="56914" y="1"/>
                      <a:pt x="56788" y="2"/>
                      <a:pt x="56662" y="4"/>
                    </a:cubicBezTo>
                    <a:cubicBezTo>
                      <a:pt x="55378" y="23"/>
                      <a:pt x="47142" y="1181"/>
                      <a:pt x="39120" y="6315"/>
                    </a:cubicBezTo>
                    <a:cubicBezTo>
                      <a:pt x="33042" y="10195"/>
                      <a:pt x="22210" y="12412"/>
                      <a:pt x="14878" y="12684"/>
                    </a:cubicBezTo>
                    <a:cubicBezTo>
                      <a:pt x="7556" y="12947"/>
                      <a:pt x="0" y="15825"/>
                      <a:pt x="0" y="15825"/>
                    </a:cubicBezTo>
                    <a:lnTo>
                      <a:pt x="136058" y="15825"/>
                    </a:lnTo>
                    <a:lnTo>
                      <a:pt x="136058" y="13997"/>
                    </a:lnTo>
                    <a:cubicBezTo>
                      <a:pt x="133219" y="13734"/>
                      <a:pt x="129884" y="13550"/>
                      <a:pt x="126082" y="13540"/>
                    </a:cubicBezTo>
                    <a:cubicBezTo>
                      <a:pt x="123738" y="13540"/>
                      <a:pt x="121395" y="13287"/>
                      <a:pt x="119110" y="12781"/>
                    </a:cubicBezTo>
                    <a:cubicBezTo>
                      <a:pt x="114928" y="11867"/>
                      <a:pt x="111379" y="10263"/>
                      <a:pt x="108316" y="8775"/>
                    </a:cubicBezTo>
                    <a:cubicBezTo>
                      <a:pt x="106653" y="7958"/>
                      <a:pt x="105126" y="7180"/>
                      <a:pt x="103716" y="6568"/>
                    </a:cubicBezTo>
                    <a:cubicBezTo>
                      <a:pt x="103259" y="6364"/>
                      <a:pt x="102822" y="6189"/>
                      <a:pt x="102384" y="6023"/>
                    </a:cubicBezTo>
                    <a:cubicBezTo>
                      <a:pt x="101159" y="5556"/>
                      <a:pt x="100012" y="5265"/>
                      <a:pt x="98932" y="5245"/>
                    </a:cubicBezTo>
                    <a:cubicBezTo>
                      <a:pt x="98765" y="5240"/>
                      <a:pt x="98600" y="5238"/>
                      <a:pt x="98436" y="5238"/>
                    </a:cubicBezTo>
                    <a:cubicBezTo>
                      <a:pt x="97988" y="5238"/>
                      <a:pt x="97551" y="5256"/>
                      <a:pt x="97123" y="5284"/>
                    </a:cubicBezTo>
                    <a:cubicBezTo>
                      <a:pt x="96151" y="5352"/>
                      <a:pt x="95188" y="5479"/>
                      <a:pt x="94226" y="5663"/>
                    </a:cubicBezTo>
                    <a:cubicBezTo>
                      <a:pt x="90560" y="6354"/>
                      <a:pt x="87137" y="7657"/>
                      <a:pt x="82022" y="7715"/>
                    </a:cubicBezTo>
                    <a:cubicBezTo>
                      <a:pt x="81987" y="7716"/>
                      <a:pt x="81953" y="7716"/>
                      <a:pt x="81918" y="7716"/>
                    </a:cubicBezTo>
                    <a:cubicBezTo>
                      <a:pt x="74868" y="7716"/>
                      <a:pt x="67790" y="1"/>
                      <a:pt x="5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1500710" y="6259438"/>
                <a:ext cx="3883470" cy="508846"/>
              </a:xfrm>
              <a:custGeom>
                <a:avLst/>
                <a:gdLst/>
                <a:ahLst/>
                <a:cxnLst/>
                <a:rect l="l" t="t" r="r" b="b"/>
                <a:pathLst>
                  <a:path w="74808" h="9802" extrusionOk="0">
                    <a:moveTo>
                      <a:pt x="73475" y="0"/>
                    </a:moveTo>
                    <a:cubicBezTo>
                      <a:pt x="70646" y="467"/>
                      <a:pt x="68146" y="1537"/>
                      <a:pt x="65638" y="2645"/>
                    </a:cubicBezTo>
                    <a:cubicBezTo>
                      <a:pt x="62905" y="3851"/>
                      <a:pt x="60095" y="4814"/>
                      <a:pt x="57003" y="5310"/>
                    </a:cubicBezTo>
                    <a:cubicBezTo>
                      <a:pt x="55257" y="5584"/>
                      <a:pt x="53496" y="5722"/>
                      <a:pt x="51735" y="5722"/>
                    </a:cubicBezTo>
                    <a:cubicBezTo>
                      <a:pt x="50376" y="5722"/>
                      <a:pt x="49018" y="5640"/>
                      <a:pt x="47668" y="5475"/>
                    </a:cubicBezTo>
                    <a:cubicBezTo>
                      <a:pt x="41590" y="4716"/>
                      <a:pt x="36320" y="1828"/>
                      <a:pt x="30184" y="1274"/>
                    </a:cubicBezTo>
                    <a:cubicBezTo>
                      <a:pt x="29654" y="1226"/>
                      <a:pt x="29133" y="1203"/>
                      <a:pt x="28619" y="1203"/>
                    </a:cubicBezTo>
                    <a:cubicBezTo>
                      <a:pt x="23000" y="1203"/>
                      <a:pt x="18322" y="3921"/>
                      <a:pt x="13439" y="5854"/>
                    </a:cubicBezTo>
                    <a:cubicBezTo>
                      <a:pt x="9083" y="7556"/>
                      <a:pt x="4590" y="8878"/>
                      <a:pt x="1" y="9802"/>
                    </a:cubicBezTo>
                    <a:lnTo>
                      <a:pt x="3326" y="9792"/>
                    </a:lnTo>
                    <a:cubicBezTo>
                      <a:pt x="5961" y="9160"/>
                      <a:pt x="8558" y="8392"/>
                      <a:pt x="11115" y="7497"/>
                    </a:cubicBezTo>
                    <a:cubicBezTo>
                      <a:pt x="14032" y="6476"/>
                      <a:pt x="16755" y="5222"/>
                      <a:pt x="19565" y="4045"/>
                    </a:cubicBezTo>
                    <a:cubicBezTo>
                      <a:pt x="22278" y="2908"/>
                      <a:pt x="25176" y="1916"/>
                      <a:pt x="28327" y="1896"/>
                    </a:cubicBezTo>
                    <a:cubicBezTo>
                      <a:pt x="28366" y="1896"/>
                      <a:pt x="28406" y="1896"/>
                      <a:pt x="28446" y="1896"/>
                    </a:cubicBezTo>
                    <a:cubicBezTo>
                      <a:pt x="34571" y="1896"/>
                      <a:pt x="39907" y="4859"/>
                      <a:pt x="45742" y="5903"/>
                    </a:cubicBezTo>
                    <a:cubicBezTo>
                      <a:pt x="47707" y="6252"/>
                      <a:pt x="49720" y="6425"/>
                      <a:pt x="51732" y="6425"/>
                    </a:cubicBezTo>
                    <a:cubicBezTo>
                      <a:pt x="55776" y="6425"/>
                      <a:pt x="59817" y="5727"/>
                      <a:pt x="63459" y="4357"/>
                    </a:cubicBezTo>
                    <a:cubicBezTo>
                      <a:pt x="66610" y="3170"/>
                      <a:pt x="69459" y="1498"/>
                      <a:pt x="72901" y="827"/>
                    </a:cubicBezTo>
                    <a:cubicBezTo>
                      <a:pt x="73524" y="710"/>
                      <a:pt x="74166" y="613"/>
                      <a:pt x="74807" y="545"/>
                    </a:cubicBezTo>
                    <a:lnTo>
                      <a:pt x="734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5361838" y="6402299"/>
                <a:ext cx="821360" cy="277161"/>
              </a:xfrm>
              <a:custGeom>
                <a:avLst/>
                <a:gdLst/>
                <a:ahLst/>
                <a:cxnLst/>
                <a:rect l="l" t="t" r="r" b="b"/>
                <a:pathLst>
                  <a:path w="15822" h="5339" extrusionOk="0">
                    <a:moveTo>
                      <a:pt x="5018" y="0"/>
                    </a:moveTo>
                    <a:cubicBezTo>
                      <a:pt x="4532" y="156"/>
                      <a:pt x="4055" y="331"/>
                      <a:pt x="3589" y="515"/>
                    </a:cubicBezTo>
                    <a:cubicBezTo>
                      <a:pt x="2597" y="914"/>
                      <a:pt x="1284" y="1371"/>
                      <a:pt x="720" y="2149"/>
                    </a:cubicBezTo>
                    <a:cubicBezTo>
                      <a:pt x="1" y="3141"/>
                      <a:pt x="642" y="4220"/>
                      <a:pt x="1887" y="4707"/>
                    </a:cubicBezTo>
                    <a:cubicBezTo>
                      <a:pt x="3034" y="5154"/>
                      <a:pt x="4357" y="5329"/>
                      <a:pt x="5640" y="5339"/>
                    </a:cubicBezTo>
                    <a:cubicBezTo>
                      <a:pt x="6914" y="5339"/>
                      <a:pt x="8188" y="5241"/>
                      <a:pt x="9443" y="5037"/>
                    </a:cubicBezTo>
                    <a:cubicBezTo>
                      <a:pt x="11018" y="4969"/>
                      <a:pt x="12583" y="4765"/>
                      <a:pt x="14130" y="4454"/>
                    </a:cubicBezTo>
                    <a:cubicBezTo>
                      <a:pt x="14703" y="4327"/>
                      <a:pt x="15267" y="4181"/>
                      <a:pt x="15822" y="4016"/>
                    </a:cubicBezTo>
                    <a:cubicBezTo>
                      <a:pt x="11640" y="3092"/>
                      <a:pt x="8091" y="1488"/>
                      <a:pt x="5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5025659" y="6435885"/>
                <a:ext cx="312513" cy="153869"/>
              </a:xfrm>
              <a:custGeom>
                <a:avLst/>
                <a:gdLst/>
                <a:ahLst/>
                <a:cxnLst/>
                <a:rect l="l" t="t" r="r" b="b"/>
                <a:pathLst>
                  <a:path w="6020" h="2964" extrusionOk="0">
                    <a:moveTo>
                      <a:pt x="4112" y="1"/>
                    </a:moveTo>
                    <a:cubicBezTo>
                      <a:pt x="3450" y="1"/>
                      <a:pt x="2790" y="92"/>
                      <a:pt x="2149" y="277"/>
                    </a:cubicBezTo>
                    <a:cubicBezTo>
                      <a:pt x="1585" y="452"/>
                      <a:pt x="759" y="763"/>
                      <a:pt x="448" y="1230"/>
                    </a:cubicBezTo>
                    <a:cubicBezTo>
                      <a:pt x="156" y="1492"/>
                      <a:pt x="0" y="1872"/>
                      <a:pt x="39" y="2261"/>
                    </a:cubicBezTo>
                    <a:cubicBezTo>
                      <a:pt x="78" y="2591"/>
                      <a:pt x="341" y="2854"/>
                      <a:pt x="671" y="2902"/>
                    </a:cubicBezTo>
                    <a:cubicBezTo>
                      <a:pt x="966" y="2943"/>
                      <a:pt x="1262" y="2963"/>
                      <a:pt x="1556" y="2963"/>
                    </a:cubicBezTo>
                    <a:cubicBezTo>
                      <a:pt x="3285" y="2963"/>
                      <a:pt x="4929" y="2268"/>
                      <a:pt x="5776" y="1055"/>
                    </a:cubicBezTo>
                    <a:cubicBezTo>
                      <a:pt x="6019" y="714"/>
                      <a:pt x="5825" y="180"/>
                      <a:pt x="5261" y="92"/>
                    </a:cubicBezTo>
                    <a:cubicBezTo>
                      <a:pt x="4880" y="32"/>
                      <a:pt x="4495" y="1"/>
                      <a:pt x="4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872209" y="6625882"/>
                <a:ext cx="157554" cy="87317"/>
              </a:xfrm>
              <a:custGeom>
                <a:avLst/>
                <a:gdLst/>
                <a:ahLst/>
                <a:cxnLst/>
                <a:rect l="l" t="t" r="r" b="b"/>
                <a:pathLst>
                  <a:path w="3035" h="1682" extrusionOk="0">
                    <a:moveTo>
                      <a:pt x="1800" y="1"/>
                    </a:moveTo>
                    <a:cubicBezTo>
                      <a:pt x="1100" y="1"/>
                      <a:pt x="411" y="287"/>
                      <a:pt x="97" y="808"/>
                    </a:cubicBezTo>
                    <a:cubicBezTo>
                      <a:pt x="0" y="954"/>
                      <a:pt x="29" y="1158"/>
                      <a:pt x="175" y="1265"/>
                    </a:cubicBezTo>
                    <a:cubicBezTo>
                      <a:pt x="234" y="1391"/>
                      <a:pt x="341" y="1498"/>
                      <a:pt x="467" y="1557"/>
                    </a:cubicBezTo>
                    <a:cubicBezTo>
                      <a:pt x="637" y="1646"/>
                      <a:pt x="834" y="1681"/>
                      <a:pt x="1035" y="1681"/>
                    </a:cubicBezTo>
                    <a:cubicBezTo>
                      <a:pt x="1292" y="1681"/>
                      <a:pt x="1556" y="1623"/>
                      <a:pt x="1780" y="1547"/>
                    </a:cubicBezTo>
                    <a:cubicBezTo>
                      <a:pt x="2237" y="1421"/>
                      <a:pt x="2635" y="1148"/>
                      <a:pt x="2937" y="779"/>
                    </a:cubicBezTo>
                    <a:cubicBezTo>
                      <a:pt x="3015" y="691"/>
                      <a:pt x="3034" y="565"/>
                      <a:pt x="2976" y="458"/>
                    </a:cubicBezTo>
                    <a:cubicBezTo>
                      <a:pt x="2947" y="331"/>
                      <a:pt x="2849" y="234"/>
                      <a:pt x="2733" y="186"/>
                    </a:cubicBezTo>
                    <a:cubicBezTo>
                      <a:pt x="2443" y="60"/>
                      <a:pt x="2120" y="1"/>
                      <a:pt x="18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2691613" y="6039541"/>
                <a:ext cx="210972" cy="106888"/>
              </a:xfrm>
              <a:custGeom>
                <a:avLst/>
                <a:gdLst/>
                <a:ahLst/>
                <a:cxnLst/>
                <a:rect l="l" t="t" r="r" b="b"/>
                <a:pathLst>
                  <a:path w="4064" h="2059" extrusionOk="0">
                    <a:moveTo>
                      <a:pt x="3443" y="0"/>
                    </a:moveTo>
                    <a:cubicBezTo>
                      <a:pt x="3420" y="0"/>
                      <a:pt x="3396" y="2"/>
                      <a:pt x="3373" y="6"/>
                    </a:cubicBezTo>
                    <a:cubicBezTo>
                      <a:pt x="3275" y="26"/>
                      <a:pt x="3178" y="45"/>
                      <a:pt x="3081" y="65"/>
                    </a:cubicBezTo>
                    <a:cubicBezTo>
                      <a:pt x="2147" y="94"/>
                      <a:pt x="1243" y="444"/>
                      <a:pt x="679" y="1027"/>
                    </a:cubicBezTo>
                    <a:cubicBezTo>
                      <a:pt x="640" y="1047"/>
                      <a:pt x="611" y="1086"/>
                      <a:pt x="572" y="1115"/>
                    </a:cubicBezTo>
                    <a:cubicBezTo>
                      <a:pt x="543" y="1144"/>
                      <a:pt x="524" y="1144"/>
                      <a:pt x="494" y="1163"/>
                    </a:cubicBezTo>
                    <a:cubicBezTo>
                      <a:pt x="455" y="1193"/>
                      <a:pt x="426" y="1222"/>
                      <a:pt x="407" y="1270"/>
                    </a:cubicBezTo>
                    <a:cubicBezTo>
                      <a:pt x="280" y="1407"/>
                      <a:pt x="164" y="1562"/>
                      <a:pt x="67" y="1737"/>
                    </a:cubicBezTo>
                    <a:cubicBezTo>
                      <a:pt x="0" y="1879"/>
                      <a:pt x="183" y="2058"/>
                      <a:pt x="373" y="2058"/>
                    </a:cubicBezTo>
                    <a:cubicBezTo>
                      <a:pt x="378" y="2058"/>
                      <a:pt x="382" y="2058"/>
                      <a:pt x="387" y="2058"/>
                    </a:cubicBezTo>
                    <a:cubicBezTo>
                      <a:pt x="1817" y="1951"/>
                      <a:pt x="3120" y="1377"/>
                      <a:pt x="3946" y="473"/>
                    </a:cubicBezTo>
                    <a:cubicBezTo>
                      <a:pt x="4063" y="337"/>
                      <a:pt x="3946" y="123"/>
                      <a:pt x="3752" y="94"/>
                    </a:cubicBezTo>
                    <a:lnTo>
                      <a:pt x="3703" y="94"/>
                    </a:lnTo>
                    <a:cubicBezTo>
                      <a:pt x="3633" y="32"/>
                      <a:pt x="3538" y="0"/>
                      <a:pt x="3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2301290" y="6142326"/>
                <a:ext cx="241341" cy="130145"/>
              </a:xfrm>
              <a:custGeom>
                <a:avLst/>
                <a:gdLst/>
                <a:ahLst/>
                <a:cxnLst/>
                <a:rect l="l" t="t" r="r" b="b"/>
                <a:pathLst>
                  <a:path w="4649" h="2507" extrusionOk="0">
                    <a:moveTo>
                      <a:pt x="3832" y="0"/>
                    </a:moveTo>
                    <a:cubicBezTo>
                      <a:pt x="3599" y="0"/>
                      <a:pt x="3375" y="39"/>
                      <a:pt x="3161" y="127"/>
                    </a:cubicBezTo>
                    <a:cubicBezTo>
                      <a:pt x="3035" y="166"/>
                      <a:pt x="2918" y="214"/>
                      <a:pt x="2792" y="253"/>
                    </a:cubicBezTo>
                    <a:cubicBezTo>
                      <a:pt x="2325" y="389"/>
                      <a:pt x="1858" y="555"/>
                      <a:pt x="1411" y="759"/>
                    </a:cubicBezTo>
                    <a:cubicBezTo>
                      <a:pt x="1158" y="875"/>
                      <a:pt x="915" y="1002"/>
                      <a:pt x="681" y="1138"/>
                    </a:cubicBezTo>
                    <a:cubicBezTo>
                      <a:pt x="448" y="1274"/>
                      <a:pt x="156" y="1420"/>
                      <a:pt x="88" y="1653"/>
                    </a:cubicBezTo>
                    <a:cubicBezTo>
                      <a:pt x="69" y="1692"/>
                      <a:pt x="69" y="1751"/>
                      <a:pt x="69" y="1799"/>
                    </a:cubicBezTo>
                    <a:cubicBezTo>
                      <a:pt x="1" y="1916"/>
                      <a:pt x="20" y="2071"/>
                      <a:pt x="117" y="2178"/>
                    </a:cubicBezTo>
                    <a:cubicBezTo>
                      <a:pt x="137" y="2198"/>
                      <a:pt x="147" y="2217"/>
                      <a:pt x="156" y="2237"/>
                    </a:cubicBezTo>
                    <a:lnTo>
                      <a:pt x="156" y="2246"/>
                    </a:lnTo>
                    <a:cubicBezTo>
                      <a:pt x="193" y="2385"/>
                      <a:pt x="318" y="2471"/>
                      <a:pt x="455" y="2471"/>
                    </a:cubicBezTo>
                    <a:cubicBezTo>
                      <a:pt x="463" y="2471"/>
                      <a:pt x="470" y="2471"/>
                      <a:pt x="477" y="2470"/>
                    </a:cubicBezTo>
                    <a:lnTo>
                      <a:pt x="584" y="2470"/>
                    </a:lnTo>
                    <a:cubicBezTo>
                      <a:pt x="720" y="2494"/>
                      <a:pt x="859" y="2507"/>
                      <a:pt x="998" y="2507"/>
                    </a:cubicBezTo>
                    <a:cubicBezTo>
                      <a:pt x="1136" y="2507"/>
                      <a:pt x="1275" y="2494"/>
                      <a:pt x="1411" y="2470"/>
                    </a:cubicBezTo>
                    <a:cubicBezTo>
                      <a:pt x="1839" y="2412"/>
                      <a:pt x="2257" y="2285"/>
                      <a:pt x="2655" y="2091"/>
                    </a:cubicBezTo>
                    <a:cubicBezTo>
                      <a:pt x="3054" y="1926"/>
                      <a:pt x="3433" y="1692"/>
                      <a:pt x="3774" y="1420"/>
                    </a:cubicBezTo>
                    <a:cubicBezTo>
                      <a:pt x="4056" y="1235"/>
                      <a:pt x="4367" y="1021"/>
                      <a:pt x="4454" y="739"/>
                    </a:cubicBezTo>
                    <a:lnTo>
                      <a:pt x="4454" y="730"/>
                    </a:lnTo>
                    <a:cubicBezTo>
                      <a:pt x="4454" y="710"/>
                      <a:pt x="4503" y="691"/>
                      <a:pt x="4522" y="681"/>
                    </a:cubicBezTo>
                    <a:cubicBezTo>
                      <a:pt x="4649" y="593"/>
                      <a:pt x="4649" y="399"/>
                      <a:pt x="4513" y="321"/>
                    </a:cubicBezTo>
                    <a:cubicBezTo>
                      <a:pt x="4513" y="321"/>
                      <a:pt x="4513" y="311"/>
                      <a:pt x="4513" y="302"/>
                    </a:cubicBezTo>
                    <a:cubicBezTo>
                      <a:pt x="4445" y="107"/>
                      <a:pt x="4202" y="20"/>
                      <a:pt x="3958" y="20"/>
                    </a:cubicBezTo>
                    <a:cubicBezTo>
                      <a:pt x="3920" y="10"/>
                      <a:pt x="3881" y="10"/>
                      <a:pt x="3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2545119" y="6173473"/>
                <a:ext cx="147431" cy="93598"/>
              </a:xfrm>
              <a:custGeom>
                <a:avLst/>
                <a:gdLst/>
                <a:ahLst/>
                <a:cxnLst/>
                <a:rect l="l" t="t" r="r" b="b"/>
                <a:pathLst>
                  <a:path w="2840" h="1803" extrusionOk="0">
                    <a:moveTo>
                      <a:pt x="2178" y="1"/>
                    </a:moveTo>
                    <a:cubicBezTo>
                      <a:pt x="1997" y="1"/>
                      <a:pt x="1809" y="45"/>
                      <a:pt x="1644" y="100"/>
                    </a:cubicBezTo>
                    <a:cubicBezTo>
                      <a:pt x="1323" y="198"/>
                      <a:pt x="1022" y="334"/>
                      <a:pt x="740" y="509"/>
                    </a:cubicBezTo>
                    <a:cubicBezTo>
                      <a:pt x="623" y="587"/>
                      <a:pt x="506" y="674"/>
                      <a:pt x="399" y="762"/>
                    </a:cubicBezTo>
                    <a:cubicBezTo>
                      <a:pt x="263" y="859"/>
                      <a:pt x="156" y="976"/>
                      <a:pt x="69" y="1112"/>
                    </a:cubicBezTo>
                    <a:cubicBezTo>
                      <a:pt x="1" y="1228"/>
                      <a:pt x="20" y="1364"/>
                      <a:pt x="98" y="1462"/>
                    </a:cubicBezTo>
                    <a:cubicBezTo>
                      <a:pt x="59" y="1617"/>
                      <a:pt x="166" y="1773"/>
                      <a:pt x="321" y="1783"/>
                    </a:cubicBezTo>
                    <a:cubicBezTo>
                      <a:pt x="441" y="1796"/>
                      <a:pt x="561" y="1803"/>
                      <a:pt x="680" y="1803"/>
                    </a:cubicBezTo>
                    <a:cubicBezTo>
                      <a:pt x="997" y="1803"/>
                      <a:pt x="1311" y="1755"/>
                      <a:pt x="1615" y="1656"/>
                    </a:cubicBezTo>
                    <a:cubicBezTo>
                      <a:pt x="1936" y="1578"/>
                      <a:pt x="2237" y="1423"/>
                      <a:pt x="2480" y="1199"/>
                    </a:cubicBezTo>
                    <a:cubicBezTo>
                      <a:pt x="2597" y="1092"/>
                      <a:pt x="2694" y="966"/>
                      <a:pt x="2762" y="830"/>
                    </a:cubicBezTo>
                    <a:cubicBezTo>
                      <a:pt x="2772" y="820"/>
                      <a:pt x="2772" y="810"/>
                      <a:pt x="2772" y="810"/>
                    </a:cubicBezTo>
                    <a:cubicBezTo>
                      <a:pt x="2811" y="732"/>
                      <a:pt x="2840" y="645"/>
                      <a:pt x="2840" y="548"/>
                    </a:cubicBezTo>
                    <a:cubicBezTo>
                      <a:pt x="2840" y="499"/>
                      <a:pt x="2830" y="450"/>
                      <a:pt x="2801" y="402"/>
                    </a:cubicBezTo>
                    <a:cubicBezTo>
                      <a:pt x="2782" y="305"/>
                      <a:pt x="2723" y="217"/>
                      <a:pt x="2645" y="149"/>
                    </a:cubicBezTo>
                    <a:cubicBezTo>
                      <a:pt x="2513" y="40"/>
                      <a:pt x="2349" y="1"/>
                      <a:pt x="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2203904" y="6320019"/>
                <a:ext cx="94429" cy="49576"/>
              </a:xfrm>
              <a:custGeom>
                <a:avLst/>
                <a:gdLst/>
                <a:ahLst/>
                <a:cxnLst/>
                <a:rect l="l" t="t" r="r" b="b"/>
                <a:pathLst>
                  <a:path w="1819" h="955" extrusionOk="0">
                    <a:moveTo>
                      <a:pt x="1206" y="0"/>
                    </a:moveTo>
                    <a:cubicBezTo>
                      <a:pt x="1011" y="10"/>
                      <a:pt x="817" y="49"/>
                      <a:pt x="632" y="117"/>
                    </a:cubicBezTo>
                    <a:cubicBezTo>
                      <a:pt x="545" y="136"/>
                      <a:pt x="467" y="175"/>
                      <a:pt x="389" y="224"/>
                    </a:cubicBezTo>
                    <a:cubicBezTo>
                      <a:pt x="370" y="218"/>
                      <a:pt x="350" y="216"/>
                      <a:pt x="330" y="216"/>
                    </a:cubicBezTo>
                    <a:cubicBezTo>
                      <a:pt x="278" y="216"/>
                      <a:pt x="224" y="232"/>
                      <a:pt x="175" y="253"/>
                    </a:cubicBezTo>
                    <a:cubicBezTo>
                      <a:pt x="107" y="272"/>
                      <a:pt x="49" y="331"/>
                      <a:pt x="20" y="399"/>
                    </a:cubicBezTo>
                    <a:cubicBezTo>
                      <a:pt x="0" y="467"/>
                      <a:pt x="10" y="535"/>
                      <a:pt x="49" y="593"/>
                    </a:cubicBezTo>
                    <a:cubicBezTo>
                      <a:pt x="0" y="681"/>
                      <a:pt x="20" y="788"/>
                      <a:pt x="88" y="856"/>
                    </a:cubicBezTo>
                    <a:cubicBezTo>
                      <a:pt x="161" y="921"/>
                      <a:pt x="250" y="954"/>
                      <a:pt x="343" y="954"/>
                    </a:cubicBezTo>
                    <a:cubicBezTo>
                      <a:pt x="374" y="954"/>
                      <a:pt x="406" y="951"/>
                      <a:pt x="438" y="943"/>
                    </a:cubicBezTo>
                    <a:lnTo>
                      <a:pt x="515" y="924"/>
                    </a:lnTo>
                    <a:cubicBezTo>
                      <a:pt x="525" y="934"/>
                      <a:pt x="545" y="934"/>
                      <a:pt x="564" y="934"/>
                    </a:cubicBezTo>
                    <a:cubicBezTo>
                      <a:pt x="636" y="945"/>
                      <a:pt x="709" y="950"/>
                      <a:pt x="782" y="950"/>
                    </a:cubicBezTo>
                    <a:cubicBezTo>
                      <a:pt x="965" y="950"/>
                      <a:pt x="1146" y="916"/>
                      <a:pt x="1313" y="846"/>
                    </a:cubicBezTo>
                    <a:cubicBezTo>
                      <a:pt x="1410" y="807"/>
                      <a:pt x="1498" y="759"/>
                      <a:pt x="1575" y="690"/>
                    </a:cubicBezTo>
                    <a:cubicBezTo>
                      <a:pt x="1673" y="613"/>
                      <a:pt x="1741" y="515"/>
                      <a:pt x="1799" y="408"/>
                    </a:cubicBezTo>
                    <a:cubicBezTo>
                      <a:pt x="1818" y="350"/>
                      <a:pt x="1809" y="272"/>
                      <a:pt x="1770" y="224"/>
                    </a:cubicBezTo>
                    <a:cubicBezTo>
                      <a:pt x="1721" y="156"/>
                      <a:pt x="1643" y="117"/>
                      <a:pt x="1566" y="97"/>
                    </a:cubicBezTo>
                    <a:cubicBezTo>
                      <a:pt x="1527" y="88"/>
                      <a:pt x="1478" y="88"/>
                      <a:pt x="1439" y="78"/>
                    </a:cubicBezTo>
                    <a:cubicBezTo>
                      <a:pt x="1371" y="29"/>
                      <a:pt x="1284" y="0"/>
                      <a:pt x="1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2033790" y="6361392"/>
                <a:ext cx="68680" cy="40647"/>
              </a:xfrm>
              <a:custGeom>
                <a:avLst/>
                <a:gdLst/>
                <a:ahLst/>
                <a:cxnLst/>
                <a:rect l="l" t="t" r="r" b="b"/>
                <a:pathLst>
                  <a:path w="1323" h="783" extrusionOk="0">
                    <a:moveTo>
                      <a:pt x="953" y="0"/>
                    </a:moveTo>
                    <a:cubicBezTo>
                      <a:pt x="875" y="0"/>
                      <a:pt x="807" y="10"/>
                      <a:pt x="739" y="30"/>
                    </a:cubicBezTo>
                    <a:lnTo>
                      <a:pt x="350" y="175"/>
                    </a:lnTo>
                    <a:cubicBezTo>
                      <a:pt x="282" y="195"/>
                      <a:pt x="233" y="244"/>
                      <a:pt x="204" y="312"/>
                    </a:cubicBezTo>
                    <a:lnTo>
                      <a:pt x="195" y="312"/>
                    </a:lnTo>
                    <a:cubicBezTo>
                      <a:pt x="58" y="351"/>
                      <a:pt x="0" y="506"/>
                      <a:pt x="58" y="623"/>
                    </a:cubicBezTo>
                    <a:cubicBezTo>
                      <a:pt x="88" y="681"/>
                      <a:pt x="136" y="720"/>
                      <a:pt x="195" y="749"/>
                    </a:cubicBezTo>
                    <a:cubicBezTo>
                      <a:pt x="253" y="771"/>
                      <a:pt x="317" y="782"/>
                      <a:pt x="382" y="782"/>
                    </a:cubicBezTo>
                    <a:cubicBezTo>
                      <a:pt x="404" y="782"/>
                      <a:pt x="425" y="781"/>
                      <a:pt x="447" y="778"/>
                    </a:cubicBezTo>
                    <a:cubicBezTo>
                      <a:pt x="671" y="739"/>
                      <a:pt x="875" y="652"/>
                      <a:pt x="1050" y="516"/>
                    </a:cubicBezTo>
                    <a:lnTo>
                      <a:pt x="1157" y="467"/>
                    </a:lnTo>
                    <a:cubicBezTo>
                      <a:pt x="1225" y="438"/>
                      <a:pt x="1284" y="380"/>
                      <a:pt x="1313" y="312"/>
                    </a:cubicBezTo>
                    <a:cubicBezTo>
                      <a:pt x="1323" y="253"/>
                      <a:pt x="1313" y="175"/>
                      <a:pt x="1264" y="127"/>
                    </a:cubicBezTo>
                    <a:cubicBezTo>
                      <a:pt x="1216" y="69"/>
                      <a:pt x="1148" y="20"/>
                      <a:pt x="1070" y="10"/>
                    </a:cubicBezTo>
                    <a:cubicBezTo>
                      <a:pt x="1031" y="0"/>
                      <a:pt x="992" y="0"/>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1494"/>
        <p:cNvGrpSpPr/>
        <p:nvPr/>
      </p:nvGrpSpPr>
      <p:grpSpPr>
        <a:xfrm>
          <a:off x="0" y="0"/>
          <a:ext cx="0" cy="0"/>
          <a:chOff x="0" y="0"/>
          <a:chExt cx="0" cy="0"/>
        </a:xfrm>
      </p:grpSpPr>
      <p:sp>
        <p:nvSpPr>
          <p:cNvPr id="1495" name="Google Shape;1495;p3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rtl="0">
              <a:lnSpc>
                <a:spcPct val="100000"/>
              </a:lnSpc>
              <a:spcBef>
                <a:spcPts val="0"/>
              </a:spcBef>
              <a:spcAft>
                <a:spcPts val="0"/>
              </a:spcAft>
              <a:buSzPts val="5200"/>
              <a:buNone/>
              <a:defRPr sz="5200"/>
            </a:lvl1pPr>
            <a:lvl2pPr lvl="1" algn="ctr" rtl="0">
              <a:lnSpc>
                <a:spcPct val="100000"/>
              </a:lnSpc>
              <a:spcBef>
                <a:spcPts val="0"/>
              </a:spcBef>
              <a:spcAft>
                <a:spcPts val="0"/>
              </a:spcAft>
              <a:buSzPts val="5200"/>
              <a:buNone/>
              <a:defRPr sz="5200"/>
            </a:lvl2pPr>
            <a:lvl3pPr lvl="2" algn="ctr" rtl="0">
              <a:lnSpc>
                <a:spcPct val="100000"/>
              </a:lnSpc>
              <a:spcBef>
                <a:spcPts val="0"/>
              </a:spcBef>
              <a:spcAft>
                <a:spcPts val="0"/>
              </a:spcAft>
              <a:buSzPts val="5200"/>
              <a:buNone/>
              <a:defRPr sz="5200"/>
            </a:lvl3pPr>
            <a:lvl4pPr lvl="3" algn="ctr" rtl="0">
              <a:lnSpc>
                <a:spcPct val="100000"/>
              </a:lnSpc>
              <a:spcBef>
                <a:spcPts val="0"/>
              </a:spcBef>
              <a:spcAft>
                <a:spcPts val="0"/>
              </a:spcAft>
              <a:buSzPts val="5200"/>
              <a:buNone/>
              <a:defRPr sz="5200"/>
            </a:lvl4pPr>
            <a:lvl5pPr lvl="4" algn="ctr" rtl="0">
              <a:lnSpc>
                <a:spcPct val="100000"/>
              </a:lnSpc>
              <a:spcBef>
                <a:spcPts val="0"/>
              </a:spcBef>
              <a:spcAft>
                <a:spcPts val="0"/>
              </a:spcAft>
              <a:buSzPts val="5200"/>
              <a:buNone/>
              <a:defRPr sz="5200"/>
            </a:lvl5pPr>
            <a:lvl6pPr lvl="5" algn="ctr" rtl="0">
              <a:lnSpc>
                <a:spcPct val="100000"/>
              </a:lnSpc>
              <a:spcBef>
                <a:spcPts val="0"/>
              </a:spcBef>
              <a:spcAft>
                <a:spcPts val="0"/>
              </a:spcAft>
              <a:buSzPts val="5200"/>
              <a:buNone/>
              <a:defRPr sz="5200"/>
            </a:lvl6pPr>
            <a:lvl7pPr lvl="6" algn="ctr" rtl="0">
              <a:lnSpc>
                <a:spcPct val="100000"/>
              </a:lnSpc>
              <a:spcBef>
                <a:spcPts val="0"/>
              </a:spcBef>
              <a:spcAft>
                <a:spcPts val="0"/>
              </a:spcAft>
              <a:buSzPts val="5200"/>
              <a:buNone/>
              <a:defRPr sz="5200"/>
            </a:lvl7pPr>
            <a:lvl8pPr lvl="7" algn="ctr" rtl="0">
              <a:lnSpc>
                <a:spcPct val="100000"/>
              </a:lnSpc>
              <a:spcBef>
                <a:spcPts val="0"/>
              </a:spcBef>
              <a:spcAft>
                <a:spcPts val="0"/>
              </a:spcAft>
              <a:buSzPts val="5200"/>
              <a:buNone/>
              <a:defRPr sz="5200"/>
            </a:lvl8pPr>
            <a:lvl9pPr lvl="8" algn="ctr" rtl="0">
              <a:lnSpc>
                <a:spcPct val="100000"/>
              </a:lnSpc>
              <a:spcBef>
                <a:spcPts val="0"/>
              </a:spcBef>
              <a:spcAft>
                <a:spcPts val="0"/>
              </a:spcAft>
              <a:buSzPts val="5200"/>
              <a:buNone/>
              <a:defRPr sz="5200"/>
            </a:lvl9pPr>
          </a:lstStyle>
          <a:p>
            <a:endParaRPr/>
          </a:p>
        </p:txBody>
      </p:sp>
      <p:sp>
        <p:nvSpPr>
          <p:cNvPr id="1496" name="Google Shape;1496;p3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97" name="Google Shape;1497;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5"/>
        <p:cNvGrpSpPr/>
        <p:nvPr/>
      </p:nvGrpSpPr>
      <p:grpSpPr>
        <a:xfrm>
          <a:off x="0" y="0"/>
          <a:ext cx="0" cy="0"/>
          <a:chOff x="0" y="0"/>
          <a:chExt cx="0" cy="0"/>
        </a:xfrm>
      </p:grpSpPr>
      <p:grpSp>
        <p:nvGrpSpPr>
          <p:cNvPr id="196" name="Google Shape;196;p5"/>
          <p:cNvGrpSpPr/>
          <p:nvPr/>
        </p:nvGrpSpPr>
        <p:grpSpPr>
          <a:xfrm>
            <a:off x="-897024" y="1259046"/>
            <a:ext cx="11674046" cy="4102604"/>
            <a:chOff x="-897024" y="1259046"/>
            <a:chExt cx="11674046" cy="4102604"/>
          </a:xfrm>
        </p:grpSpPr>
        <p:sp>
          <p:nvSpPr>
            <p:cNvPr id="197" name="Google Shape;197;p5"/>
            <p:cNvSpPr/>
            <p:nvPr/>
          </p:nvSpPr>
          <p:spPr>
            <a:xfrm flipH="1">
              <a:off x="-28075" y="4614475"/>
              <a:ext cx="9200138" cy="747175"/>
            </a:xfrm>
            <a:custGeom>
              <a:avLst/>
              <a:gdLst/>
              <a:ahLst/>
              <a:cxnLst/>
              <a:rect l="l" t="t" r="r" b="b"/>
              <a:pathLst>
                <a:path w="192542" h="29887" extrusionOk="0">
                  <a:moveTo>
                    <a:pt x="31633" y="1"/>
                  </a:moveTo>
                  <a:cubicBezTo>
                    <a:pt x="18991" y="1"/>
                    <a:pt x="8416" y="1860"/>
                    <a:pt x="0" y="4284"/>
                  </a:cubicBezTo>
                  <a:lnTo>
                    <a:pt x="0" y="29887"/>
                  </a:lnTo>
                  <a:lnTo>
                    <a:pt x="192542" y="29887"/>
                  </a:lnTo>
                  <a:lnTo>
                    <a:pt x="192542" y="8172"/>
                  </a:lnTo>
                  <a:cubicBezTo>
                    <a:pt x="164628" y="8172"/>
                    <a:pt x="150802" y="9374"/>
                    <a:pt x="142124" y="10652"/>
                  </a:cubicBezTo>
                  <a:cubicBezTo>
                    <a:pt x="132240" y="12110"/>
                    <a:pt x="129065" y="13663"/>
                    <a:pt x="119426" y="13663"/>
                  </a:cubicBezTo>
                  <a:cubicBezTo>
                    <a:pt x="118513" y="13663"/>
                    <a:pt x="117542" y="13649"/>
                    <a:pt x="116502" y="13620"/>
                  </a:cubicBezTo>
                  <a:cubicBezTo>
                    <a:pt x="112069" y="13488"/>
                    <a:pt x="107410" y="12831"/>
                    <a:pt x="102489" y="11891"/>
                  </a:cubicBezTo>
                  <a:cubicBezTo>
                    <a:pt x="83422" y="8228"/>
                    <a:pt x="60505" y="1"/>
                    <a:pt x="31633"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7842788" y="125904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5"/>
            <p:cNvGrpSpPr/>
            <p:nvPr/>
          </p:nvGrpSpPr>
          <p:grpSpPr>
            <a:xfrm flipH="1">
              <a:off x="-897024" y="3440381"/>
              <a:ext cx="3921316" cy="1753449"/>
              <a:chOff x="5360100" y="5052842"/>
              <a:chExt cx="4625284" cy="2068234"/>
            </a:xfrm>
          </p:grpSpPr>
          <p:sp>
            <p:nvSpPr>
              <p:cNvPr id="200" name="Google Shape;200;p5"/>
              <p:cNvSpPr/>
              <p:nvPr/>
            </p:nvSpPr>
            <p:spPr>
              <a:xfrm flipH="1">
                <a:off x="5360100" y="5052842"/>
                <a:ext cx="4625284" cy="2068234"/>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flipH="1">
                <a:off x="7434153" y="5141825"/>
                <a:ext cx="1898597" cy="1462502"/>
              </a:xfrm>
              <a:custGeom>
                <a:avLst/>
                <a:gdLst/>
                <a:ahLst/>
                <a:cxnLst/>
                <a:rect l="l" t="t" r="r" b="b"/>
                <a:pathLst>
                  <a:path w="7993" h="6280" extrusionOk="0">
                    <a:moveTo>
                      <a:pt x="159" y="0"/>
                    </a:moveTo>
                    <a:lnTo>
                      <a:pt x="0" y="179"/>
                    </a:lnTo>
                    <a:cubicBezTo>
                      <a:pt x="159" y="298"/>
                      <a:pt x="298" y="456"/>
                      <a:pt x="397" y="615"/>
                    </a:cubicBezTo>
                    <a:cubicBezTo>
                      <a:pt x="595" y="853"/>
                      <a:pt x="754" y="1131"/>
                      <a:pt x="912" y="1408"/>
                    </a:cubicBezTo>
                    <a:cubicBezTo>
                      <a:pt x="1250" y="1983"/>
                      <a:pt x="1527" y="2558"/>
                      <a:pt x="1765" y="3173"/>
                    </a:cubicBezTo>
                    <a:cubicBezTo>
                      <a:pt x="1964" y="3729"/>
                      <a:pt x="2182" y="4264"/>
                      <a:pt x="2459" y="4780"/>
                    </a:cubicBezTo>
                    <a:cubicBezTo>
                      <a:pt x="2717" y="5295"/>
                      <a:pt x="3114" y="5731"/>
                      <a:pt x="3590" y="6029"/>
                    </a:cubicBezTo>
                    <a:cubicBezTo>
                      <a:pt x="3842" y="6194"/>
                      <a:pt x="4137" y="6279"/>
                      <a:pt x="4431" y="6279"/>
                    </a:cubicBezTo>
                    <a:cubicBezTo>
                      <a:pt x="4668" y="6279"/>
                      <a:pt x="4904" y="6223"/>
                      <a:pt x="5117" y="6108"/>
                    </a:cubicBezTo>
                    <a:cubicBezTo>
                      <a:pt x="5394" y="5930"/>
                      <a:pt x="5613" y="5712"/>
                      <a:pt x="5811" y="5454"/>
                    </a:cubicBezTo>
                    <a:cubicBezTo>
                      <a:pt x="6029" y="5196"/>
                      <a:pt x="6227" y="4938"/>
                      <a:pt x="6426" y="4680"/>
                    </a:cubicBezTo>
                    <a:cubicBezTo>
                      <a:pt x="6822" y="4165"/>
                      <a:pt x="7179" y="3590"/>
                      <a:pt x="7556" y="3074"/>
                    </a:cubicBezTo>
                    <a:cubicBezTo>
                      <a:pt x="7695" y="2896"/>
                      <a:pt x="7834" y="2717"/>
                      <a:pt x="7992" y="2578"/>
                    </a:cubicBezTo>
                    <a:lnTo>
                      <a:pt x="7992" y="2578"/>
                    </a:lnTo>
                    <a:cubicBezTo>
                      <a:pt x="7814" y="2618"/>
                      <a:pt x="7655" y="2677"/>
                      <a:pt x="7497" y="2777"/>
                    </a:cubicBezTo>
                    <a:cubicBezTo>
                      <a:pt x="7239" y="3094"/>
                      <a:pt x="7021" y="3431"/>
                      <a:pt x="6802" y="3748"/>
                    </a:cubicBezTo>
                    <a:cubicBezTo>
                      <a:pt x="6406" y="4343"/>
                      <a:pt x="5989" y="4899"/>
                      <a:pt x="5533" y="5434"/>
                    </a:cubicBezTo>
                    <a:cubicBezTo>
                      <a:pt x="5335" y="5672"/>
                      <a:pt x="5097" y="5890"/>
                      <a:pt x="4799" y="6009"/>
                    </a:cubicBezTo>
                    <a:cubicBezTo>
                      <a:pt x="4698" y="6033"/>
                      <a:pt x="4593" y="6044"/>
                      <a:pt x="4488" y="6044"/>
                    </a:cubicBezTo>
                    <a:cubicBezTo>
                      <a:pt x="4326" y="6044"/>
                      <a:pt x="4162" y="6018"/>
                      <a:pt x="4006" y="5969"/>
                    </a:cubicBezTo>
                    <a:cubicBezTo>
                      <a:pt x="3451" y="5731"/>
                      <a:pt x="3015" y="5315"/>
                      <a:pt x="2737" y="4799"/>
                    </a:cubicBezTo>
                    <a:cubicBezTo>
                      <a:pt x="2440" y="4264"/>
                      <a:pt x="2182" y="3689"/>
                      <a:pt x="1983" y="3114"/>
                    </a:cubicBezTo>
                    <a:cubicBezTo>
                      <a:pt x="1745" y="2499"/>
                      <a:pt x="1468" y="1884"/>
                      <a:pt x="1131" y="1309"/>
                    </a:cubicBezTo>
                    <a:cubicBezTo>
                      <a:pt x="972" y="1031"/>
                      <a:pt x="793" y="754"/>
                      <a:pt x="595" y="476"/>
                    </a:cubicBezTo>
                    <a:cubicBezTo>
                      <a:pt x="456" y="298"/>
                      <a:pt x="318" y="139"/>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flipH="1">
                <a:off x="6872411" y="6362887"/>
                <a:ext cx="966996" cy="758188"/>
              </a:xfrm>
              <a:custGeom>
                <a:avLst/>
                <a:gdLst/>
                <a:ahLst/>
                <a:cxnLst/>
                <a:rect l="l" t="t" r="r" b="b"/>
                <a:pathLst>
                  <a:path w="7121" h="5833" extrusionOk="0">
                    <a:moveTo>
                      <a:pt x="1575" y="0"/>
                    </a:moveTo>
                    <a:cubicBezTo>
                      <a:pt x="1108" y="0"/>
                      <a:pt x="667" y="233"/>
                      <a:pt x="397" y="637"/>
                    </a:cubicBezTo>
                    <a:cubicBezTo>
                      <a:pt x="20" y="1172"/>
                      <a:pt x="1" y="1827"/>
                      <a:pt x="100" y="2462"/>
                    </a:cubicBezTo>
                    <a:cubicBezTo>
                      <a:pt x="219" y="3116"/>
                      <a:pt x="417" y="3770"/>
                      <a:pt x="675" y="4385"/>
                    </a:cubicBezTo>
                    <a:cubicBezTo>
                      <a:pt x="893" y="4881"/>
                      <a:pt x="1131" y="5377"/>
                      <a:pt x="1428" y="5833"/>
                    </a:cubicBezTo>
                    <a:lnTo>
                      <a:pt x="1904" y="5833"/>
                    </a:lnTo>
                    <a:cubicBezTo>
                      <a:pt x="1309" y="4940"/>
                      <a:pt x="873" y="3929"/>
                      <a:pt x="615" y="2898"/>
                    </a:cubicBezTo>
                    <a:cubicBezTo>
                      <a:pt x="477" y="2323"/>
                      <a:pt x="358" y="1668"/>
                      <a:pt x="596" y="1113"/>
                    </a:cubicBezTo>
                    <a:cubicBezTo>
                      <a:pt x="771" y="726"/>
                      <a:pt x="1134" y="402"/>
                      <a:pt x="1559" y="402"/>
                    </a:cubicBezTo>
                    <a:cubicBezTo>
                      <a:pt x="1614" y="402"/>
                      <a:pt x="1669" y="408"/>
                      <a:pt x="1726" y="419"/>
                    </a:cubicBezTo>
                    <a:cubicBezTo>
                      <a:pt x="2222" y="518"/>
                      <a:pt x="2579" y="935"/>
                      <a:pt x="2836" y="1351"/>
                    </a:cubicBezTo>
                    <a:cubicBezTo>
                      <a:pt x="3094" y="1748"/>
                      <a:pt x="3253" y="2243"/>
                      <a:pt x="3650" y="2541"/>
                    </a:cubicBezTo>
                    <a:cubicBezTo>
                      <a:pt x="3848" y="2699"/>
                      <a:pt x="4106" y="2779"/>
                      <a:pt x="4383" y="2779"/>
                    </a:cubicBezTo>
                    <a:cubicBezTo>
                      <a:pt x="4482" y="2765"/>
                      <a:pt x="4580" y="2758"/>
                      <a:pt x="4677" y="2758"/>
                    </a:cubicBezTo>
                    <a:cubicBezTo>
                      <a:pt x="4855" y="2758"/>
                      <a:pt x="5030" y="2780"/>
                      <a:pt x="5196" y="2818"/>
                    </a:cubicBezTo>
                    <a:cubicBezTo>
                      <a:pt x="5712" y="3037"/>
                      <a:pt x="6009" y="3632"/>
                      <a:pt x="6208" y="4127"/>
                    </a:cubicBezTo>
                    <a:cubicBezTo>
                      <a:pt x="6446" y="4663"/>
                      <a:pt x="6624" y="5238"/>
                      <a:pt x="6723" y="5833"/>
                    </a:cubicBezTo>
                    <a:lnTo>
                      <a:pt x="7120" y="5833"/>
                    </a:lnTo>
                    <a:cubicBezTo>
                      <a:pt x="7041" y="5258"/>
                      <a:pt x="6882" y="4683"/>
                      <a:pt x="6664" y="4127"/>
                    </a:cubicBezTo>
                    <a:cubicBezTo>
                      <a:pt x="6485" y="3592"/>
                      <a:pt x="6168" y="3096"/>
                      <a:pt x="5752" y="2699"/>
                    </a:cubicBezTo>
                    <a:cubicBezTo>
                      <a:pt x="5553" y="2521"/>
                      <a:pt x="5296" y="2402"/>
                      <a:pt x="5038" y="2362"/>
                    </a:cubicBezTo>
                    <a:cubicBezTo>
                      <a:pt x="4989" y="2356"/>
                      <a:pt x="4938" y="2354"/>
                      <a:pt x="4888" y="2354"/>
                    </a:cubicBezTo>
                    <a:cubicBezTo>
                      <a:pt x="4727" y="2354"/>
                      <a:pt x="4560" y="2377"/>
                      <a:pt x="4396" y="2377"/>
                    </a:cubicBezTo>
                    <a:cubicBezTo>
                      <a:pt x="4276" y="2377"/>
                      <a:pt x="4159" y="2365"/>
                      <a:pt x="4046" y="2323"/>
                    </a:cubicBezTo>
                    <a:cubicBezTo>
                      <a:pt x="3570" y="2105"/>
                      <a:pt x="3392" y="1450"/>
                      <a:pt x="3134" y="1053"/>
                    </a:cubicBezTo>
                    <a:cubicBezTo>
                      <a:pt x="2817" y="597"/>
                      <a:pt x="2380" y="141"/>
                      <a:pt x="1825" y="22"/>
                    </a:cubicBezTo>
                    <a:cubicBezTo>
                      <a:pt x="1742" y="7"/>
                      <a:pt x="1658" y="0"/>
                      <a:pt x="1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flipH="1">
                <a:off x="7206566" y="6141030"/>
                <a:ext cx="129277" cy="219150"/>
              </a:xfrm>
              <a:custGeom>
                <a:avLst/>
                <a:gdLst/>
                <a:ahLst/>
                <a:cxnLst/>
                <a:rect l="l" t="t" r="r" b="b"/>
                <a:pathLst>
                  <a:path w="952" h="1686" extrusionOk="0">
                    <a:moveTo>
                      <a:pt x="282" y="1"/>
                    </a:moveTo>
                    <a:cubicBezTo>
                      <a:pt x="192" y="1"/>
                      <a:pt x="109" y="60"/>
                      <a:pt x="79" y="163"/>
                    </a:cubicBezTo>
                    <a:cubicBezTo>
                      <a:pt x="0" y="460"/>
                      <a:pt x="20" y="797"/>
                      <a:pt x="139" y="1095"/>
                    </a:cubicBezTo>
                    <a:cubicBezTo>
                      <a:pt x="139" y="1134"/>
                      <a:pt x="159" y="1154"/>
                      <a:pt x="159" y="1174"/>
                    </a:cubicBezTo>
                    <a:cubicBezTo>
                      <a:pt x="179" y="1194"/>
                      <a:pt x="179" y="1293"/>
                      <a:pt x="198" y="1352"/>
                    </a:cubicBezTo>
                    <a:cubicBezTo>
                      <a:pt x="218" y="1412"/>
                      <a:pt x="278" y="1471"/>
                      <a:pt x="357" y="1491"/>
                    </a:cubicBezTo>
                    <a:cubicBezTo>
                      <a:pt x="417" y="1551"/>
                      <a:pt x="496" y="1610"/>
                      <a:pt x="595" y="1650"/>
                    </a:cubicBezTo>
                    <a:cubicBezTo>
                      <a:pt x="625" y="1674"/>
                      <a:pt x="661" y="1685"/>
                      <a:pt x="698" y="1685"/>
                    </a:cubicBezTo>
                    <a:cubicBezTo>
                      <a:pt x="780" y="1685"/>
                      <a:pt x="865" y="1627"/>
                      <a:pt x="892" y="1531"/>
                    </a:cubicBezTo>
                    <a:cubicBezTo>
                      <a:pt x="952" y="1313"/>
                      <a:pt x="952" y="1095"/>
                      <a:pt x="912" y="857"/>
                    </a:cubicBezTo>
                    <a:cubicBezTo>
                      <a:pt x="912" y="857"/>
                      <a:pt x="912" y="837"/>
                      <a:pt x="912" y="817"/>
                    </a:cubicBezTo>
                    <a:cubicBezTo>
                      <a:pt x="892" y="738"/>
                      <a:pt x="873" y="678"/>
                      <a:pt x="853" y="619"/>
                    </a:cubicBezTo>
                    <a:cubicBezTo>
                      <a:pt x="754" y="381"/>
                      <a:pt x="595" y="182"/>
                      <a:pt x="377" y="24"/>
                    </a:cubicBezTo>
                    <a:cubicBezTo>
                      <a:pt x="346" y="8"/>
                      <a:pt x="313"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flipH="1">
                <a:off x="7421904" y="6003783"/>
                <a:ext cx="80934" cy="99957"/>
              </a:xfrm>
              <a:custGeom>
                <a:avLst/>
                <a:gdLst/>
                <a:ahLst/>
                <a:cxnLst/>
                <a:rect l="l" t="t" r="r" b="b"/>
                <a:pathLst>
                  <a:path w="596" h="769" extrusionOk="0">
                    <a:moveTo>
                      <a:pt x="216" y="1"/>
                    </a:moveTo>
                    <a:cubicBezTo>
                      <a:pt x="112" y="1"/>
                      <a:pt x="20" y="87"/>
                      <a:pt x="20" y="207"/>
                    </a:cubicBezTo>
                    <a:lnTo>
                      <a:pt x="20" y="227"/>
                    </a:lnTo>
                    <a:cubicBezTo>
                      <a:pt x="0" y="247"/>
                      <a:pt x="0" y="287"/>
                      <a:pt x="0" y="306"/>
                    </a:cubicBezTo>
                    <a:lnTo>
                      <a:pt x="0" y="564"/>
                    </a:lnTo>
                    <a:cubicBezTo>
                      <a:pt x="0" y="684"/>
                      <a:pt x="99" y="768"/>
                      <a:pt x="200" y="768"/>
                    </a:cubicBezTo>
                    <a:cubicBezTo>
                      <a:pt x="249" y="768"/>
                      <a:pt x="299" y="748"/>
                      <a:pt x="338" y="703"/>
                    </a:cubicBezTo>
                    <a:lnTo>
                      <a:pt x="437" y="703"/>
                    </a:lnTo>
                    <a:cubicBezTo>
                      <a:pt x="496" y="683"/>
                      <a:pt x="536" y="643"/>
                      <a:pt x="556" y="604"/>
                    </a:cubicBezTo>
                    <a:lnTo>
                      <a:pt x="576" y="564"/>
                    </a:lnTo>
                    <a:cubicBezTo>
                      <a:pt x="595" y="525"/>
                      <a:pt x="595" y="485"/>
                      <a:pt x="576" y="445"/>
                    </a:cubicBezTo>
                    <a:cubicBezTo>
                      <a:pt x="576" y="425"/>
                      <a:pt x="576" y="386"/>
                      <a:pt x="556" y="366"/>
                    </a:cubicBezTo>
                    <a:cubicBezTo>
                      <a:pt x="556" y="306"/>
                      <a:pt x="536" y="267"/>
                      <a:pt x="496" y="227"/>
                    </a:cubicBezTo>
                    <a:cubicBezTo>
                      <a:pt x="476" y="187"/>
                      <a:pt x="457" y="168"/>
                      <a:pt x="417" y="128"/>
                    </a:cubicBezTo>
                    <a:cubicBezTo>
                      <a:pt x="397" y="88"/>
                      <a:pt x="357" y="68"/>
                      <a:pt x="318" y="29"/>
                    </a:cubicBezTo>
                    <a:cubicBezTo>
                      <a:pt x="284" y="10"/>
                      <a:pt x="250" y="1"/>
                      <a:pt x="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flipH="1">
                <a:off x="8980758" y="6379913"/>
                <a:ext cx="258689" cy="362781"/>
              </a:xfrm>
              <a:custGeom>
                <a:avLst/>
                <a:gdLst/>
                <a:ahLst/>
                <a:cxnLst/>
                <a:rect l="l" t="t" r="r" b="b"/>
                <a:pathLst>
                  <a:path w="1905" h="2791" extrusionOk="0">
                    <a:moveTo>
                      <a:pt x="717" y="1"/>
                    </a:moveTo>
                    <a:cubicBezTo>
                      <a:pt x="626" y="1"/>
                      <a:pt x="535" y="58"/>
                      <a:pt x="496" y="149"/>
                    </a:cubicBezTo>
                    <a:lnTo>
                      <a:pt x="496" y="169"/>
                    </a:lnTo>
                    <a:lnTo>
                      <a:pt x="456" y="149"/>
                    </a:lnTo>
                    <a:cubicBezTo>
                      <a:pt x="432" y="141"/>
                      <a:pt x="408" y="137"/>
                      <a:pt x="385" y="137"/>
                    </a:cubicBezTo>
                    <a:cubicBezTo>
                      <a:pt x="299" y="137"/>
                      <a:pt x="230" y="194"/>
                      <a:pt x="199" y="288"/>
                    </a:cubicBezTo>
                    <a:cubicBezTo>
                      <a:pt x="0" y="1240"/>
                      <a:pt x="417" y="2231"/>
                      <a:pt x="1250" y="2767"/>
                    </a:cubicBezTo>
                    <a:cubicBezTo>
                      <a:pt x="1276" y="2783"/>
                      <a:pt x="1307" y="2790"/>
                      <a:pt x="1339" y="2790"/>
                    </a:cubicBezTo>
                    <a:cubicBezTo>
                      <a:pt x="1425" y="2790"/>
                      <a:pt x="1518" y="2735"/>
                      <a:pt x="1547" y="2648"/>
                    </a:cubicBezTo>
                    <a:cubicBezTo>
                      <a:pt x="1607" y="2628"/>
                      <a:pt x="1646" y="2568"/>
                      <a:pt x="1666" y="2509"/>
                    </a:cubicBezTo>
                    <a:cubicBezTo>
                      <a:pt x="1904" y="1597"/>
                      <a:pt x="1567" y="645"/>
                      <a:pt x="853" y="50"/>
                    </a:cubicBezTo>
                    <a:cubicBezTo>
                      <a:pt x="812" y="16"/>
                      <a:pt x="765" y="1"/>
                      <a:pt x="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flipH="1">
                <a:off x="9072434" y="6170533"/>
                <a:ext cx="94378" cy="121924"/>
              </a:xfrm>
              <a:custGeom>
                <a:avLst/>
                <a:gdLst/>
                <a:ahLst/>
                <a:cxnLst/>
                <a:rect l="l" t="t" r="r" b="b"/>
                <a:pathLst>
                  <a:path w="695" h="938" extrusionOk="0">
                    <a:moveTo>
                      <a:pt x="301" y="0"/>
                    </a:moveTo>
                    <a:cubicBezTo>
                      <a:pt x="278" y="0"/>
                      <a:pt x="259" y="5"/>
                      <a:pt x="239" y="15"/>
                    </a:cubicBezTo>
                    <a:cubicBezTo>
                      <a:pt x="159" y="35"/>
                      <a:pt x="100" y="114"/>
                      <a:pt x="100" y="213"/>
                    </a:cubicBezTo>
                    <a:cubicBezTo>
                      <a:pt x="60" y="233"/>
                      <a:pt x="40" y="253"/>
                      <a:pt x="40" y="273"/>
                    </a:cubicBezTo>
                    <a:cubicBezTo>
                      <a:pt x="1" y="312"/>
                      <a:pt x="1" y="372"/>
                      <a:pt x="1" y="431"/>
                    </a:cubicBezTo>
                    <a:cubicBezTo>
                      <a:pt x="40" y="531"/>
                      <a:pt x="100" y="630"/>
                      <a:pt x="159" y="709"/>
                    </a:cubicBezTo>
                    <a:lnTo>
                      <a:pt x="199" y="749"/>
                    </a:lnTo>
                    <a:cubicBezTo>
                      <a:pt x="219" y="769"/>
                      <a:pt x="219" y="788"/>
                      <a:pt x="259" y="808"/>
                    </a:cubicBezTo>
                    <a:cubicBezTo>
                      <a:pt x="298" y="848"/>
                      <a:pt x="338" y="887"/>
                      <a:pt x="378" y="907"/>
                    </a:cubicBezTo>
                    <a:cubicBezTo>
                      <a:pt x="407" y="927"/>
                      <a:pt x="442" y="937"/>
                      <a:pt x="479" y="937"/>
                    </a:cubicBezTo>
                    <a:cubicBezTo>
                      <a:pt x="516" y="937"/>
                      <a:pt x="556" y="927"/>
                      <a:pt x="596" y="907"/>
                    </a:cubicBezTo>
                    <a:cubicBezTo>
                      <a:pt x="615" y="887"/>
                      <a:pt x="635" y="868"/>
                      <a:pt x="655" y="848"/>
                    </a:cubicBezTo>
                    <a:cubicBezTo>
                      <a:pt x="675" y="808"/>
                      <a:pt x="695" y="769"/>
                      <a:pt x="695" y="729"/>
                    </a:cubicBezTo>
                    <a:cubicBezTo>
                      <a:pt x="695" y="689"/>
                      <a:pt x="695" y="630"/>
                      <a:pt x="695" y="570"/>
                    </a:cubicBezTo>
                    <a:cubicBezTo>
                      <a:pt x="675" y="511"/>
                      <a:pt x="675" y="451"/>
                      <a:pt x="655" y="412"/>
                    </a:cubicBezTo>
                    <a:cubicBezTo>
                      <a:pt x="615" y="312"/>
                      <a:pt x="556" y="233"/>
                      <a:pt x="497" y="154"/>
                    </a:cubicBezTo>
                    <a:lnTo>
                      <a:pt x="477" y="94"/>
                    </a:lnTo>
                    <a:cubicBezTo>
                      <a:pt x="437" y="55"/>
                      <a:pt x="417" y="35"/>
                      <a:pt x="378" y="15"/>
                    </a:cubicBezTo>
                    <a:cubicBezTo>
                      <a:pt x="348" y="5"/>
                      <a:pt x="323"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 name="Google Shape;207;p5"/>
            <p:cNvGrpSpPr/>
            <p:nvPr/>
          </p:nvGrpSpPr>
          <p:grpSpPr>
            <a:xfrm flipH="1">
              <a:off x="5451350" y="3723138"/>
              <a:ext cx="5325673" cy="1470679"/>
              <a:chOff x="580725" y="2154050"/>
              <a:chExt cx="5325673" cy="1470679"/>
            </a:xfrm>
          </p:grpSpPr>
          <p:sp>
            <p:nvSpPr>
              <p:cNvPr id="208" name="Google Shape;208;p5"/>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5"/>
              <p:cNvGrpSpPr/>
              <p:nvPr/>
            </p:nvGrpSpPr>
            <p:grpSpPr>
              <a:xfrm>
                <a:off x="920778" y="2214247"/>
                <a:ext cx="3311806" cy="1410482"/>
                <a:chOff x="1448103" y="1121072"/>
                <a:chExt cx="3311806" cy="1410482"/>
              </a:xfrm>
            </p:grpSpPr>
            <p:sp>
              <p:nvSpPr>
                <p:cNvPr id="211" name="Google Shape;211;p5"/>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17" name="Google Shape;217;p5"/>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18" name="Google Shape;218;p5"/>
          <p:cNvSpPr txBox="1">
            <a:spLocks noGrp="1"/>
          </p:cNvSpPr>
          <p:nvPr>
            <p:ph type="subTitle" idx="1"/>
          </p:nvPr>
        </p:nvSpPr>
        <p:spPr>
          <a:xfrm>
            <a:off x="1834525" y="3124425"/>
            <a:ext cx="23865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0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9" name="Google Shape;219;p5"/>
          <p:cNvSpPr txBox="1">
            <a:spLocks noGrp="1"/>
          </p:cNvSpPr>
          <p:nvPr>
            <p:ph type="subTitle" idx="2"/>
          </p:nvPr>
        </p:nvSpPr>
        <p:spPr>
          <a:xfrm>
            <a:off x="1834525" y="3622223"/>
            <a:ext cx="2386500" cy="49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solidFill>
                  <a:srgbClr val="191919"/>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0" name="Google Shape;220;p5"/>
          <p:cNvSpPr txBox="1">
            <a:spLocks noGrp="1"/>
          </p:cNvSpPr>
          <p:nvPr>
            <p:ph type="subTitle" idx="3"/>
          </p:nvPr>
        </p:nvSpPr>
        <p:spPr>
          <a:xfrm>
            <a:off x="4922975" y="3124425"/>
            <a:ext cx="23865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0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1" name="Google Shape;221;p5"/>
          <p:cNvSpPr txBox="1">
            <a:spLocks noGrp="1"/>
          </p:cNvSpPr>
          <p:nvPr>
            <p:ph type="subTitle" idx="4"/>
          </p:nvPr>
        </p:nvSpPr>
        <p:spPr>
          <a:xfrm>
            <a:off x="4922975" y="3622223"/>
            <a:ext cx="2386500" cy="49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solidFill>
                  <a:srgbClr val="191919"/>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8"/>
        <p:cNvGrpSpPr/>
        <p:nvPr/>
      </p:nvGrpSpPr>
      <p:grpSpPr>
        <a:xfrm>
          <a:off x="0" y="0"/>
          <a:ext cx="0" cy="0"/>
          <a:chOff x="0" y="0"/>
          <a:chExt cx="0" cy="0"/>
        </a:xfrm>
      </p:grpSpPr>
      <p:grpSp>
        <p:nvGrpSpPr>
          <p:cNvPr id="339" name="Google Shape;339;p8"/>
          <p:cNvGrpSpPr/>
          <p:nvPr/>
        </p:nvGrpSpPr>
        <p:grpSpPr>
          <a:xfrm>
            <a:off x="-345075" y="2722262"/>
            <a:ext cx="10533738" cy="2753063"/>
            <a:chOff x="-345075" y="2722262"/>
            <a:chExt cx="10533738" cy="2753063"/>
          </a:xfrm>
        </p:grpSpPr>
        <p:sp>
          <p:nvSpPr>
            <p:cNvPr id="340" name="Google Shape;340;p8"/>
            <p:cNvSpPr/>
            <p:nvPr/>
          </p:nvSpPr>
          <p:spPr>
            <a:xfrm rot="10800000" flipH="1">
              <a:off x="-162700" y="2722262"/>
              <a:ext cx="9775472" cy="2753063"/>
            </a:xfrm>
            <a:custGeom>
              <a:avLst/>
              <a:gdLst/>
              <a:ahLst/>
              <a:cxnLst/>
              <a:rect l="l" t="t" r="r" b="b"/>
              <a:pathLst>
                <a:path w="48845" h="19469" extrusionOk="0">
                  <a:moveTo>
                    <a:pt x="1" y="1"/>
                  </a:moveTo>
                  <a:lnTo>
                    <a:pt x="1" y="19468"/>
                  </a:lnTo>
                  <a:cubicBezTo>
                    <a:pt x="10707" y="19468"/>
                    <a:pt x="17631" y="12516"/>
                    <a:pt x="23494" y="11816"/>
                  </a:cubicBezTo>
                  <a:cubicBezTo>
                    <a:pt x="23915" y="11766"/>
                    <a:pt x="24307" y="11743"/>
                    <a:pt x="24677" y="11743"/>
                  </a:cubicBezTo>
                  <a:cubicBezTo>
                    <a:pt x="28596" y="11743"/>
                    <a:pt x="29992" y="14283"/>
                    <a:pt x="35127" y="14283"/>
                  </a:cubicBezTo>
                  <a:cubicBezTo>
                    <a:pt x="36260" y="14283"/>
                    <a:pt x="37576" y="14159"/>
                    <a:pt x="39140" y="13858"/>
                  </a:cubicBezTo>
                  <a:cubicBezTo>
                    <a:pt x="48456" y="12049"/>
                    <a:pt x="48845" y="1"/>
                    <a:pt x="4884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8"/>
            <p:cNvGrpSpPr/>
            <p:nvPr/>
          </p:nvGrpSpPr>
          <p:grpSpPr>
            <a:xfrm flipH="1">
              <a:off x="4862990" y="3287938"/>
              <a:ext cx="5325673" cy="1470679"/>
              <a:chOff x="580725" y="2154050"/>
              <a:chExt cx="5325673" cy="1470679"/>
            </a:xfrm>
          </p:grpSpPr>
          <p:sp>
            <p:nvSpPr>
              <p:cNvPr id="342" name="Google Shape;342;p8"/>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8"/>
              <p:cNvGrpSpPr/>
              <p:nvPr/>
            </p:nvGrpSpPr>
            <p:grpSpPr>
              <a:xfrm>
                <a:off x="920778" y="2214247"/>
                <a:ext cx="3311806" cy="1410482"/>
                <a:chOff x="1448103" y="1121072"/>
                <a:chExt cx="3311806" cy="1410482"/>
              </a:xfrm>
            </p:grpSpPr>
            <p:sp>
              <p:nvSpPr>
                <p:cNvPr id="345" name="Google Shape;345;p8"/>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1" name="Google Shape;351;p8"/>
            <p:cNvSpPr/>
            <p:nvPr/>
          </p:nvSpPr>
          <p:spPr>
            <a:xfrm flipH="1">
              <a:off x="-13551" y="4741199"/>
              <a:ext cx="9144164"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a:off x="3894725" y="3876521"/>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a:off x="-345075" y="4793825"/>
              <a:ext cx="4652911"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8"/>
          <p:cNvSpPr txBox="1">
            <a:spLocks noGrp="1"/>
          </p:cNvSpPr>
          <p:nvPr>
            <p:ph type="title"/>
          </p:nvPr>
        </p:nvSpPr>
        <p:spPr>
          <a:xfrm>
            <a:off x="714625" y="1281150"/>
            <a:ext cx="7714800" cy="19716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5"/>
        <p:cNvGrpSpPr/>
        <p:nvPr/>
      </p:nvGrpSpPr>
      <p:grpSpPr>
        <a:xfrm>
          <a:off x="0" y="0"/>
          <a:ext cx="0" cy="0"/>
          <a:chOff x="0" y="0"/>
          <a:chExt cx="0" cy="0"/>
        </a:xfrm>
      </p:grpSpPr>
      <p:grpSp>
        <p:nvGrpSpPr>
          <p:cNvPr id="356" name="Google Shape;356;p9"/>
          <p:cNvGrpSpPr/>
          <p:nvPr/>
        </p:nvGrpSpPr>
        <p:grpSpPr>
          <a:xfrm>
            <a:off x="-457150" y="1144788"/>
            <a:ext cx="10145917" cy="4270766"/>
            <a:chOff x="-457150" y="1144788"/>
            <a:chExt cx="10145917" cy="4270766"/>
          </a:xfrm>
        </p:grpSpPr>
        <p:sp>
          <p:nvSpPr>
            <p:cNvPr id="357" name="Google Shape;357;p9"/>
            <p:cNvSpPr/>
            <p:nvPr/>
          </p:nvSpPr>
          <p:spPr>
            <a:xfrm>
              <a:off x="-457150" y="2375300"/>
              <a:ext cx="5981713" cy="2768212"/>
            </a:xfrm>
            <a:custGeom>
              <a:avLst/>
              <a:gdLst/>
              <a:ahLst/>
              <a:cxnLst/>
              <a:rect l="l" t="t" r="r" b="b"/>
              <a:pathLst>
                <a:path w="26059" h="15275" extrusionOk="0">
                  <a:moveTo>
                    <a:pt x="1715" y="1"/>
                  </a:moveTo>
                  <a:cubicBezTo>
                    <a:pt x="1672" y="1"/>
                    <a:pt x="1630" y="2"/>
                    <a:pt x="1587" y="5"/>
                  </a:cubicBezTo>
                  <a:cubicBezTo>
                    <a:pt x="1130" y="44"/>
                    <a:pt x="714" y="282"/>
                    <a:pt x="417" y="620"/>
                  </a:cubicBezTo>
                  <a:cubicBezTo>
                    <a:pt x="317" y="719"/>
                    <a:pt x="238" y="818"/>
                    <a:pt x="139" y="917"/>
                  </a:cubicBezTo>
                  <a:cubicBezTo>
                    <a:pt x="99" y="976"/>
                    <a:pt x="40" y="1056"/>
                    <a:pt x="0" y="1115"/>
                  </a:cubicBezTo>
                  <a:lnTo>
                    <a:pt x="0" y="15275"/>
                  </a:lnTo>
                  <a:lnTo>
                    <a:pt x="26058" y="15275"/>
                  </a:lnTo>
                  <a:lnTo>
                    <a:pt x="26058" y="13510"/>
                  </a:lnTo>
                  <a:cubicBezTo>
                    <a:pt x="25067" y="13212"/>
                    <a:pt x="24016" y="13074"/>
                    <a:pt x="22985" y="13074"/>
                  </a:cubicBezTo>
                  <a:cubicBezTo>
                    <a:pt x="18880" y="13074"/>
                    <a:pt x="16420" y="5181"/>
                    <a:pt x="14616" y="5042"/>
                  </a:cubicBezTo>
                  <a:cubicBezTo>
                    <a:pt x="14563" y="5037"/>
                    <a:pt x="14511" y="5034"/>
                    <a:pt x="14460" y="5034"/>
                  </a:cubicBezTo>
                  <a:cubicBezTo>
                    <a:pt x="14322" y="5034"/>
                    <a:pt x="14191" y="5053"/>
                    <a:pt x="14060" y="5082"/>
                  </a:cubicBezTo>
                  <a:cubicBezTo>
                    <a:pt x="13743" y="5161"/>
                    <a:pt x="13426" y="5280"/>
                    <a:pt x="13168" y="5458"/>
                  </a:cubicBezTo>
                  <a:cubicBezTo>
                    <a:pt x="12038" y="6133"/>
                    <a:pt x="10967" y="7382"/>
                    <a:pt x="9400" y="7441"/>
                  </a:cubicBezTo>
                  <a:cubicBezTo>
                    <a:pt x="9389" y="7442"/>
                    <a:pt x="9377" y="7442"/>
                    <a:pt x="9366" y="7442"/>
                  </a:cubicBezTo>
                  <a:cubicBezTo>
                    <a:pt x="7185" y="7442"/>
                    <a:pt x="5016" y="1"/>
                    <a:pt x="171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9"/>
            <p:cNvGrpSpPr/>
            <p:nvPr/>
          </p:nvGrpSpPr>
          <p:grpSpPr>
            <a:xfrm flipH="1">
              <a:off x="4241675" y="3410125"/>
              <a:ext cx="5325673" cy="1470679"/>
              <a:chOff x="580725" y="2154050"/>
              <a:chExt cx="5325673" cy="1470679"/>
            </a:xfrm>
          </p:grpSpPr>
          <p:sp>
            <p:nvSpPr>
              <p:cNvPr id="359" name="Google Shape;359;p9"/>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9"/>
              <p:cNvGrpSpPr/>
              <p:nvPr/>
            </p:nvGrpSpPr>
            <p:grpSpPr>
              <a:xfrm>
                <a:off x="920778" y="2214247"/>
                <a:ext cx="3311806" cy="1410482"/>
                <a:chOff x="1448103" y="1121072"/>
                <a:chExt cx="3311806" cy="1410482"/>
              </a:xfrm>
            </p:grpSpPr>
            <p:sp>
              <p:nvSpPr>
                <p:cNvPr id="362" name="Google Shape;362;p9"/>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8" name="Google Shape;368;p9"/>
            <p:cNvSpPr/>
            <p:nvPr/>
          </p:nvSpPr>
          <p:spPr>
            <a:xfrm flipH="1">
              <a:off x="11650" y="4741199"/>
              <a:ext cx="9144164"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11650" y="4813625"/>
              <a:ext cx="4446206"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4358875" y="389804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9"/>
            <p:cNvGrpSpPr/>
            <p:nvPr/>
          </p:nvGrpSpPr>
          <p:grpSpPr>
            <a:xfrm>
              <a:off x="8022476" y="1144788"/>
              <a:ext cx="1666292" cy="3563354"/>
              <a:chOff x="7841501" y="1716550"/>
              <a:chExt cx="1666292" cy="3563354"/>
            </a:xfrm>
          </p:grpSpPr>
          <p:sp>
            <p:nvSpPr>
              <p:cNvPr id="372" name="Google Shape;372;p9"/>
              <p:cNvSpPr/>
              <p:nvPr/>
            </p:nvSpPr>
            <p:spPr>
              <a:xfrm flipH="1">
                <a:off x="7841501" y="1716550"/>
                <a:ext cx="1666292" cy="1720483"/>
              </a:xfrm>
              <a:custGeom>
                <a:avLst/>
                <a:gdLst/>
                <a:ahLst/>
                <a:cxnLst/>
                <a:rect l="l" t="t" r="r" b="b"/>
                <a:pathLst>
                  <a:path w="9163" h="9461" extrusionOk="0">
                    <a:moveTo>
                      <a:pt x="4185" y="1"/>
                    </a:moveTo>
                    <a:cubicBezTo>
                      <a:pt x="4026" y="1"/>
                      <a:pt x="3887" y="21"/>
                      <a:pt x="3729" y="60"/>
                    </a:cubicBezTo>
                    <a:cubicBezTo>
                      <a:pt x="3669" y="60"/>
                      <a:pt x="3590" y="80"/>
                      <a:pt x="3530" y="100"/>
                    </a:cubicBezTo>
                    <a:cubicBezTo>
                      <a:pt x="3352" y="140"/>
                      <a:pt x="3193" y="219"/>
                      <a:pt x="3054" y="318"/>
                    </a:cubicBezTo>
                    <a:cubicBezTo>
                      <a:pt x="2142" y="933"/>
                      <a:pt x="2321" y="2261"/>
                      <a:pt x="2321" y="2261"/>
                    </a:cubicBezTo>
                    <a:cubicBezTo>
                      <a:pt x="2219" y="2232"/>
                      <a:pt x="2117" y="2214"/>
                      <a:pt x="2023" y="2214"/>
                    </a:cubicBezTo>
                    <a:cubicBezTo>
                      <a:pt x="1989" y="2214"/>
                      <a:pt x="1956" y="2216"/>
                      <a:pt x="1924" y="2222"/>
                    </a:cubicBezTo>
                    <a:cubicBezTo>
                      <a:pt x="1908" y="2220"/>
                      <a:pt x="1891" y="2219"/>
                      <a:pt x="1875" y="2219"/>
                    </a:cubicBezTo>
                    <a:cubicBezTo>
                      <a:pt x="1733" y="2219"/>
                      <a:pt x="1596" y="2294"/>
                      <a:pt x="1507" y="2400"/>
                    </a:cubicBezTo>
                    <a:cubicBezTo>
                      <a:pt x="1289" y="2698"/>
                      <a:pt x="1646" y="3035"/>
                      <a:pt x="1646" y="3035"/>
                    </a:cubicBezTo>
                    <a:cubicBezTo>
                      <a:pt x="1646" y="3035"/>
                      <a:pt x="1643" y="3035"/>
                      <a:pt x="1637" y="3035"/>
                    </a:cubicBezTo>
                    <a:cubicBezTo>
                      <a:pt x="1539" y="3035"/>
                      <a:pt x="703" y="3087"/>
                      <a:pt x="218" y="4859"/>
                    </a:cubicBezTo>
                    <a:cubicBezTo>
                      <a:pt x="0" y="5573"/>
                      <a:pt x="159" y="8191"/>
                      <a:pt x="2479" y="9123"/>
                    </a:cubicBezTo>
                    <a:cubicBezTo>
                      <a:pt x="2658" y="9202"/>
                      <a:pt x="2856" y="9262"/>
                      <a:pt x="3054" y="9321"/>
                    </a:cubicBezTo>
                    <a:cubicBezTo>
                      <a:pt x="3491" y="9421"/>
                      <a:pt x="3927" y="9460"/>
                      <a:pt x="4383" y="9460"/>
                    </a:cubicBezTo>
                    <a:cubicBezTo>
                      <a:pt x="6842" y="9460"/>
                      <a:pt x="8667" y="7695"/>
                      <a:pt x="8726" y="6486"/>
                    </a:cubicBezTo>
                    <a:cubicBezTo>
                      <a:pt x="8726" y="6347"/>
                      <a:pt x="8706" y="6208"/>
                      <a:pt x="8667" y="6089"/>
                    </a:cubicBezTo>
                    <a:cubicBezTo>
                      <a:pt x="8500" y="5577"/>
                      <a:pt x="7948" y="5499"/>
                      <a:pt x="7629" y="5499"/>
                    </a:cubicBezTo>
                    <a:cubicBezTo>
                      <a:pt x="7491" y="5499"/>
                      <a:pt x="7397" y="5514"/>
                      <a:pt x="7397" y="5514"/>
                    </a:cubicBezTo>
                    <a:cubicBezTo>
                      <a:pt x="7397" y="5514"/>
                      <a:pt x="7516" y="5375"/>
                      <a:pt x="7695" y="5117"/>
                    </a:cubicBezTo>
                    <a:cubicBezTo>
                      <a:pt x="8032" y="4701"/>
                      <a:pt x="8329" y="4245"/>
                      <a:pt x="8567" y="3769"/>
                    </a:cubicBezTo>
                    <a:cubicBezTo>
                      <a:pt x="8706" y="3511"/>
                      <a:pt x="8825" y="3253"/>
                      <a:pt x="8924" y="2975"/>
                    </a:cubicBezTo>
                    <a:cubicBezTo>
                      <a:pt x="9123" y="2420"/>
                      <a:pt x="9162" y="1865"/>
                      <a:pt x="8905" y="1448"/>
                    </a:cubicBezTo>
                    <a:cubicBezTo>
                      <a:pt x="8865" y="1409"/>
                      <a:pt x="8845" y="1369"/>
                      <a:pt x="8805" y="1329"/>
                    </a:cubicBezTo>
                    <a:cubicBezTo>
                      <a:pt x="8706" y="1191"/>
                      <a:pt x="8567" y="1072"/>
                      <a:pt x="8429" y="992"/>
                    </a:cubicBezTo>
                    <a:cubicBezTo>
                      <a:pt x="8235" y="884"/>
                      <a:pt x="8027" y="842"/>
                      <a:pt x="7822" y="842"/>
                    </a:cubicBezTo>
                    <a:cubicBezTo>
                      <a:pt x="7083" y="842"/>
                      <a:pt x="6366" y="1389"/>
                      <a:pt x="6366" y="1389"/>
                    </a:cubicBezTo>
                    <a:cubicBezTo>
                      <a:pt x="6366" y="1389"/>
                      <a:pt x="6564" y="596"/>
                      <a:pt x="6089" y="437"/>
                    </a:cubicBezTo>
                    <a:cubicBezTo>
                      <a:pt x="6028" y="416"/>
                      <a:pt x="5971" y="407"/>
                      <a:pt x="5919" y="407"/>
                    </a:cubicBezTo>
                    <a:cubicBezTo>
                      <a:pt x="5578" y="407"/>
                      <a:pt x="5414" y="794"/>
                      <a:pt x="5414" y="794"/>
                    </a:cubicBezTo>
                    <a:cubicBezTo>
                      <a:pt x="5275" y="516"/>
                      <a:pt x="5057" y="278"/>
                      <a:pt x="4780" y="140"/>
                    </a:cubicBezTo>
                    <a:cubicBezTo>
                      <a:pt x="4581" y="60"/>
                      <a:pt x="4383" y="1"/>
                      <a:pt x="41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flipH="1">
                <a:off x="7902782" y="1720187"/>
                <a:ext cx="905431" cy="607379"/>
              </a:xfrm>
              <a:custGeom>
                <a:avLst/>
                <a:gdLst/>
                <a:ahLst/>
                <a:cxnLst/>
                <a:rect l="l" t="t" r="r" b="b"/>
                <a:pathLst>
                  <a:path w="4979" h="3340" extrusionOk="0">
                    <a:moveTo>
                      <a:pt x="338" y="1"/>
                    </a:moveTo>
                    <a:cubicBezTo>
                      <a:pt x="318" y="100"/>
                      <a:pt x="298" y="179"/>
                      <a:pt x="278" y="278"/>
                    </a:cubicBezTo>
                    <a:cubicBezTo>
                      <a:pt x="159" y="1071"/>
                      <a:pt x="1" y="2003"/>
                      <a:pt x="536" y="2698"/>
                    </a:cubicBezTo>
                    <a:cubicBezTo>
                      <a:pt x="774" y="3015"/>
                      <a:pt x="1131" y="3233"/>
                      <a:pt x="1528" y="3312"/>
                    </a:cubicBezTo>
                    <a:cubicBezTo>
                      <a:pt x="1621" y="3330"/>
                      <a:pt x="1715" y="3339"/>
                      <a:pt x="1808" y="3339"/>
                    </a:cubicBezTo>
                    <a:cubicBezTo>
                      <a:pt x="2127" y="3339"/>
                      <a:pt x="2436" y="3235"/>
                      <a:pt x="2698" y="3035"/>
                    </a:cubicBezTo>
                    <a:cubicBezTo>
                      <a:pt x="3015" y="2797"/>
                      <a:pt x="3312" y="2519"/>
                      <a:pt x="3590" y="2222"/>
                    </a:cubicBezTo>
                    <a:cubicBezTo>
                      <a:pt x="3868" y="1944"/>
                      <a:pt x="4205" y="1686"/>
                      <a:pt x="4562" y="1488"/>
                    </a:cubicBezTo>
                    <a:cubicBezTo>
                      <a:pt x="4681" y="1409"/>
                      <a:pt x="4820" y="1349"/>
                      <a:pt x="4978" y="1309"/>
                    </a:cubicBezTo>
                    <a:cubicBezTo>
                      <a:pt x="4859" y="1171"/>
                      <a:pt x="4720" y="1052"/>
                      <a:pt x="4562" y="972"/>
                    </a:cubicBezTo>
                    <a:cubicBezTo>
                      <a:pt x="3888" y="1171"/>
                      <a:pt x="3352" y="1686"/>
                      <a:pt x="2836" y="2182"/>
                    </a:cubicBezTo>
                    <a:cubicBezTo>
                      <a:pt x="2579" y="2479"/>
                      <a:pt x="2261" y="2717"/>
                      <a:pt x="1904" y="2896"/>
                    </a:cubicBezTo>
                    <a:cubicBezTo>
                      <a:pt x="1845" y="2916"/>
                      <a:pt x="1785" y="2936"/>
                      <a:pt x="1726" y="2936"/>
                    </a:cubicBezTo>
                    <a:lnTo>
                      <a:pt x="1567" y="2936"/>
                    </a:lnTo>
                    <a:cubicBezTo>
                      <a:pt x="1428" y="2896"/>
                      <a:pt x="1290" y="2817"/>
                      <a:pt x="1190" y="2717"/>
                    </a:cubicBezTo>
                    <a:cubicBezTo>
                      <a:pt x="596" y="2142"/>
                      <a:pt x="754" y="1190"/>
                      <a:pt x="873" y="437"/>
                    </a:cubicBezTo>
                    <a:cubicBezTo>
                      <a:pt x="893" y="338"/>
                      <a:pt x="913" y="239"/>
                      <a:pt x="913" y="139"/>
                    </a:cubicBezTo>
                    <a:cubicBezTo>
                      <a:pt x="734" y="40"/>
                      <a:pt x="536" y="1"/>
                      <a:pt x="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flipH="1">
                <a:off x="8880227" y="1774197"/>
                <a:ext cx="277867" cy="483903"/>
              </a:xfrm>
              <a:custGeom>
                <a:avLst/>
                <a:gdLst/>
                <a:ahLst/>
                <a:cxnLst/>
                <a:rect l="l" t="t" r="r" b="b"/>
                <a:pathLst>
                  <a:path w="1528" h="2661" extrusionOk="0">
                    <a:moveTo>
                      <a:pt x="1131" y="1"/>
                    </a:moveTo>
                    <a:cubicBezTo>
                      <a:pt x="219" y="616"/>
                      <a:pt x="398" y="1944"/>
                      <a:pt x="398" y="1944"/>
                    </a:cubicBezTo>
                    <a:cubicBezTo>
                      <a:pt x="259" y="1905"/>
                      <a:pt x="140" y="1905"/>
                      <a:pt x="1" y="1905"/>
                    </a:cubicBezTo>
                    <a:cubicBezTo>
                      <a:pt x="60" y="2044"/>
                      <a:pt x="120" y="2163"/>
                      <a:pt x="179" y="2301"/>
                    </a:cubicBezTo>
                    <a:cubicBezTo>
                      <a:pt x="291" y="2524"/>
                      <a:pt x="524" y="2660"/>
                      <a:pt x="781" y="2660"/>
                    </a:cubicBezTo>
                    <a:cubicBezTo>
                      <a:pt x="799" y="2660"/>
                      <a:pt x="816" y="2660"/>
                      <a:pt x="834" y="2658"/>
                    </a:cubicBezTo>
                    <a:cubicBezTo>
                      <a:pt x="1092" y="2579"/>
                      <a:pt x="1290" y="2381"/>
                      <a:pt x="1369" y="2103"/>
                    </a:cubicBezTo>
                    <a:cubicBezTo>
                      <a:pt x="1528" y="1647"/>
                      <a:pt x="1508" y="1131"/>
                      <a:pt x="1349" y="675"/>
                    </a:cubicBezTo>
                    <a:cubicBezTo>
                      <a:pt x="1270" y="457"/>
                      <a:pt x="1191" y="239"/>
                      <a:pt x="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flipH="1">
                <a:off x="7881143" y="2257556"/>
                <a:ext cx="1302046" cy="1154202"/>
              </a:xfrm>
              <a:custGeom>
                <a:avLst/>
                <a:gdLst/>
                <a:ahLst/>
                <a:cxnLst/>
                <a:rect l="l" t="t" r="r" b="b"/>
                <a:pathLst>
                  <a:path w="7160" h="6347" extrusionOk="0">
                    <a:moveTo>
                      <a:pt x="7159" y="0"/>
                    </a:moveTo>
                    <a:cubicBezTo>
                      <a:pt x="6644" y="476"/>
                      <a:pt x="6029" y="833"/>
                      <a:pt x="5355" y="1032"/>
                    </a:cubicBezTo>
                    <a:cubicBezTo>
                      <a:pt x="4918" y="1151"/>
                      <a:pt x="4482" y="1210"/>
                      <a:pt x="4046" y="1250"/>
                    </a:cubicBezTo>
                    <a:cubicBezTo>
                      <a:pt x="3920" y="1254"/>
                      <a:pt x="3793" y="1256"/>
                      <a:pt x="3666" y="1256"/>
                    </a:cubicBezTo>
                    <a:cubicBezTo>
                      <a:pt x="3439" y="1256"/>
                      <a:pt x="3210" y="1251"/>
                      <a:pt x="2982" y="1251"/>
                    </a:cubicBezTo>
                    <a:cubicBezTo>
                      <a:pt x="2773" y="1251"/>
                      <a:pt x="2565" y="1255"/>
                      <a:pt x="2360" y="1270"/>
                    </a:cubicBezTo>
                    <a:cubicBezTo>
                      <a:pt x="1448" y="1349"/>
                      <a:pt x="417" y="1746"/>
                      <a:pt x="218" y="2757"/>
                    </a:cubicBezTo>
                    <a:cubicBezTo>
                      <a:pt x="0" y="3867"/>
                      <a:pt x="714" y="4859"/>
                      <a:pt x="714" y="5930"/>
                    </a:cubicBezTo>
                    <a:cubicBezTo>
                      <a:pt x="714" y="6009"/>
                      <a:pt x="694" y="6089"/>
                      <a:pt x="694" y="6168"/>
                    </a:cubicBezTo>
                    <a:cubicBezTo>
                      <a:pt x="893" y="6247"/>
                      <a:pt x="1091" y="6307"/>
                      <a:pt x="1289" y="6346"/>
                    </a:cubicBezTo>
                    <a:cubicBezTo>
                      <a:pt x="1448" y="5315"/>
                      <a:pt x="793" y="4343"/>
                      <a:pt x="774" y="3332"/>
                    </a:cubicBezTo>
                    <a:cubicBezTo>
                      <a:pt x="734" y="2836"/>
                      <a:pt x="932" y="2360"/>
                      <a:pt x="1269" y="2023"/>
                    </a:cubicBezTo>
                    <a:cubicBezTo>
                      <a:pt x="1626" y="1706"/>
                      <a:pt x="2063" y="1527"/>
                      <a:pt x="2519" y="1468"/>
                    </a:cubicBezTo>
                    <a:cubicBezTo>
                      <a:pt x="2950" y="1423"/>
                      <a:pt x="3381" y="1401"/>
                      <a:pt x="3813" y="1401"/>
                    </a:cubicBezTo>
                    <a:cubicBezTo>
                      <a:pt x="3956" y="1401"/>
                      <a:pt x="4100" y="1403"/>
                      <a:pt x="4244" y="1408"/>
                    </a:cubicBezTo>
                    <a:cubicBezTo>
                      <a:pt x="4720" y="1408"/>
                      <a:pt x="5176" y="1349"/>
                      <a:pt x="5632" y="1230"/>
                    </a:cubicBezTo>
                    <a:cubicBezTo>
                      <a:pt x="6049" y="1131"/>
                      <a:pt x="6425" y="992"/>
                      <a:pt x="6802" y="794"/>
                    </a:cubicBezTo>
                    <a:cubicBezTo>
                      <a:pt x="6941" y="536"/>
                      <a:pt x="7060" y="278"/>
                      <a:pt x="7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flipH="1">
                <a:off x="7928057" y="2647080"/>
                <a:ext cx="523182" cy="398615"/>
              </a:xfrm>
              <a:custGeom>
                <a:avLst/>
                <a:gdLst/>
                <a:ahLst/>
                <a:cxnLst/>
                <a:rect l="l" t="t" r="r" b="b"/>
                <a:pathLst>
                  <a:path w="2877" h="2192" extrusionOk="0">
                    <a:moveTo>
                      <a:pt x="1885" y="0"/>
                    </a:moveTo>
                    <a:lnTo>
                      <a:pt x="1885" y="0"/>
                    </a:lnTo>
                    <a:cubicBezTo>
                      <a:pt x="1706" y="79"/>
                      <a:pt x="1548" y="179"/>
                      <a:pt x="1389" y="278"/>
                    </a:cubicBezTo>
                    <a:cubicBezTo>
                      <a:pt x="1151" y="417"/>
                      <a:pt x="913" y="536"/>
                      <a:pt x="675" y="694"/>
                    </a:cubicBezTo>
                    <a:cubicBezTo>
                      <a:pt x="477" y="813"/>
                      <a:pt x="279" y="972"/>
                      <a:pt x="160" y="1190"/>
                    </a:cubicBezTo>
                    <a:cubicBezTo>
                      <a:pt x="1" y="1428"/>
                      <a:pt x="21" y="1725"/>
                      <a:pt x="179" y="1944"/>
                    </a:cubicBezTo>
                    <a:cubicBezTo>
                      <a:pt x="327" y="2106"/>
                      <a:pt x="541" y="2192"/>
                      <a:pt x="764" y="2192"/>
                    </a:cubicBezTo>
                    <a:cubicBezTo>
                      <a:pt x="840" y="2192"/>
                      <a:pt x="917" y="2182"/>
                      <a:pt x="992" y="2162"/>
                    </a:cubicBezTo>
                    <a:cubicBezTo>
                      <a:pt x="1250" y="2082"/>
                      <a:pt x="1488" y="1963"/>
                      <a:pt x="1706" y="1805"/>
                    </a:cubicBezTo>
                    <a:cubicBezTo>
                      <a:pt x="1905" y="1686"/>
                      <a:pt x="2123" y="1547"/>
                      <a:pt x="2321" y="1408"/>
                    </a:cubicBezTo>
                    <a:cubicBezTo>
                      <a:pt x="2500" y="1269"/>
                      <a:pt x="2698" y="1131"/>
                      <a:pt x="2876" y="972"/>
                    </a:cubicBezTo>
                    <a:lnTo>
                      <a:pt x="2857" y="952"/>
                    </a:lnTo>
                    <a:cubicBezTo>
                      <a:pt x="2685" y="438"/>
                      <a:pt x="2103" y="366"/>
                      <a:pt x="1790" y="366"/>
                    </a:cubicBezTo>
                    <a:cubicBezTo>
                      <a:pt x="1668" y="366"/>
                      <a:pt x="1587" y="377"/>
                      <a:pt x="1587" y="377"/>
                    </a:cubicBezTo>
                    <a:cubicBezTo>
                      <a:pt x="1587" y="377"/>
                      <a:pt x="1706" y="238"/>
                      <a:pt x="1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flipH="1">
                <a:off x="8270663" y="3159172"/>
                <a:ext cx="245498" cy="137115"/>
              </a:xfrm>
              <a:custGeom>
                <a:avLst/>
                <a:gdLst/>
                <a:ahLst/>
                <a:cxnLst/>
                <a:rect l="l" t="t" r="r" b="b"/>
                <a:pathLst>
                  <a:path w="1350" h="754" extrusionOk="0">
                    <a:moveTo>
                      <a:pt x="973" y="0"/>
                    </a:moveTo>
                    <a:cubicBezTo>
                      <a:pt x="794" y="0"/>
                      <a:pt x="616" y="40"/>
                      <a:pt x="477" y="119"/>
                    </a:cubicBezTo>
                    <a:cubicBezTo>
                      <a:pt x="318" y="179"/>
                      <a:pt x="199" y="278"/>
                      <a:pt x="100" y="417"/>
                    </a:cubicBezTo>
                    <a:cubicBezTo>
                      <a:pt x="1" y="595"/>
                      <a:pt x="199" y="734"/>
                      <a:pt x="338" y="754"/>
                    </a:cubicBezTo>
                    <a:cubicBezTo>
                      <a:pt x="517" y="734"/>
                      <a:pt x="695" y="694"/>
                      <a:pt x="834" y="595"/>
                    </a:cubicBezTo>
                    <a:cubicBezTo>
                      <a:pt x="992" y="536"/>
                      <a:pt x="1131" y="437"/>
                      <a:pt x="1230" y="318"/>
                    </a:cubicBezTo>
                    <a:cubicBezTo>
                      <a:pt x="1349" y="159"/>
                      <a:pt x="1211" y="40"/>
                      <a:pt x="1052" y="20"/>
                    </a:cubicBezTo>
                    <a:cubicBezTo>
                      <a:pt x="1032" y="0"/>
                      <a:pt x="992" y="0"/>
                      <a:pt x="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flipH="1">
                <a:off x="8555622" y="3122984"/>
                <a:ext cx="119112" cy="80014"/>
              </a:xfrm>
              <a:custGeom>
                <a:avLst/>
                <a:gdLst/>
                <a:ahLst/>
                <a:cxnLst/>
                <a:rect l="l" t="t" r="r" b="b"/>
                <a:pathLst>
                  <a:path w="655" h="440" extrusionOk="0">
                    <a:moveTo>
                      <a:pt x="377" y="1"/>
                    </a:moveTo>
                    <a:cubicBezTo>
                      <a:pt x="258" y="60"/>
                      <a:pt x="159" y="120"/>
                      <a:pt x="80" y="219"/>
                    </a:cubicBezTo>
                    <a:cubicBezTo>
                      <a:pt x="80" y="219"/>
                      <a:pt x="60" y="239"/>
                      <a:pt x="60" y="259"/>
                    </a:cubicBezTo>
                    <a:cubicBezTo>
                      <a:pt x="0" y="318"/>
                      <a:pt x="60" y="437"/>
                      <a:pt x="139" y="437"/>
                    </a:cubicBezTo>
                    <a:cubicBezTo>
                      <a:pt x="155" y="439"/>
                      <a:pt x="171" y="439"/>
                      <a:pt x="186" y="439"/>
                    </a:cubicBezTo>
                    <a:cubicBezTo>
                      <a:pt x="385" y="439"/>
                      <a:pt x="560" y="324"/>
                      <a:pt x="615" y="140"/>
                    </a:cubicBezTo>
                    <a:cubicBezTo>
                      <a:pt x="655" y="60"/>
                      <a:pt x="595" y="1"/>
                      <a:pt x="4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flipH="1">
                <a:off x="9071351" y="2293563"/>
                <a:ext cx="111838" cy="90379"/>
              </a:xfrm>
              <a:custGeom>
                <a:avLst/>
                <a:gdLst/>
                <a:ahLst/>
                <a:cxnLst/>
                <a:rect l="l" t="t" r="r" b="b"/>
                <a:pathLst>
                  <a:path w="615" h="497" extrusionOk="0">
                    <a:moveTo>
                      <a:pt x="198" y="1"/>
                    </a:moveTo>
                    <a:cubicBezTo>
                      <a:pt x="139" y="1"/>
                      <a:pt x="20" y="21"/>
                      <a:pt x="0" y="60"/>
                    </a:cubicBezTo>
                    <a:cubicBezTo>
                      <a:pt x="0" y="120"/>
                      <a:pt x="20" y="179"/>
                      <a:pt x="40" y="239"/>
                    </a:cubicBezTo>
                    <a:cubicBezTo>
                      <a:pt x="60" y="358"/>
                      <a:pt x="159" y="457"/>
                      <a:pt x="258" y="496"/>
                    </a:cubicBezTo>
                    <a:lnTo>
                      <a:pt x="377" y="496"/>
                    </a:lnTo>
                    <a:cubicBezTo>
                      <a:pt x="436" y="496"/>
                      <a:pt x="496" y="477"/>
                      <a:pt x="536" y="437"/>
                    </a:cubicBezTo>
                    <a:cubicBezTo>
                      <a:pt x="615" y="378"/>
                      <a:pt x="575" y="278"/>
                      <a:pt x="536" y="219"/>
                    </a:cubicBezTo>
                    <a:cubicBezTo>
                      <a:pt x="456" y="120"/>
                      <a:pt x="377" y="40"/>
                      <a:pt x="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flipH="1">
                <a:off x="8934236" y="2339389"/>
                <a:ext cx="94016" cy="91471"/>
              </a:xfrm>
              <a:custGeom>
                <a:avLst/>
                <a:gdLst/>
                <a:ahLst/>
                <a:cxnLst/>
                <a:rect l="l" t="t" r="r" b="b"/>
                <a:pathLst>
                  <a:path w="517" h="503" extrusionOk="0">
                    <a:moveTo>
                      <a:pt x="125" y="0"/>
                    </a:moveTo>
                    <a:cubicBezTo>
                      <a:pt x="84" y="0"/>
                      <a:pt x="52" y="20"/>
                      <a:pt x="41" y="66"/>
                    </a:cubicBezTo>
                    <a:cubicBezTo>
                      <a:pt x="1" y="205"/>
                      <a:pt x="60" y="344"/>
                      <a:pt x="160" y="423"/>
                    </a:cubicBezTo>
                    <a:cubicBezTo>
                      <a:pt x="219" y="463"/>
                      <a:pt x="298" y="502"/>
                      <a:pt x="378" y="502"/>
                    </a:cubicBezTo>
                    <a:cubicBezTo>
                      <a:pt x="457" y="502"/>
                      <a:pt x="516" y="423"/>
                      <a:pt x="477" y="344"/>
                    </a:cubicBezTo>
                    <a:cubicBezTo>
                      <a:pt x="457" y="304"/>
                      <a:pt x="437" y="284"/>
                      <a:pt x="437" y="244"/>
                    </a:cubicBezTo>
                    <a:cubicBezTo>
                      <a:pt x="397" y="145"/>
                      <a:pt x="338" y="66"/>
                      <a:pt x="259" y="26"/>
                    </a:cubicBezTo>
                    <a:lnTo>
                      <a:pt x="219" y="26"/>
                    </a:lnTo>
                    <a:cubicBezTo>
                      <a:pt x="186" y="10"/>
                      <a:pt x="153" y="0"/>
                      <a:pt x="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flipH="1">
                <a:off x="8404011" y="2131352"/>
                <a:ext cx="321147" cy="1027998"/>
              </a:xfrm>
              <a:custGeom>
                <a:avLst/>
                <a:gdLst/>
                <a:ahLst/>
                <a:cxnLst/>
                <a:rect l="l" t="t" r="r" b="b"/>
                <a:pathLst>
                  <a:path w="1766" h="5653" extrusionOk="0">
                    <a:moveTo>
                      <a:pt x="1765" y="0"/>
                    </a:moveTo>
                    <a:lnTo>
                      <a:pt x="0" y="4918"/>
                    </a:lnTo>
                    <a:lnTo>
                      <a:pt x="20" y="5652"/>
                    </a:lnTo>
                    <a:lnTo>
                      <a:pt x="17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9"/>
              <p:cNvSpPr/>
              <p:nvPr/>
            </p:nvSpPr>
            <p:spPr>
              <a:xfrm flipH="1">
                <a:off x="8523071" y="2308111"/>
                <a:ext cx="32733" cy="270593"/>
              </a:xfrm>
              <a:custGeom>
                <a:avLst/>
                <a:gdLst/>
                <a:ahLst/>
                <a:cxnLst/>
                <a:rect l="l" t="t" r="r" b="b"/>
                <a:pathLst>
                  <a:path w="180" h="1488" extrusionOk="0">
                    <a:moveTo>
                      <a:pt x="1" y="0"/>
                    </a:moveTo>
                    <a:lnTo>
                      <a:pt x="1" y="1487"/>
                    </a:lnTo>
                    <a:lnTo>
                      <a:pt x="179" y="99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9"/>
              <p:cNvSpPr/>
              <p:nvPr/>
            </p:nvSpPr>
            <p:spPr>
              <a:xfrm flipH="1">
                <a:off x="8432925" y="2578523"/>
                <a:ext cx="230949" cy="393160"/>
              </a:xfrm>
              <a:custGeom>
                <a:avLst/>
                <a:gdLst/>
                <a:ahLst/>
                <a:cxnLst/>
                <a:rect l="l" t="t" r="r" b="b"/>
                <a:pathLst>
                  <a:path w="1270" h="2162" extrusionOk="0">
                    <a:moveTo>
                      <a:pt x="1270" y="0"/>
                    </a:moveTo>
                    <a:lnTo>
                      <a:pt x="199" y="1527"/>
                    </a:lnTo>
                    <a:lnTo>
                      <a:pt x="0" y="2162"/>
                    </a:lnTo>
                    <a:lnTo>
                      <a:pt x="1270" y="0"/>
                    </a:lnTo>
                    <a:close/>
                    <a:moveTo>
                      <a:pt x="0" y="2162"/>
                    </a:moveTo>
                    <a:lnTo>
                      <a:pt x="0" y="2162"/>
                    </a:lnTo>
                    <a:lnTo>
                      <a:pt x="0" y="21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9"/>
              <p:cNvSpPr/>
              <p:nvPr/>
            </p:nvSpPr>
            <p:spPr>
              <a:xfrm flipH="1">
                <a:off x="8348746" y="2722730"/>
                <a:ext cx="234587" cy="108383"/>
              </a:xfrm>
              <a:custGeom>
                <a:avLst/>
                <a:gdLst/>
                <a:ahLst/>
                <a:cxnLst/>
                <a:rect l="l" t="t" r="r" b="b"/>
                <a:pathLst>
                  <a:path w="1290" h="596" extrusionOk="0">
                    <a:moveTo>
                      <a:pt x="1290" y="1"/>
                    </a:moveTo>
                    <a:lnTo>
                      <a:pt x="219" y="239"/>
                    </a:lnTo>
                    <a:lnTo>
                      <a:pt x="1" y="596"/>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9"/>
              <p:cNvSpPr/>
              <p:nvPr/>
            </p:nvSpPr>
            <p:spPr>
              <a:xfrm flipH="1">
                <a:off x="8757478" y="2553245"/>
                <a:ext cx="324784" cy="1027998"/>
              </a:xfrm>
              <a:custGeom>
                <a:avLst/>
                <a:gdLst/>
                <a:ahLst/>
                <a:cxnLst/>
                <a:rect l="l" t="t" r="r" b="b"/>
                <a:pathLst>
                  <a:path w="1786" h="5653" extrusionOk="0">
                    <a:moveTo>
                      <a:pt x="0" y="1"/>
                    </a:moveTo>
                    <a:lnTo>
                      <a:pt x="1746" y="5652"/>
                    </a:lnTo>
                    <a:lnTo>
                      <a:pt x="1785" y="49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9"/>
              <p:cNvSpPr/>
              <p:nvPr/>
            </p:nvSpPr>
            <p:spPr>
              <a:xfrm flipH="1">
                <a:off x="8919869" y="2730004"/>
                <a:ext cx="32551" cy="270593"/>
              </a:xfrm>
              <a:custGeom>
                <a:avLst/>
                <a:gdLst/>
                <a:ahLst/>
                <a:cxnLst/>
                <a:rect l="l" t="t" r="r" b="b"/>
                <a:pathLst>
                  <a:path w="179" h="1488" extrusionOk="0">
                    <a:moveTo>
                      <a:pt x="179" y="0"/>
                    </a:moveTo>
                    <a:lnTo>
                      <a:pt x="0" y="992"/>
                    </a:lnTo>
                    <a:lnTo>
                      <a:pt x="179" y="1488"/>
                    </a:lnTo>
                    <a:lnTo>
                      <a:pt x="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9"/>
              <p:cNvSpPr/>
              <p:nvPr/>
            </p:nvSpPr>
            <p:spPr>
              <a:xfrm flipH="1">
                <a:off x="8822398" y="3000416"/>
                <a:ext cx="227494" cy="393342"/>
              </a:xfrm>
              <a:custGeom>
                <a:avLst/>
                <a:gdLst/>
                <a:ahLst/>
                <a:cxnLst/>
                <a:rect l="l" t="t" r="r" b="b"/>
                <a:pathLst>
                  <a:path w="1251" h="2163" extrusionOk="0">
                    <a:moveTo>
                      <a:pt x="1" y="1"/>
                    </a:moveTo>
                    <a:lnTo>
                      <a:pt x="1250" y="2162"/>
                    </a:lnTo>
                    <a:lnTo>
                      <a:pt x="1052" y="152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flipH="1">
                <a:off x="8901867" y="3144624"/>
                <a:ext cx="234587" cy="112020"/>
              </a:xfrm>
              <a:custGeom>
                <a:avLst/>
                <a:gdLst/>
                <a:ahLst/>
                <a:cxnLst/>
                <a:rect l="l" t="t" r="r" b="b"/>
                <a:pathLst>
                  <a:path w="1290" h="616" extrusionOk="0">
                    <a:moveTo>
                      <a:pt x="1" y="1"/>
                    </a:moveTo>
                    <a:lnTo>
                      <a:pt x="1290" y="616"/>
                    </a:lnTo>
                    <a:lnTo>
                      <a:pt x="1072" y="23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9"/>
              <p:cNvSpPr/>
              <p:nvPr/>
            </p:nvSpPr>
            <p:spPr>
              <a:xfrm flipH="1">
                <a:off x="8371589" y="1792564"/>
                <a:ext cx="83105" cy="68376"/>
              </a:xfrm>
              <a:custGeom>
                <a:avLst/>
                <a:gdLst/>
                <a:ahLst/>
                <a:cxnLst/>
                <a:rect l="l" t="t" r="r" b="b"/>
                <a:pathLst>
                  <a:path w="457" h="376" extrusionOk="0">
                    <a:moveTo>
                      <a:pt x="144" y="0"/>
                    </a:moveTo>
                    <a:cubicBezTo>
                      <a:pt x="96" y="0"/>
                      <a:pt x="48" y="7"/>
                      <a:pt x="0" y="19"/>
                    </a:cubicBezTo>
                    <a:cubicBezTo>
                      <a:pt x="99" y="138"/>
                      <a:pt x="179" y="257"/>
                      <a:pt x="238" y="376"/>
                    </a:cubicBezTo>
                    <a:cubicBezTo>
                      <a:pt x="278" y="277"/>
                      <a:pt x="357" y="178"/>
                      <a:pt x="456" y="118"/>
                    </a:cubicBezTo>
                    <a:cubicBezTo>
                      <a:pt x="359" y="35"/>
                      <a:pt x="253" y="0"/>
                      <a:pt x="144"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9"/>
              <p:cNvSpPr/>
              <p:nvPr/>
            </p:nvSpPr>
            <p:spPr>
              <a:xfrm flipH="1">
                <a:off x="8660190" y="2120441"/>
                <a:ext cx="843966" cy="1320231"/>
              </a:xfrm>
              <a:custGeom>
                <a:avLst/>
                <a:gdLst/>
                <a:ahLst/>
                <a:cxnLst/>
                <a:rect l="l" t="t" r="r" b="b"/>
                <a:pathLst>
                  <a:path w="4641" h="7260" extrusionOk="0">
                    <a:moveTo>
                      <a:pt x="1904" y="1"/>
                    </a:moveTo>
                    <a:cubicBezTo>
                      <a:pt x="1745" y="1"/>
                      <a:pt x="1587" y="60"/>
                      <a:pt x="1487" y="179"/>
                    </a:cubicBezTo>
                    <a:cubicBezTo>
                      <a:pt x="1269" y="497"/>
                      <a:pt x="1626" y="834"/>
                      <a:pt x="1626" y="834"/>
                    </a:cubicBezTo>
                    <a:cubicBezTo>
                      <a:pt x="1626" y="834"/>
                      <a:pt x="1621" y="833"/>
                      <a:pt x="1611" y="833"/>
                    </a:cubicBezTo>
                    <a:cubicBezTo>
                      <a:pt x="1490" y="833"/>
                      <a:pt x="692" y="901"/>
                      <a:pt x="198" y="2638"/>
                    </a:cubicBezTo>
                    <a:cubicBezTo>
                      <a:pt x="0" y="3352"/>
                      <a:pt x="139" y="5970"/>
                      <a:pt x="2459" y="6922"/>
                    </a:cubicBezTo>
                    <a:cubicBezTo>
                      <a:pt x="2638" y="7001"/>
                      <a:pt x="2836" y="7061"/>
                      <a:pt x="3034" y="7100"/>
                    </a:cubicBezTo>
                    <a:cubicBezTo>
                      <a:pt x="3471" y="7200"/>
                      <a:pt x="3907" y="7259"/>
                      <a:pt x="4363" y="7259"/>
                    </a:cubicBezTo>
                    <a:lnTo>
                      <a:pt x="4641" y="7259"/>
                    </a:lnTo>
                    <a:cubicBezTo>
                      <a:pt x="4304" y="7239"/>
                      <a:pt x="3966" y="7180"/>
                      <a:pt x="3649" y="7100"/>
                    </a:cubicBezTo>
                    <a:cubicBezTo>
                      <a:pt x="3451" y="7061"/>
                      <a:pt x="3252" y="7001"/>
                      <a:pt x="3074" y="6922"/>
                    </a:cubicBezTo>
                    <a:cubicBezTo>
                      <a:pt x="754" y="5970"/>
                      <a:pt x="595" y="3352"/>
                      <a:pt x="793" y="2638"/>
                    </a:cubicBezTo>
                    <a:cubicBezTo>
                      <a:pt x="1287" y="901"/>
                      <a:pt x="2102" y="833"/>
                      <a:pt x="2225" y="833"/>
                    </a:cubicBezTo>
                    <a:cubicBezTo>
                      <a:pt x="2236" y="833"/>
                      <a:pt x="2241" y="834"/>
                      <a:pt x="2241" y="834"/>
                    </a:cubicBezTo>
                    <a:cubicBezTo>
                      <a:pt x="2241" y="834"/>
                      <a:pt x="1884" y="497"/>
                      <a:pt x="2102" y="179"/>
                    </a:cubicBezTo>
                    <a:cubicBezTo>
                      <a:pt x="2162" y="120"/>
                      <a:pt x="2221" y="80"/>
                      <a:pt x="2301" y="40"/>
                    </a:cubicBezTo>
                    <a:cubicBezTo>
                      <a:pt x="2162" y="21"/>
                      <a:pt x="2043" y="1"/>
                      <a:pt x="1904"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flipH="1">
                <a:off x="8028983" y="1871123"/>
                <a:ext cx="209491" cy="98017"/>
              </a:xfrm>
              <a:custGeom>
                <a:avLst/>
                <a:gdLst/>
                <a:ahLst/>
                <a:cxnLst/>
                <a:rect l="l" t="t" r="r" b="b"/>
                <a:pathLst>
                  <a:path w="1152" h="539" extrusionOk="0">
                    <a:moveTo>
                      <a:pt x="860" y="1"/>
                    </a:moveTo>
                    <a:cubicBezTo>
                      <a:pt x="576" y="1"/>
                      <a:pt x="292" y="64"/>
                      <a:pt x="41" y="182"/>
                    </a:cubicBezTo>
                    <a:cubicBezTo>
                      <a:pt x="41" y="301"/>
                      <a:pt x="21" y="420"/>
                      <a:pt x="1" y="539"/>
                    </a:cubicBezTo>
                    <a:cubicBezTo>
                      <a:pt x="338" y="301"/>
                      <a:pt x="735" y="122"/>
                      <a:pt x="1151" y="23"/>
                    </a:cubicBezTo>
                    <a:cubicBezTo>
                      <a:pt x="1055" y="8"/>
                      <a:pt x="957" y="1"/>
                      <a:pt x="860"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9"/>
              <p:cNvSpPr/>
              <p:nvPr/>
            </p:nvSpPr>
            <p:spPr>
              <a:xfrm flipH="1">
                <a:off x="8699831" y="1720187"/>
                <a:ext cx="414982" cy="407708"/>
              </a:xfrm>
              <a:custGeom>
                <a:avLst/>
                <a:gdLst/>
                <a:ahLst/>
                <a:cxnLst/>
                <a:rect l="l" t="t" r="r" b="b"/>
                <a:pathLst>
                  <a:path w="2282" h="2242" extrusionOk="0">
                    <a:moveTo>
                      <a:pt x="2024" y="1"/>
                    </a:moveTo>
                    <a:cubicBezTo>
                      <a:pt x="1865" y="1"/>
                      <a:pt x="1726" y="1"/>
                      <a:pt x="1587" y="40"/>
                    </a:cubicBezTo>
                    <a:cubicBezTo>
                      <a:pt x="1508" y="60"/>
                      <a:pt x="1429" y="60"/>
                      <a:pt x="1369" y="100"/>
                    </a:cubicBezTo>
                    <a:cubicBezTo>
                      <a:pt x="1191" y="139"/>
                      <a:pt x="1052" y="199"/>
                      <a:pt x="893" y="298"/>
                    </a:cubicBezTo>
                    <a:cubicBezTo>
                      <a:pt x="1" y="893"/>
                      <a:pt x="140" y="2182"/>
                      <a:pt x="160" y="2241"/>
                    </a:cubicBezTo>
                    <a:cubicBezTo>
                      <a:pt x="219" y="2222"/>
                      <a:pt x="298" y="2202"/>
                      <a:pt x="378" y="2202"/>
                    </a:cubicBezTo>
                    <a:cubicBezTo>
                      <a:pt x="497" y="2202"/>
                      <a:pt x="636" y="2202"/>
                      <a:pt x="774" y="2241"/>
                    </a:cubicBezTo>
                    <a:cubicBezTo>
                      <a:pt x="774" y="2241"/>
                      <a:pt x="596" y="913"/>
                      <a:pt x="1508" y="298"/>
                    </a:cubicBezTo>
                    <a:cubicBezTo>
                      <a:pt x="1647" y="199"/>
                      <a:pt x="1806" y="139"/>
                      <a:pt x="1964" y="100"/>
                    </a:cubicBezTo>
                    <a:cubicBezTo>
                      <a:pt x="2044" y="60"/>
                      <a:pt x="2123" y="60"/>
                      <a:pt x="2182" y="40"/>
                    </a:cubicBezTo>
                    <a:lnTo>
                      <a:pt x="2282" y="20"/>
                    </a:lnTo>
                    <a:cubicBezTo>
                      <a:pt x="2182" y="1"/>
                      <a:pt x="2103" y="1"/>
                      <a:pt x="2024"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9"/>
              <p:cNvSpPr/>
              <p:nvPr/>
            </p:nvSpPr>
            <p:spPr>
              <a:xfrm flipH="1">
                <a:off x="8670916" y="2437770"/>
                <a:ext cx="187851" cy="2842134"/>
              </a:xfrm>
              <a:custGeom>
                <a:avLst/>
                <a:gdLst/>
                <a:ahLst/>
                <a:cxnLst/>
                <a:rect l="l" t="t" r="r" b="b"/>
                <a:pathLst>
                  <a:path w="1033" h="15629" extrusionOk="0">
                    <a:moveTo>
                      <a:pt x="675" y="1"/>
                    </a:moveTo>
                    <a:lnTo>
                      <a:pt x="1" y="15628"/>
                    </a:lnTo>
                    <a:lnTo>
                      <a:pt x="1032" y="15628"/>
                    </a:lnTo>
                    <a:lnTo>
                      <a:pt x="6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9"/>
            <p:cNvGrpSpPr/>
            <p:nvPr/>
          </p:nvGrpSpPr>
          <p:grpSpPr>
            <a:xfrm>
              <a:off x="7781950" y="3983667"/>
              <a:ext cx="1785403" cy="1431887"/>
              <a:chOff x="7351050" y="3573792"/>
              <a:chExt cx="1785403" cy="1431887"/>
            </a:xfrm>
          </p:grpSpPr>
          <p:sp>
            <p:nvSpPr>
              <p:cNvPr id="395" name="Google Shape;395;p9"/>
              <p:cNvSpPr/>
              <p:nvPr/>
            </p:nvSpPr>
            <p:spPr>
              <a:xfrm flipH="1">
                <a:off x="7351050" y="3573792"/>
                <a:ext cx="1785403" cy="1431887"/>
              </a:xfrm>
              <a:custGeom>
                <a:avLst/>
                <a:gdLst/>
                <a:ahLst/>
                <a:cxnLst/>
                <a:rect l="l" t="t" r="r" b="b"/>
                <a:pathLst>
                  <a:path w="9818" h="7874" extrusionOk="0">
                    <a:moveTo>
                      <a:pt x="2182" y="1"/>
                    </a:moveTo>
                    <a:lnTo>
                      <a:pt x="1925" y="893"/>
                    </a:lnTo>
                    <a:lnTo>
                      <a:pt x="1944" y="21"/>
                    </a:lnTo>
                    <a:lnTo>
                      <a:pt x="1944" y="21"/>
                    </a:lnTo>
                    <a:cubicBezTo>
                      <a:pt x="1290" y="40"/>
                      <a:pt x="636" y="159"/>
                      <a:pt x="1" y="358"/>
                    </a:cubicBezTo>
                    <a:lnTo>
                      <a:pt x="2282" y="7874"/>
                    </a:lnTo>
                    <a:lnTo>
                      <a:pt x="9817" y="5593"/>
                    </a:lnTo>
                    <a:cubicBezTo>
                      <a:pt x="9659" y="5058"/>
                      <a:pt x="9441" y="4562"/>
                      <a:pt x="9183" y="4066"/>
                    </a:cubicBezTo>
                    <a:lnTo>
                      <a:pt x="7497" y="5157"/>
                    </a:lnTo>
                    <a:lnTo>
                      <a:pt x="8925" y="3650"/>
                    </a:lnTo>
                    <a:cubicBezTo>
                      <a:pt x="8370" y="2777"/>
                      <a:pt x="7636" y="2004"/>
                      <a:pt x="6783" y="1429"/>
                    </a:cubicBezTo>
                    <a:lnTo>
                      <a:pt x="6168" y="2162"/>
                    </a:lnTo>
                    <a:lnTo>
                      <a:pt x="6248" y="1072"/>
                    </a:lnTo>
                    <a:cubicBezTo>
                      <a:pt x="5395" y="576"/>
                      <a:pt x="4463" y="259"/>
                      <a:pt x="3471" y="100"/>
                    </a:cubicBezTo>
                    <a:lnTo>
                      <a:pt x="2520" y="2837"/>
                    </a:lnTo>
                    <a:lnTo>
                      <a:pt x="2916" y="40"/>
                    </a:lnTo>
                    <a:cubicBezTo>
                      <a:pt x="2658" y="21"/>
                      <a:pt x="2420" y="1"/>
                      <a:pt x="2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9"/>
              <p:cNvSpPr/>
              <p:nvPr/>
            </p:nvSpPr>
            <p:spPr>
              <a:xfrm flipH="1">
                <a:off x="8382502" y="3909307"/>
                <a:ext cx="378794" cy="1006358"/>
              </a:xfrm>
              <a:custGeom>
                <a:avLst/>
                <a:gdLst/>
                <a:ahLst/>
                <a:cxnLst/>
                <a:rect l="l" t="t" r="r" b="b"/>
                <a:pathLst>
                  <a:path w="2083" h="5534" extrusionOk="0">
                    <a:moveTo>
                      <a:pt x="1964" y="0"/>
                    </a:moveTo>
                    <a:cubicBezTo>
                      <a:pt x="1884" y="139"/>
                      <a:pt x="1884" y="317"/>
                      <a:pt x="1924" y="456"/>
                    </a:cubicBezTo>
                    <a:cubicBezTo>
                      <a:pt x="1944" y="536"/>
                      <a:pt x="1964" y="615"/>
                      <a:pt x="1984" y="674"/>
                    </a:cubicBezTo>
                    <a:cubicBezTo>
                      <a:pt x="1984" y="754"/>
                      <a:pt x="1984" y="813"/>
                      <a:pt x="1984" y="893"/>
                    </a:cubicBezTo>
                    <a:cubicBezTo>
                      <a:pt x="1964" y="952"/>
                      <a:pt x="1944" y="1012"/>
                      <a:pt x="1904" y="1091"/>
                    </a:cubicBezTo>
                    <a:cubicBezTo>
                      <a:pt x="1865" y="1131"/>
                      <a:pt x="1825" y="1190"/>
                      <a:pt x="1765" y="1230"/>
                    </a:cubicBezTo>
                    <a:cubicBezTo>
                      <a:pt x="1706" y="1269"/>
                      <a:pt x="1646" y="1309"/>
                      <a:pt x="1587" y="1349"/>
                    </a:cubicBezTo>
                    <a:cubicBezTo>
                      <a:pt x="1527" y="1388"/>
                      <a:pt x="1448" y="1448"/>
                      <a:pt x="1389" y="1507"/>
                    </a:cubicBezTo>
                    <a:cubicBezTo>
                      <a:pt x="1349" y="1587"/>
                      <a:pt x="1289" y="1646"/>
                      <a:pt x="1270" y="1725"/>
                    </a:cubicBezTo>
                    <a:cubicBezTo>
                      <a:pt x="1230" y="1805"/>
                      <a:pt x="1210" y="1904"/>
                      <a:pt x="1210" y="1983"/>
                    </a:cubicBezTo>
                    <a:cubicBezTo>
                      <a:pt x="1190" y="2063"/>
                      <a:pt x="1210" y="2142"/>
                      <a:pt x="1230" y="2221"/>
                    </a:cubicBezTo>
                    <a:cubicBezTo>
                      <a:pt x="1250" y="2301"/>
                      <a:pt x="1270" y="2360"/>
                      <a:pt x="1289" y="2439"/>
                    </a:cubicBezTo>
                    <a:cubicBezTo>
                      <a:pt x="1309" y="2499"/>
                      <a:pt x="1309" y="2558"/>
                      <a:pt x="1289" y="2638"/>
                    </a:cubicBezTo>
                    <a:lnTo>
                      <a:pt x="1289" y="2677"/>
                    </a:lnTo>
                    <a:lnTo>
                      <a:pt x="1270" y="2717"/>
                    </a:lnTo>
                    <a:cubicBezTo>
                      <a:pt x="1270" y="2737"/>
                      <a:pt x="1250" y="2757"/>
                      <a:pt x="1250" y="2777"/>
                    </a:cubicBezTo>
                    <a:lnTo>
                      <a:pt x="1230" y="2816"/>
                    </a:lnTo>
                    <a:cubicBezTo>
                      <a:pt x="1210" y="2876"/>
                      <a:pt x="1170" y="2915"/>
                      <a:pt x="1131" y="2955"/>
                    </a:cubicBezTo>
                    <a:cubicBezTo>
                      <a:pt x="1071" y="2995"/>
                      <a:pt x="1012" y="3034"/>
                      <a:pt x="952" y="3074"/>
                    </a:cubicBezTo>
                    <a:cubicBezTo>
                      <a:pt x="873" y="3114"/>
                      <a:pt x="813" y="3173"/>
                      <a:pt x="754" y="3233"/>
                    </a:cubicBezTo>
                    <a:cubicBezTo>
                      <a:pt x="694" y="3312"/>
                      <a:pt x="655" y="3391"/>
                      <a:pt x="615" y="3471"/>
                    </a:cubicBezTo>
                    <a:cubicBezTo>
                      <a:pt x="595" y="3510"/>
                      <a:pt x="595" y="3550"/>
                      <a:pt x="575" y="3590"/>
                    </a:cubicBezTo>
                    <a:cubicBezTo>
                      <a:pt x="575" y="3629"/>
                      <a:pt x="556" y="3689"/>
                      <a:pt x="556" y="3728"/>
                    </a:cubicBezTo>
                    <a:cubicBezTo>
                      <a:pt x="556" y="3808"/>
                      <a:pt x="556" y="3907"/>
                      <a:pt x="595" y="3986"/>
                    </a:cubicBezTo>
                    <a:cubicBezTo>
                      <a:pt x="615" y="4066"/>
                      <a:pt x="635" y="4145"/>
                      <a:pt x="655" y="4204"/>
                    </a:cubicBezTo>
                    <a:cubicBezTo>
                      <a:pt x="675" y="4264"/>
                      <a:pt x="675" y="4323"/>
                      <a:pt x="655" y="4383"/>
                    </a:cubicBezTo>
                    <a:cubicBezTo>
                      <a:pt x="655" y="4462"/>
                      <a:pt x="635" y="4522"/>
                      <a:pt x="595" y="4581"/>
                    </a:cubicBezTo>
                    <a:cubicBezTo>
                      <a:pt x="575" y="4641"/>
                      <a:pt x="536" y="4680"/>
                      <a:pt x="496" y="4740"/>
                    </a:cubicBezTo>
                    <a:cubicBezTo>
                      <a:pt x="457" y="4779"/>
                      <a:pt x="397" y="4819"/>
                      <a:pt x="338" y="4859"/>
                    </a:cubicBezTo>
                    <a:cubicBezTo>
                      <a:pt x="258" y="4898"/>
                      <a:pt x="199" y="4958"/>
                      <a:pt x="139" y="5017"/>
                    </a:cubicBezTo>
                    <a:cubicBezTo>
                      <a:pt x="80" y="5077"/>
                      <a:pt x="40" y="5156"/>
                      <a:pt x="0" y="5236"/>
                    </a:cubicBezTo>
                    <a:lnTo>
                      <a:pt x="0" y="5255"/>
                    </a:lnTo>
                    <a:lnTo>
                      <a:pt x="80" y="5533"/>
                    </a:lnTo>
                    <a:cubicBezTo>
                      <a:pt x="100" y="5493"/>
                      <a:pt x="119" y="5454"/>
                      <a:pt x="100" y="5434"/>
                    </a:cubicBezTo>
                    <a:lnTo>
                      <a:pt x="119" y="5374"/>
                    </a:lnTo>
                    <a:lnTo>
                      <a:pt x="139" y="5335"/>
                    </a:lnTo>
                    <a:cubicBezTo>
                      <a:pt x="179" y="5275"/>
                      <a:pt x="199" y="5216"/>
                      <a:pt x="258" y="5176"/>
                    </a:cubicBezTo>
                    <a:cubicBezTo>
                      <a:pt x="298" y="5117"/>
                      <a:pt x="357" y="5077"/>
                      <a:pt x="417" y="5057"/>
                    </a:cubicBezTo>
                    <a:cubicBezTo>
                      <a:pt x="496" y="5017"/>
                      <a:pt x="556" y="4958"/>
                      <a:pt x="615" y="4898"/>
                    </a:cubicBezTo>
                    <a:cubicBezTo>
                      <a:pt x="675" y="4839"/>
                      <a:pt x="734" y="4760"/>
                      <a:pt x="774" y="4680"/>
                    </a:cubicBezTo>
                    <a:cubicBezTo>
                      <a:pt x="813" y="4601"/>
                      <a:pt x="833" y="4522"/>
                      <a:pt x="853" y="4442"/>
                    </a:cubicBezTo>
                    <a:cubicBezTo>
                      <a:pt x="873" y="4343"/>
                      <a:pt x="873" y="4264"/>
                      <a:pt x="853" y="4165"/>
                    </a:cubicBezTo>
                    <a:cubicBezTo>
                      <a:pt x="833" y="4085"/>
                      <a:pt x="794" y="4006"/>
                      <a:pt x="774" y="3947"/>
                    </a:cubicBezTo>
                    <a:cubicBezTo>
                      <a:pt x="774" y="3887"/>
                      <a:pt x="754" y="3828"/>
                      <a:pt x="754" y="3768"/>
                    </a:cubicBezTo>
                    <a:cubicBezTo>
                      <a:pt x="774" y="3728"/>
                      <a:pt x="774" y="3709"/>
                      <a:pt x="774" y="3669"/>
                    </a:cubicBezTo>
                    <a:cubicBezTo>
                      <a:pt x="794" y="3649"/>
                      <a:pt x="794" y="3609"/>
                      <a:pt x="813" y="3570"/>
                    </a:cubicBezTo>
                    <a:cubicBezTo>
                      <a:pt x="833" y="3530"/>
                      <a:pt x="873" y="3471"/>
                      <a:pt x="913" y="3431"/>
                    </a:cubicBezTo>
                    <a:cubicBezTo>
                      <a:pt x="952" y="3371"/>
                      <a:pt x="992" y="3332"/>
                      <a:pt x="1051" y="3292"/>
                    </a:cubicBezTo>
                    <a:cubicBezTo>
                      <a:pt x="1131" y="3252"/>
                      <a:pt x="1190" y="3213"/>
                      <a:pt x="1250" y="3153"/>
                    </a:cubicBezTo>
                    <a:cubicBezTo>
                      <a:pt x="1329" y="3094"/>
                      <a:pt x="1369" y="3014"/>
                      <a:pt x="1408" y="2935"/>
                    </a:cubicBezTo>
                    <a:cubicBezTo>
                      <a:pt x="1428" y="2915"/>
                      <a:pt x="1428" y="2896"/>
                      <a:pt x="1428" y="2876"/>
                    </a:cubicBezTo>
                    <a:cubicBezTo>
                      <a:pt x="1448" y="2856"/>
                      <a:pt x="1468" y="2836"/>
                      <a:pt x="1468" y="2816"/>
                    </a:cubicBezTo>
                    <a:lnTo>
                      <a:pt x="1468" y="2757"/>
                    </a:lnTo>
                    <a:cubicBezTo>
                      <a:pt x="1488" y="2737"/>
                      <a:pt x="1488" y="2697"/>
                      <a:pt x="1488" y="2677"/>
                    </a:cubicBezTo>
                    <a:cubicBezTo>
                      <a:pt x="1508" y="2598"/>
                      <a:pt x="1508" y="2499"/>
                      <a:pt x="1488" y="2420"/>
                    </a:cubicBezTo>
                    <a:cubicBezTo>
                      <a:pt x="1468" y="2340"/>
                      <a:pt x="1448" y="2261"/>
                      <a:pt x="1428" y="2201"/>
                    </a:cubicBezTo>
                    <a:cubicBezTo>
                      <a:pt x="1369" y="2063"/>
                      <a:pt x="1369" y="1924"/>
                      <a:pt x="1428" y="1805"/>
                    </a:cubicBezTo>
                    <a:cubicBezTo>
                      <a:pt x="1448" y="1745"/>
                      <a:pt x="1468" y="1686"/>
                      <a:pt x="1508" y="1626"/>
                    </a:cubicBezTo>
                    <a:cubicBezTo>
                      <a:pt x="1547" y="1587"/>
                      <a:pt x="1607" y="1527"/>
                      <a:pt x="1666" y="1507"/>
                    </a:cubicBezTo>
                    <a:cubicBezTo>
                      <a:pt x="1726" y="1448"/>
                      <a:pt x="1785" y="1408"/>
                      <a:pt x="1845" y="1349"/>
                    </a:cubicBezTo>
                    <a:cubicBezTo>
                      <a:pt x="1924" y="1289"/>
                      <a:pt x="1964" y="1230"/>
                      <a:pt x="2003" y="1150"/>
                    </a:cubicBezTo>
                    <a:cubicBezTo>
                      <a:pt x="2043" y="1071"/>
                      <a:pt x="2063" y="992"/>
                      <a:pt x="2063" y="912"/>
                    </a:cubicBezTo>
                    <a:cubicBezTo>
                      <a:pt x="2083" y="813"/>
                      <a:pt x="2083" y="734"/>
                      <a:pt x="2063" y="655"/>
                    </a:cubicBezTo>
                    <a:cubicBezTo>
                      <a:pt x="2043" y="575"/>
                      <a:pt x="2023" y="496"/>
                      <a:pt x="2003" y="436"/>
                    </a:cubicBezTo>
                    <a:cubicBezTo>
                      <a:pt x="1964" y="357"/>
                      <a:pt x="1964" y="298"/>
                      <a:pt x="1944" y="218"/>
                    </a:cubicBezTo>
                    <a:cubicBezTo>
                      <a:pt x="1944" y="139"/>
                      <a:pt x="1964" y="79"/>
                      <a:pt x="1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flipH="1">
                <a:off x="7744208" y="4320289"/>
                <a:ext cx="894520" cy="660297"/>
              </a:xfrm>
              <a:custGeom>
                <a:avLst/>
                <a:gdLst/>
                <a:ahLst/>
                <a:cxnLst/>
                <a:rect l="l" t="t" r="r" b="b"/>
                <a:pathLst>
                  <a:path w="4919" h="3631" extrusionOk="0">
                    <a:moveTo>
                      <a:pt x="4899" y="1"/>
                    </a:moveTo>
                    <a:cubicBezTo>
                      <a:pt x="4839" y="41"/>
                      <a:pt x="4760" y="80"/>
                      <a:pt x="4701" y="100"/>
                    </a:cubicBezTo>
                    <a:cubicBezTo>
                      <a:pt x="4621" y="120"/>
                      <a:pt x="4562" y="120"/>
                      <a:pt x="4483" y="120"/>
                    </a:cubicBezTo>
                    <a:lnTo>
                      <a:pt x="4245" y="120"/>
                    </a:lnTo>
                    <a:cubicBezTo>
                      <a:pt x="4165" y="120"/>
                      <a:pt x="4086" y="140"/>
                      <a:pt x="4007" y="179"/>
                    </a:cubicBezTo>
                    <a:cubicBezTo>
                      <a:pt x="3967" y="199"/>
                      <a:pt x="3927" y="219"/>
                      <a:pt x="3907" y="239"/>
                    </a:cubicBezTo>
                    <a:lnTo>
                      <a:pt x="3848" y="259"/>
                    </a:lnTo>
                    <a:lnTo>
                      <a:pt x="3788" y="298"/>
                    </a:lnTo>
                    <a:cubicBezTo>
                      <a:pt x="3729" y="358"/>
                      <a:pt x="3669" y="417"/>
                      <a:pt x="3630" y="497"/>
                    </a:cubicBezTo>
                    <a:cubicBezTo>
                      <a:pt x="3590" y="556"/>
                      <a:pt x="3550" y="636"/>
                      <a:pt x="3531" y="715"/>
                    </a:cubicBezTo>
                    <a:cubicBezTo>
                      <a:pt x="3511" y="774"/>
                      <a:pt x="3471" y="854"/>
                      <a:pt x="3451" y="913"/>
                    </a:cubicBezTo>
                    <a:cubicBezTo>
                      <a:pt x="3412" y="973"/>
                      <a:pt x="3372" y="1012"/>
                      <a:pt x="3332" y="1072"/>
                    </a:cubicBezTo>
                    <a:lnTo>
                      <a:pt x="3253" y="1131"/>
                    </a:lnTo>
                    <a:cubicBezTo>
                      <a:pt x="3213" y="1151"/>
                      <a:pt x="3193" y="1171"/>
                      <a:pt x="3174" y="1191"/>
                    </a:cubicBezTo>
                    <a:cubicBezTo>
                      <a:pt x="3114" y="1211"/>
                      <a:pt x="3035" y="1230"/>
                      <a:pt x="2975" y="1250"/>
                    </a:cubicBezTo>
                    <a:lnTo>
                      <a:pt x="2757" y="1250"/>
                    </a:lnTo>
                    <a:cubicBezTo>
                      <a:pt x="2678" y="1250"/>
                      <a:pt x="2599" y="1250"/>
                      <a:pt x="2519" y="1270"/>
                    </a:cubicBezTo>
                    <a:cubicBezTo>
                      <a:pt x="2440" y="1310"/>
                      <a:pt x="2361" y="1330"/>
                      <a:pt x="2281" y="1389"/>
                    </a:cubicBezTo>
                    <a:cubicBezTo>
                      <a:pt x="2222" y="1429"/>
                      <a:pt x="2142" y="1488"/>
                      <a:pt x="2103" y="1568"/>
                    </a:cubicBezTo>
                    <a:cubicBezTo>
                      <a:pt x="2043" y="1627"/>
                      <a:pt x="2004" y="1706"/>
                      <a:pt x="1964" y="1786"/>
                    </a:cubicBezTo>
                    <a:cubicBezTo>
                      <a:pt x="1944" y="1865"/>
                      <a:pt x="1924" y="1944"/>
                      <a:pt x="1904" y="2004"/>
                    </a:cubicBezTo>
                    <a:cubicBezTo>
                      <a:pt x="1885" y="2063"/>
                      <a:pt x="1845" y="2123"/>
                      <a:pt x="1825" y="2182"/>
                    </a:cubicBezTo>
                    <a:cubicBezTo>
                      <a:pt x="1805" y="2222"/>
                      <a:pt x="1766" y="2242"/>
                      <a:pt x="1746" y="2262"/>
                    </a:cubicBezTo>
                    <a:cubicBezTo>
                      <a:pt x="1726" y="2281"/>
                      <a:pt x="1706" y="2321"/>
                      <a:pt x="1666" y="2341"/>
                    </a:cubicBezTo>
                    <a:cubicBezTo>
                      <a:pt x="1607" y="2381"/>
                      <a:pt x="1547" y="2420"/>
                      <a:pt x="1488" y="2440"/>
                    </a:cubicBezTo>
                    <a:cubicBezTo>
                      <a:pt x="1429" y="2460"/>
                      <a:pt x="1349" y="2480"/>
                      <a:pt x="1290" y="2480"/>
                    </a:cubicBezTo>
                    <a:cubicBezTo>
                      <a:pt x="1210" y="2480"/>
                      <a:pt x="1131" y="2480"/>
                      <a:pt x="1052" y="2500"/>
                    </a:cubicBezTo>
                    <a:cubicBezTo>
                      <a:pt x="972" y="2500"/>
                      <a:pt x="893" y="2539"/>
                      <a:pt x="834" y="2579"/>
                    </a:cubicBezTo>
                    <a:lnTo>
                      <a:pt x="774" y="2599"/>
                    </a:lnTo>
                    <a:lnTo>
                      <a:pt x="734" y="2638"/>
                    </a:lnTo>
                    <a:cubicBezTo>
                      <a:pt x="695" y="2658"/>
                      <a:pt x="655" y="2678"/>
                      <a:pt x="635" y="2718"/>
                    </a:cubicBezTo>
                    <a:cubicBezTo>
                      <a:pt x="576" y="2757"/>
                      <a:pt x="516" y="2817"/>
                      <a:pt x="477" y="2896"/>
                    </a:cubicBezTo>
                    <a:cubicBezTo>
                      <a:pt x="457" y="2976"/>
                      <a:pt x="417" y="3035"/>
                      <a:pt x="397" y="3114"/>
                    </a:cubicBezTo>
                    <a:cubicBezTo>
                      <a:pt x="377" y="3194"/>
                      <a:pt x="358" y="3253"/>
                      <a:pt x="318" y="3313"/>
                    </a:cubicBezTo>
                    <a:cubicBezTo>
                      <a:pt x="278" y="3372"/>
                      <a:pt x="239" y="3432"/>
                      <a:pt x="179" y="3491"/>
                    </a:cubicBezTo>
                    <a:cubicBezTo>
                      <a:pt x="159" y="3511"/>
                      <a:pt x="120" y="3531"/>
                      <a:pt x="100" y="3551"/>
                    </a:cubicBezTo>
                    <a:lnTo>
                      <a:pt x="1" y="3630"/>
                    </a:lnTo>
                    <a:lnTo>
                      <a:pt x="219" y="3571"/>
                    </a:lnTo>
                    <a:lnTo>
                      <a:pt x="219" y="3551"/>
                    </a:lnTo>
                    <a:cubicBezTo>
                      <a:pt x="278" y="3491"/>
                      <a:pt x="338" y="3432"/>
                      <a:pt x="377" y="3352"/>
                    </a:cubicBezTo>
                    <a:cubicBezTo>
                      <a:pt x="417" y="3293"/>
                      <a:pt x="437" y="3214"/>
                      <a:pt x="457" y="3134"/>
                    </a:cubicBezTo>
                    <a:cubicBezTo>
                      <a:pt x="477" y="3075"/>
                      <a:pt x="496" y="2995"/>
                      <a:pt x="536" y="2936"/>
                    </a:cubicBezTo>
                    <a:cubicBezTo>
                      <a:pt x="576" y="2876"/>
                      <a:pt x="615" y="2817"/>
                      <a:pt x="675" y="2777"/>
                    </a:cubicBezTo>
                    <a:cubicBezTo>
                      <a:pt x="695" y="2738"/>
                      <a:pt x="734" y="2718"/>
                      <a:pt x="754" y="2698"/>
                    </a:cubicBezTo>
                    <a:lnTo>
                      <a:pt x="814" y="2678"/>
                    </a:lnTo>
                    <a:lnTo>
                      <a:pt x="853" y="2658"/>
                    </a:lnTo>
                    <a:cubicBezTo>
                      <a:pt x="913" y="2619"/>
                      <a:pt x="992" y="2599"/>
                      <a:pt x="1052" y="2599"/>
                    </a:cubicBezTo>
                    <a:cubicBezTo>
                      <a:pt x="1091" y="2589"/>
                      <a:pt x="1131" y="2584"/>
                      <a:pt x="1171" y="2584"/>
                    </a:cubicBezTo>
                    <a:cubicBezTo>
                      <a:pt x="1210" y="2584"/>
                      <a:pt x="1250" y="2589"/>
                      <a:pt x="1290" y="2599"/>
                    </a:cubicBezTo>
                    <a:cubicBezTo>
                      <a:pt x="1369" y="2599"/>
                      <a:pt x="1448" y="2579"/>
                      <a:pt x="1528" y="2559"/>
                    </a:cubicBezTo>
                    <a:cubicBezTo>
                      <a:pt x="1607" y="2539"/>
                      <a:pt x="1686" y="2500"/>
                      <a:pt x="1746" y="2460"/>
                    </a:cubicBezTo>
                    <a:cubicBezTo>
                      <a:pt x="1785" y="2440"/>
                      <a:pt x="1825" y="2400"/>
                      <a:pt x="1845" y="2381"/>
                    </a:cubicBezTo>
                    <a:cubicBezTo>
                      <a:pt x="1885" y="2361"/>
                      <a:pt x="1904" y="2321"/>
                      <a:pt x="1944" y="2301"/>
                    </a:cubicBezTo>
                    <a:cubicBezTo>
                      <a:pt x="1984" y="2222"/>
                      <a:pt x="2043" y="2143"/>
                      <a:pt x="2063" y="2063"/>
                    </a:cubicBezTo>
                    <a:cubicBezTo>
                      <a:pt x="2103" y="2004"/>
                      <a:pt x="2123" y="1925"/>
                      <a:pt x="2142" y="1865"/>
                    </a:cubicBezTo>
                    <a:cubicBezTo>
                      <a:pt x="2162" y="1806"/>
                      <a:pt x="2202" y="1746"/>
                      <a:pt x="2242" y="1687"/>
                    </a:cubicBezTo>
                    <a:cubicBezTo>
                      <a:pt x="2281" y="1647"/>
                      <a:pt x="2341" y="1607"/>
                      <a:pt x="2400" y="1568"/>
                    </a:cubicBezTo>
                    <a:cubicBezTo>
                      <a:pt x="2440" y="1528"/>
                      <a:pt x="2499" y="1488"/>
                      <a:pt x="2579" y="1488"/>
                    </a:cubicBezTo>
                    <a:cubicBezTo>
                      <a:pt x="2638" y="1468"/>
                      <a:pt x="2698" y="1449"/>
                      <a:pt x="2777" y="1449"/>
                    </a:cubicBezTo>
                    <a:cubicBezTo>
                      <a:pt x="2856" y="1449"/>
                      <a:pt x="2936" y="1449"/>
                      <a:pt x="3015" y="1429"/>
                    </a:cubicBezTo>
                    <a:cubicBezTo>
                      <a:pt x="3094" y="1429"/>
                      <a:pt x="3193" y="1389"/>
                      <a:pt x="3273" y="1349"/>
                    </a:cubicBezTo>
                    <a:cubicBezTo>
                      <a:pt x="3332" y="1310"/>
                      <a:pt x="3412" y="1250"/>
                      <a:pt x="3471" y="1191"/>
                    </a:cubicBezTo>
                    <a:cubicBezTo>
                      <a:pt x="3531" y="1131"/>
                      <a:pt x="3570" y="1072"/>
                      <a:pt x="3610" y="992"/>
                    </a:cubicBezTo>
                    <a:cubicBezTo>
                      <a:pt x="3650" y="913"/>
                      <a:pt x="3669" y="834"/>
                      <a:pt x="3689" y="754"/>
                    </a:cubicBezTo>
                    <a:cubicBezTo>
                      <a:pt x="3709" y="695"/>
                      <a:pt x="3729" y="636"/>
                      <a:pt x="3769" y="556"/>
                    </a:cubicBezTo>
                    <a:cubicBezTo>
                      <a:pt x="3808" y="497"/>
                      <a:pt x="3848" y="457"/>
                      <a:pt x="3888" y="398"/>
                    </a:cubicBezTo>
                    <a:lnTo>
                      <a:pt x="3927" y="378"/>
                    </a:lnTo>
                    <a:lnTo>
                      <a:pt x="3967" y="338"/>
                    </a:lnTo>
                    <a:cubicBezTo>
                      <a:pt x="4007" y="318"/>
                      <a:pt x="4026" y="298"/>
                      <a:pt x="4066" y="279"/>
                    </a:cubicBezTo>
                    <a:cubicBezTo>
                      <a:pt x="4126" y="259"/>
                      <a:pt x="4185" y="239"/>
                      <a:pt x="4264" y="219"/>
                    </a:cubicBezTo>
                    <a:cubicBezTo>
                      <a:pt x="4344" y="199"/>
                      <a:pt x="4403" y="199"/>
                      <a:pt x="4483" y="199"/>
                    </a:cubicBezTo>
                    <a:cubicBezTo>
                      <a:pt x="4562" y="199"/>
                      <a:pt x="4641" y="179"/>
                      <a:pt x="4721" y="140"/>
                    </a:cubicBezTo>
                    <a:cubicBezTo>
                      <a:pt x="4780" y="120"/>
                      <a:pt x="4859" y="80"/>
                      <a:pt x="4919" y="21"/>
                    </a:cubicBezTo>
                    <a:lnTo>
                      <a:pt x="48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flipH="1">
                <a:off x="8148095" y="3942585"/>
                <a:ext cx="112020" cy="176213"/>
              </a:xfrm>
              <a:custGeom>
                <a:avLst/>
                <a:gdLst/>
                <a:ahLst/>
                <a:cxnLst/>
                <a:rect l="l" t="t" r="r" b="b"/>
                <a:pathLst>
                  <a:path w="616" h="969" extrusionOk="0">
                    <a:moveTo>
                      <a:pt x="534" y="1"/>
                    </a:moveTo>
                    <a:cubicBezTo>
                      <a:pt x="507" y="1"/>
                      <a:pt x="477" y="15"/>
                      <a:pt x="457" y="35"/>
                    </a:cubicBezTo>
                    <a:cubicBezTo>
                      <a:pt x="398" y="75"/>
                      <a:pt x="338" y="134"/>
                      <a:pt x="298" y="194"/>
                    </a:cubicBezTo>
                    <a:cubicBezTo>
                      <a:pt x="259" y="253"/>
                      <a:pt x="219" y="313"/>
                      <a:pt x="179" y="372"/>
                    </a:cubicBezTo>
                    <a:cubicBezTo>
                      <a:pt x="179" y="372"/>
                      <a:pt x="179" y="392"/>
                      <a:pt x="160" y="412"/>
                    </a:cubicBezTo>
                    <a:cubicBezTo>
                      <a:pt x="100" y="491"/>
                      <a:pt x="60" y="591"/>
                      <a:pt x="21" y="690"/>
                    </a:cubicBezTo>
                    <a:cubicBezTo>
                      <a:pt x="1" y="769"/>
                      <a:pt x="1" y="829"/>
                      <a:pt x="21" y="908"/>
                    </a:cubicBezTo>
                    <a:cubicBezTo>
                      <a:pt x="46" y="946"/>
                      <a:pt x="89" y="968"/>
                      <a:pt x="131" y="968"/>
                    </a:cubicBezTo>
                    <a:cubicBezTo>
                      <a:pt x="155" y="968"/>
                      <a:pt x="178" y="962"/>
                      <a:pt x="199" y="948"/>
                    </a:cubicBezTo>
                    <a:cubicBezTo>
                      <a:pt x="239" y="908"/>
                      <a:pt x="298" y="848"/>
                      <a:pt x="338" y="789"/>
                    </a:cubicBezTo>
                    <a:cubicBezTo>
                      <a:pt x="378" y="729"/>
                      <a:pt x="417" y="670"/>
                      <a:pt x="437" y="610"/>
                    </a:cubicBezTo>
                    <a:cubicBezTo>
                      <a:pt x="497" y="511"/>
                      <a:pt x="556" y="372"/>
                      <a:pt x="576" y="253"/>
                    </a:cubicBezTo>
                    <a:cubicBezTo>
                      <a:pt x="576" y="214"/>
                      <a:pt x="576" y="174"/>
                      <a:pt x="596" y="154"/>
                    </a:cubicBezTo>
                    <a:cubicBezTo>
                      <a:pt x="616" y="115"/>
                      <a:pt x="616" y="75"/>
                      <a:pt x="596" y="55"/>
                    </a:cubicBezTo>
                    <a:cubicBezTo>
                      <a:pt x="586" y="15"/>
                      <a:pt x="561" y="1"/>
                      <a:pt x="5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flipH="1">
                <a:off x="8176827" y="3809470"/>
                <a:ext cx="65102" cy="100927"/>
              </a:xfrm>
              <a:custGeom>
                <a:avLst/>
                <a:gdLst/>
                <a:ahLst/>
                <a:cxnLst/>
                <a:rect l="l" t="t" r="r" b="b"/>
                <a:pathLst>
                  <a:path w="358" h="555" extrusionOk="0">
                    <a:moveTo>
                      <a:pt x="308" y="1"/>
                    </a:moveTo>
                    <a:cubicBezTo>
                      <a:pt x="298" y="1"/>
                      <a:pt x="286" y="5"/>
                      <a:pt x="278" y="14"/>
                    </a:cubicBezTo>
                    <a:cubicBezTo>
                      <a:pt x="99" y="113"/>
                      <a:pt x="0" y="311"/>
                      <a:pt x="20" y="509"/>
                    </a:cubicBezTo>
                    <a:cubicBezTo>
                      <a:pt x="20" y="526"/>
                      <a:pt x="46" y="555"/>
                      <a:pt x="77" y="555"/>
                    </a:cubicBezTo>
                    <a:cubicBezTo>
                      <a:pt x="84" y="555"/>
                      <a:pt x="92" y="553"/>
                      <a:pt x="99" y="549"/>
                    </a:cubicBezTo>
                    <a:lnTo>
                      <a:pt x="119" y="529"/>
                    </a:lnTo>
                    <a:lnTo>
                      <a:pt x="179" y="529"/>
                    </a:lnTo>
                    <a:cubicBezTo>
                      <a:pt x="218" y="470"/>
                      <a:pt x="258" y="410"/>
                      <a:pt x="278" y="351"/>
                    </a:cubicBezTo>
                    <a:cubicBezTo>
                      <a:pt x="317" y="311"/>
                      <a:pt x="317" y="271"/>
                      <a:pt x="337" y="232"/>
                    </a:cubicBezTo>
                    <a:cubicBezTo>
                      <a:pt x="357" y="172"/>
                      <a:pt x="357" y="93"/>
                      <a:pt x="337" y="34"/>
                    </a:cubicBezTo>
                    <a:cubicBezTo>
                      <a:pt x="337" y="10"/>
                      <a:pt x="324" y="1"/>
                      <a:pt x="3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flipH="1">
                <a:off x="8108451" y="3805470"/>
                <a:ext cx="39825" cy="47827"/>
              </a:xfrm>
              <a:custGeom>
                <a:avLst/>
                <a:gdLst/>
                <a:ahLst/>
                <a:cxnLst/>
                <a:rect l="l" t="t" r="r" b="b"/>
                <a:pathLst>
                  <a:path w="219" h="263" extrusionOk="0">
                    <a:moveTo>
                      <a:pt x="169" y="1"/>
                    </a:moveTo>
                    <a:cubicBezTo>
                      <a:pt x="164" y="1"/>
                      <a:pt x="159" y="6"/>
                      <a:pt x="159" y="16"/>
                    </a:cubicBezTo>
                    <a:cubicBezTo>
                      <a:pt x="140" y="16"/>
                      <a:pt x="120" y="36"/>
                      <a:pt x="100" y="36"/>
                    </a:cubicBezTo>
                    <a:cubicBezTo>
                      <a:pt x="80" y="56"/>
                      <a:pt x="60" y="75"/>
                      <a:pt x="60" y="95"/>
                    </a:cubicBezTo>
                    <a:cubicBezTo>
                      <a:pt x="21" y="115"/>
                      <a:pt x="21" y="155"/>
                      <a:pt x="21" y="194"/>
                    </a:cubicBezTo>
                    <a:cubicBezTo>
                      <a:pt x="1" y="214"/>
                      <a:pt x="1" y="234"/>
                      <a:pt x="21" y="234"/>
                    </a:cubicBezTo>
                    <a:cubicBezTo>
                      <a:pt x="21" y="248"/>
                      <a:pt x="30" y="262"/>
                      <a:pt x="43" y="262"/>
                    </a:cubicBezTo>
                    <a:cubicBezTo>
                      <a:pt x="49" y="262"/>
                      <a:pt x="54" y="260"/>
                      <a:pt x="60" y="254"/>
                    </a:cubicBezTo>
                    <a:cubicBezTo>
                      <a:pt x="80" y="254"/>
                      <a:pt x="120" y="254"/>
                      <a:pt x="140" y="234"/>
                    </a:cubicBezTo>
                    <a:cubicBezTo>
                      <a:pt x="159" y="214"/>
                      <a:pt x="179" y="214"/>
                      <a:pt x="179" y="175"/>
                    </a:cubicBezTo>
                    <a:cubicBezTo>
                      <a:pt x="219" y="135"/>
                      <a:pt x="219" y="95"/>
                      <a:pt x="199" y="36"/>
                    </a:cubicBezTo>
                    <a:cubicBezTo>
                      <a:pt x="199" y="36"/>
                      <a:pt x="199" y="16"/>
                      <a:pt x="179" y="16"/>
                    </a:cubicBezTo>
                    <a:cubicBezTo>
                      <a:pt x="179" y="6"/>
                      <a:pt x="174" y="1"/>
                      <a:pt x="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flipH="1">
                <a:off x="8743110" y="4304468"/>
                <a:ext cx="68739" cy="127295"/>
              </a:xfrm>
              <a:custGeom>
                <a:avLst/>
                <a:gdLst/>
                <a:ahLst/>
                <a:cxnLst/>
                <a:rect l="l" t="t" r="r" b="b"/>
                <a:pathLst>
                  <a:path w="378" h="700" extrusionOk="0">
                    <a:moveTo>
                      <a:pt x="309" y="1"/>
                    </a:moveTo>
                    <a:cubicBezTo>
                      <a:pt x="300" y="1"/>
                      <a:pt x="289" y="3"/>
                      <a:pt x="278" y="9"/>
                    </a:cubicBezTo>
                    <a:cubicBezTo>
                      <a:pt x="239" y="68"/>
                      <a:pt x="199" y="108"/>
                      <a:pt x="179" y="167"/>
                    </a:cubicBezTo>
                    <a:cubicBezTo>
                      <a:pt x="159" y="207"/>
                      <a:pt x="140" y="247"/>
                      <a:pt x="120" y="266"/>
                    </a:cubicBezTo>
                    <a:cubicBezTo>
                      <a:pt x="120" y="306"/>
                      <a:pt x="100" y="326"/>
                      <a:pt x="100" y="366"/>
                    </a:cubicBezTo>
                    <a:cubicBezTo>
                      <a:pt x="80" y="385"/>
                      <a:pt x="60" y="425"/>
                      <a:pt x="40" y="445"/>
                    </a:cubicBezTo>
                    <a:cubicBezTo>
                      <a:pt x="21" y="485"/>
                      <a:pt x="21" y="524"/>
                      <a:pt x="21" y="564"/>
                    </a:cubicBezTo>
                    <a:cubicBezTo>
                      <a:pt x="1" y="604"/>
                      <a:pt x="1" y="643"/>
                      <a:pt x="40" y="683"/>
                    </a:cubicBezTo>
                    <a:cubicBezTo>
                      <a:pt x="52" y="694"/>
                      <a:pt x="65" y="699"/>
                      <a:pt x="79" y="699"/>
                    </a:cubicBezTo>
                    <a:cubicBezTo>
                      <a:pt x="113" y="699"/>
                      <a:pt x="151" y="671"/>
                      <a:pt x="179" y="643"/>
                    </a:cubicBezTo>
                    <a:cubicBezTo>
                      <a:pt x="199" y="623"/>
                      <a:pt x="219" y="623"/>
                      <a:pt x="219" y="604"/>
                    </a:cubicBezTo>
                    <a:cubicBezTo>
                      <a:pt x="259" y="544"/>
                      <a:pt x="298" y="485"/>
                      <a:pt x="318" y="405"/>
                    </a:cubicBezTo>
                    <a:cubicBezTo>
                      <a:pt x="358" y="326"/>
                      <a:pt x="378" y="227"/>
                      <a:pt x="358" y="128"/>
                    </a:cubicBezTo>
                    <a:cubicBezTo>
                      <a:pt x="358" y="108"/>
                      <a:pt x="358" y="68"/>
                      <a:pt x="358" y="48"/>
                    </a:cubicBezTo>
                    <a:cubicBezTo>
                      <a:pt x="358" y="19"/>
                      <a:pt x="336" y="1"/>
                      <a:pt x="3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flipH="1">
                <a:off x="8775480" y="4220271"/>
                <a:ext cx="36370" cy="71467"/>
              </a:xfrm>
              <a:custGeom>
                <a:avLst/>
                <a:gdLst/>
                <a:ahLst/>
                <a:cxnLst/>
                <a:rect l="l" t="t" r="r" b="b"/>
                <a:pathLst>
                  <a:path w="200" h="393" extrusionOk="0">
                    <a:moveTo>
                      <a:pt x="117" y="1"/>
                    </a:moveTo>
                    <a:cubicBezTo>
                      <a:pt x="105" y="1"/>
                      <a:pt x="90" y="6"/>
                      <a:pt x="80" y="15"/>
                    </a:cubicBezTo>
                    <a:cubicBezTo>
                      <a:pt x="60" y="35"/>
                      <a:pt x="40" y="55"/>
                      <a:pt x="21" y="95"/>
                    </a:cubicBezTo>
                    <a:cubicBezTo>
                      <a:pt x="21" y="115"/>
                      <a:pt x="21" y="134"/>
                      <a:pt x="1" y="154"/>
                    </a:cubicBezTo>
                    <a:cubicBezTo>
                      <a:pt x="1" y="214"/>
                      <a:pt x="1" y="273"/>
                      <a:pt x="1" y="313"/>
                    </a:cubicBezTo>
                    <a:cubicBezTo>
                      <a:pt x="21" y="333"/>
                      <a:pt x="21" y="333"/>
                      <a:pt x="40" y="353"/>
                    </a:cubicBezTo>
                    <a:lnTo>
                      <a:pt x="40" y="372"/>
                    </a:lnTo>
                    <a:cubicBezTo>
                      <a:pt x="40" y="372"/>
                      <a:pt x="60" y="392"/>
                      <a:pt x="60" y="392"/>
                    </a:cubicBezTo>
                    <a:cubicBezTo>
                      <a:pt x="80" y="392"/>
                      <a:pt x="100" y="372"/>
                      <a:pt x="100" y="372"/>
                    </a:cubicBezTo>
                    <a:cubicBezTo>
                      <a:pt x="179" y="293"/>
                      <a:pt x="199" y="174"/>
                      <a:pt x="179" y="95"/>
                    </a:cubicBezTo>
                    <a:cubicBezTo>
                      <a:pt x="199" y="75"/>
                      <a:pt x="199" y="35"/>
                      <a:pt x="179" y="15"/>
                    </a:cubicBezTo>
                    <a:lnTo>
                      <a:pt x="140" y="15"/>
                    </a:lnTo>
                    <a:cubicBezTo>
                      <a:pt x="140" y="6"/>
                      <a:pt x="13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flipH="1">
                <a:off x="8851311" y="4242821"/>
                <a:ext cx="36188" cy="113838"/>
              </a:xfrm>
              <a:custGeom>
                <a:avLst/>
                <a:gdLst/>
                <a:ahLst/>
                <a:cxnLst/>
                <a:rect l="l" t="t" r="r" b="b"/>
                <a:pathLst>
                  <a:path w="199" h="626" extrusionOk="0">
                    <a:moveTo>
                      <a:pt x="99" y="1"/>
                    </a:moveTo>
                    <a:cubicBezTo>
                      <a:pt x="85" y="1"/>
                      <a:pt x="70" y="10"/>
                      <a:pt x="60" y="30"/>
                    </a:cubicBezTo>
                    <a:cubicBezTo>
                      <a:pt x="60" y="30"/>
                      <a:pt x="60" y="50"/>
                      <a:pt x="60" y="50"/>
                    </a:cubicBezTo>
                    <a:cubicBezTo>
                      <a:pt x="40" y="50"/>
                      <a:pt x="20" y="70"/>
                      <a:pt x="20" y="90"/>
                    </a:cubicBezTo>
                    <a:cubicBezTo>
                      <a:pt x="0" y="169"/>
                      <a:pt x="0" y="248"/>
                      <a:pt x="0" y="328"/>
                    </a:cubicBezTo>
                    <a:cubicBezTo>
                      <a:pt x="0" y="407"/>
                      <a:pt x="20" y="486"/>
                      <a:pt x="40" y="566"/>
                    </a:cubicBezTo>
                    <a:cubicBezTo>
                      <a:pt x="60" y="605"/>
                      <a:pt x="80" y="625"/>
                      <a:pt x="119" y="625"/>
                    </a:cubicBezTo>
                    <a:cubicBezTo>
                      <a:pt x="159" y="625"/>
                      <a:pt x="199" y="586"/>
                      <a:pt x="199" y="546"/>
                    </a:cubicBezTo>
                    <a:cubicBezTo>
                      <a:pt x="199" y="506"/>
                      <a:pt x="199" y="467"/>
                      <a:pt x="199" y="427"/>
                    </a:cubicBezTo>
                    <a:cubicBezTo>
                      <a:pt x="199" y="387"/>
                      <a:pt x="199" y="348"/>
                      <a:pt x="199" y="308"/>
                    </a:cubicBezTo>
                    <a:cubicBezTo>
                      <a:pt x="179" y="209"/>
                      <a:pt x="159" y="110"/>
                      <a:pt x="139" y="30"/>
                    </a:cubicBezTo>
                    <a:cubicBezTo>
                      <a:pt x="129" y="10"/>
                      <a:pt x="114"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flipH="1">
                <a:off x="8836945" y="4126436"/>
                <a:ext cx="36188" cy="57101"/>
              </a:xfrm>
              <a:custGeom>
                <a:avLst/>
                <a:gdLst/>
                <a:ahLst/>
                <a:cxnLst/>
                <a:rect l="l" t="t" r="r" b="b"/>
                <a:pathLst>
                  <a:path w="199" h="314" extrusionOk="0">
                    <a:moveTo>
                      <a:pt x="110" y="1"/>
                    </a:moveTo>
                    <a:cubicBezTo>
                      <a:pt x="100" y="1"/>
                      <a:pt x="90" y="6"/>
                      <a:pt x="80" y="16"/>
                    </a:cubicBezTo>
                    <a:cubicBezTo>
                      <a:pt x="80" y="16"/>
                      <a:pt x="80" y="16"/>
                      <a:pt x="80" y="36"/>
                    </a:cubicBezTo>
                    <a:lnTo>
                      <a:pt x="60" y="56"/>
                    </a:lnTo>
                    <a:cubicBezTo>
                      <a:pt x="40" y="56"/>
                      <a:pt x="20" y="95"/>
                      <a:pt x="20" y="115"/>
                    </a:cubicBezTo>
                    <a:cubicBezTo>
                      <a:pt x="20" y="115"/>
                      <a:pt x="20" y="135"/>
                      <a:pt x="20" y="135"/>
                    </a:cubicBezTo>
                    <a:cubicBezTo>
                      <a:pt x="1" y="194"/>
                      <a:pt x="1" y="254"/>
                      <a:pt x="40" y="293"/>
                    </a:cubicBezTo>
                    <a:cubicBezTo>
                      <a:pt x="40" y="313"/>
                      <a:pt x="60" y="313"/>
                      <a:pt x="80" y="313"/>
                    </a:cubicBezTo>
                    <a:cubicBezTo>
                      <a:pt x="100" y="313"/>
                      <a:pt x="120" y="313"/>
                      <a:pt x="120" y="293"/>
                    </a:cubicBezTo>
                    <a:lnTo>
                      <a:pt x="139" y="274"/>
                    </a:lnTo>
                    <a:cubicBezTo>
                      <a:pt x="159" y="254"/>
                      <a:pt x="159" y="234"/>
                      <a:pt x="179" y="194"/>
                    </a:cubicBezTo>
                    <a:cubicBezTo>
                      <a:pt x="179" y="194"/>
                      <a:pt x="199" y="174"/>
                      <a:pt x="199" y="155"/>
                    </a:cubicBezTo>
                    <a:cubicBezTo>
                      <a:pt x="199" y="115"/>
                      <a:pt x="199" y="75"/>
                      <a:pt x="159" y="56"/>
                    </a:cubicBezTo>
                    <a:cubicBezTo>
                      <a:pt x="159" y="36"/>
                      <a:pt x="159" y="16"/>
                      <a:pt x="139" y="16"/>
                    </a:cubicBezTo>
                    <a:cubicBezTo>
                      <a:pt x="130" y="6"/>
                      <a:pt x="120"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9"/>
            <p:cNvGrpSpPr/>
            <p:nvPr/>
          </p:nvGrpSpPr>
          <p:grpSpPr>
            <a:xfrm>
              <a:off x="-39522" y="4143612"/>
              <a:ext cx="999948" cy="999887"/>
              <a:chOff x="-63911" y="3732425"/>
              <a:chExt cx="1431975" cy="1431888"/>
            </a:xfrm>
          </p:grpSpPr>
          <p:sp>
            <p:nvSpPr>
              <p:cNvPr id="406" name="Google Shape;406;p9"/>
              <p:cNvSpPr/>
              <p:nvPr/>
            </p:nvSpPr>
            <p:spPr>
              <a:xfrm flipH="1">
                <a:off x="-63911" y="3732425"/>
                <a:ext cx="1431975" cy="1431888"/>
              </a:xfrm>
              <a:custGeom>
                <a:avLst/>
                <a:gdLst/>
                <a:ahLst/>
                <a:cxnLst/>
                <a:rect l="l" t="t" r="r" b="b"/>
                <a:pathLst>
                  <a:path w="16442" h="16441" extrusionOk="0">
                    <a:moveTo>
                      <a:pt x="16441" y="0"/>
                    </a:moveTo>
                    <a:cubicBezTo>
                      <a:pt x="15291" y="0"/>
                      <a:pt x="14160" y="119"/>
                      <a:pt x="13050" y="357"/>
                    </a:cubicBezTo>
                    <a:lnTo>
                      <a:pt x="14200" y="4403"/>
                    </a:lnTo>
                    <a:lnTo>
                      <a:pt x="12039" y="615"/>
                    </a:lnTo>
                    <a:cubicBezTo>
                      <a:pt x="9936" y="1190"/>
                      <a:pt x="7953" y="2202"/>
                      <a:pt x="6248" y="3550"/>
                    </a:cubicBezTo>
                    <a:lnTo>
                      <a:pt x="7378" y="5256"/>
                    </a:lnTo>
                    <a:lnTo>
                      <a:pt x="5256" y="4403"/>
                    </a:lnTo>
                    <a:cubicBezTo>
                      <a:pt x="3749" y="5811"/>
                      <a:pt x="2519" y="7477"/>
                      <a:pt x="1627" y="9321"/>
                    </a:cubicBezTo>
                    <a:lnTo>
                      <a:pt x="6525" y="12930"/>
                    </a:lnTo>
                    <a:lnTo>
                      <a:pt x="1151" y="10432"/>
                    </a:lnTo>
                    <a:cubicBezTo>
                      <a:pt x="973" y="10888"/>
                      <a:pt x="794" y="11364"/>
                      <a:pt x="655" y="11860"/>
                    </a:cubicBezTo>
                    <a:lnTo>
                      <a:pt x="2262" y="12930"/>
                    </a:lnTo>
                    <a:lnTo>
                      <a:pt x="517" y="12335"/>
                    </a:lnTo>
                    <a:cubicBezTo>
                      <a:pt x="179" y="13684"/>
                      <a:pt x="1" y="15052"/>
                      <a:pt x="1" y="16441"/>
                    </a:cubicBezTo>
                    <a:lnTo>
                      <a:pt x="16441" y="16441"/>
                    </a:lnTo>
                    <a:lnTo>
                      <a:pt x="164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flipH="1">
                <a:off x="44070" y="4503485"/>
                <a:ext cx="867180" cy="627066"/>
              </a:xfrm>
              <a:custGeom>
                <a:avLst/>
                <a:gdLst/>
                <a:ahLst/>
                <a:cxnLst/>
                <a:rect l="l" t="t" r="r" b="b"/>
                <a:pathLst>
                  <a:path w="9957" h="7200" extrusionOk="0">
                    <a:moveTo>
                      <a:pt x="41" y="1"/>
                    </a:moveTo>
                    <a:lnTo>
                      <a:pt x="1" y="40"/>
                    </a:lnTo>
                    <a:cubicBezTo>
                      <a:pt x="140" y="140"/>
                      <a:pt x="278" y="219"/>
                      <a:pt x="437" y="298"/>
                    </a:cubicBezTo>
                    <a:cubicBezTo>
                      <a:pt x="596" y="338"/>
                      <a:pt x="754" y="378"/>
                      <a:pt x="933" y="378"/>
                    </a:cubicBezTo>
                    <a:cubicBezTo>
                      <a:pt x="1072" y="378"/>
                      <a:pt x="1230" y="397"/>
                      <a:pt x="1389" y="417"/>
                    </a:cubicBezTo>
                    <a:cubicBezTo>
                      <a:pt x="1528" y="437"/>
                      <a:pt x="1667" y="477"/>
                      <a:pt x="1786" y="556"/>
                    </a:cubicBezTo>
                    <a:cubicBezTo>
                      <a:pt x="1924" y="635"/>
                      <a:pt x="2043" y="715"/>
                      <a:pt x="2143" y="834"/>
                    </a:cubicBezTo>
                    <a:cubicBezTo>
                      <a:pt x="2242" y="933"/>
                      <a:pt x="2321" y="1052"/>
                      <a:pt x="2361" y="1171"/>
                    </a:cubicBezTo>
                    <a:cubicBezTo>
                      <a:pt x="2420" y="1330"/>
                      <a:pt x="2460" y="1468"/>
                      <a:pt x="2500" y="1607"/>
                    </a:cubicBezTo>
                    <a:cubicBezTo>
                      <a:pt x="2539" y="1786"/>
                      <a:pt x="2599" y="1964"/>
                      <a:pt x="2698" y="2103"/>
                    </a:cubicBezTo>
                    <a:cubicBezTo>
                      <a:pt x="2797" y="2262"/>
                      <a:pt x="2916" y="2400"/>
                      <a:pt x="3055" y="2500"/>
                    </a:cubicBezTo>
                    <a:cubicBezTo>
                      <a:pt x="3194" y="2619"/>
                      <a:pt x="3352" y="2718"/>
                      <a:pt x="3511" y="2777"/>
                    </a:cubicBezTo>
                    <a:cubicBezTo>
                      <a:pt x="3689" y="2837"/>
                      <a:pt x="3868" y="2876"/>
                      <a:pt x="4046" y="2876"/>
                    </a:cubicBezTo>
                    <a:cubicBezTo>
                      <a:pt x="4136" y="2886"/>
                      <a:pt x="4220" y="2886"/>
                      <a:pt x="4297" y="2886"/>
                    </a:cubicBezTo>
                    <a:cubicBezTo>
                      <a:pt x="4374" y="2886"/>
                      <a:pt x="4443" y="2886"/>
                      <a:pt x="4503" y="2896"/>
                    </a:cubicBezTo>
                    <a:cubicBezTo>
                      <a:pt x="4641" y="2896"/>
                      <a:pt x="4760" y="2936"/>
                      <a:pt x="4879" y="2995"/>
                    </a:cubicBezTo>
                    <a:lnTo>
                      <a:pt x="4959" y="3055"/>
                    </a:lnTo>
                    <a:lnTo>
                      <a:pt x="5058" y="3094"/>
                    </a:lnTo>
                    <a:cubicBezTo>
                      <a:pt x="5078" y="3114"/>
                      <a:pt x="5098" y="3134"/>
                      <a:pt x="5137" y="3174"/>
                    </a:cubicBezTo>
                    <a:cubicBezTo>
                      <a:pt x="5157" y="3194"/>
                      <a:pt x="5177" y="3213"/>
                      <a:pt x="5216" y="3233"/>
                    </a:cubicBezTo>
                    <a:cubicBezTo>
                      <a:pt x="5296" y="3313"/>
                      <a:pt x="5375" y="3432"/>
                      <a:pt x="5435" y="3551"/>
                    </a:cubicBezTo>
                    <a:cubicBezTo>
                      <a:pt x="5494" y="3670"/>
                      <a:pt x="5534" y="3808"/>
                      <a:pt x="5573" y="3947"/>
                    </a:cubicBezTo>
                    <a:cubicBezTo>
                      <a:pt x="5613" y="4126"/>
                      <a:pt x="5692" y="4304"/>
                      <a:pt x="5772" y="4443"/>
                    </a:cubicBezTo>
                    <a:cubicBezTo>
                      <a:pt x="5871" y="4602"/>
                      <a:pt x="6010" y="4760"/>
                      <a:pt x="6149" y="4859"/>
                    </a:cubicBezTo>
                    <a:cubicBezTo>
                      <a:pt x="6228" y="4919"/>
                      <a:pt x="6307" y="4978"/>
                      <a:pt x="6367" y="5018"/>
                    </a:cubicBezTo>
                    <a:cubicBezTo>
                      <a:pt x="6446" y="5078"/>
                      <a:pt x="6545" y="5117"/>
                      <a:pt x="6625" y="5137"/>
                    </a:cubicBezTo>
                    <a:cubicBezTo>
                      <a:pt x="6803" y="5216"/>
                      <a:pt x="6981" y="5236"/>
                      <a:pt x="7180" y="5236"/>
                    </a:cubicBezTo>
                    <a:lnTo>
                      <a:pt x="7636" y="5236"/>
                    </a:lnTo>
                    <a:cubicBezTo>
                      <a:pt x="7775" y="5256"/>
                      <a:pt x="7894" y="5276"/>
                      <a:pt x="8013" y="5335"/>
                    </a:cubicBezTo>
                    <a:cubicBezTo>
                      <a:pt x="8132" y="5395"/>
                      <a:pt x="8251" y="5454"/>
                      <a:pt x="8350" y="5554"/>
                    </a:cubicBezTo>
                    <a:cubicBezTo>
                      <a:pt x="8449" y="5633"/>
                      <a:pt x="8528" y="5732"/>
                      <a:pt x="8608" y="5851"/>
                    </a:cubicBezTo>
                    <a:cubicBezTo>
                      <a:pt x="8667" y="5990"/>
                      <a:pt x="8727" y="6129"/>
                      <a:pt x="8746" y="6268"/>
                    </a:cubicBezTo>
                    <a:cubicBezTo>
                      <a:pt x="8806" y="6426"/>
                      <a:pt x="8865" y="6605"/>
                      <a:pt x="8945" y="6763"/>
                    </a:cubicBezTo>
                    <a:cubicBezTo>
                      <a:pt x="9044" y="6922"/>
                      <a:pt x="9163" y="7061"/>
                      <a:pt x="9322" y="7160"/>
                    </a:cubicBezTo>
                    <a:lnTo>
                      <a:pt x="9361" y="7200"/>
                    </a:lnTo>
                    <a:lnTo>
                      <a:pt x="9956" y="7200"/>
                    </a:lnTo>
                    <a:lnTo>
                      <a:pt x="9936" y="7180"/>
                    </a:lnTo>
                    <a:cubicBezTo>
                      <a:pt x="9877" y="7120"/>
                      <a:pt x="9817" y="7061"/>
                      <a:pt x="9758" y="7001"/>
                    </a:cubicBezTo>
                    <a:lnTo>
                      <a:pt x="9659" y="6922"/>
                    </a:lnTo>
                    <a:lnTo>
                      <a:pt x="9579" y="6862"/>
                    </a:lnTo>
                    <a:cubicBezTo>
                      <a:pt x="9460" y="6763"/>
                      <a:pt x="9381" y="6664"/>
                      <a:pt x="9322" y="6545"/>
                    </a:cubicBezTo>
                    <a:cubicBezTo>
                      <a:pt x="9262" y="6426"/>
                      <a:pt x="9203" y="6287"/>
                      <a:pt x="9183" y="6149"/>
                    </a:cubicBezTo>
                    <a:cubicBezTo>
                      <a:pt x="9143" y="5970"/>
                      <a:pt x="9084" y="5811"/>
                      <a:pt x="9004" y="5653"/>
                    </a:cubicBezTo>
                    <a:cubicBezTo>
                      <a:pt x="8925" y="5494"/>
                      <a:pt x="8806" y="5335"/>
                      <a:pt x="8667" y="5216"/>
                    </a:cubicBezTo>
                    <a:cubicBezTo>
                      <a:pt x="8528" y="5097"/>
                      <a:pt x="8390" y="4978"/>
                      <a:pt x="8211" y="4899"/>
                    </a:cubicBezTo>
                    <a:cubicBezTo>
                      <a:pt x="8052" y="4820"/>
                      <a:pt x="7854" y="4780"/>
                      <a:pt x="7676" y="4760"/>
                    </a:cubicBezTo>
                    <a:lnTo>
                      <a:pt x="7180" y="4760"/>
                    </a:lnTo>
                    <a:cubicBezTo>
                      <a:pt x="7041" y="4760"/>
                      <a:pt x="6922" y="4740"/>
                      <a:pt x="6803" y="4701"/>
                    </a:cubicBezTo>
                    <a:cubicBezTo>
                      <a:pt x="6744" y="4661"/>
                      <a:pt x="6684" y="4641"/>
                      <a:pt x="6625" y="4602"/>
                    </a:cubicBezTo>
                    <a:cubicBezTo>
                      <a:pt x="6565" y="4582"/>
                      <a:pt x="6506" y="4542"/>
                      <a:pt x="6466" y="4483"/>
                    </a:cubicBezTo>
                    <a:cubicBezTo>
                      <a:pt x="6367" y="4403"/>
                      <a:pt x="6268" y="4324"/>
                      <a:pt x="6208" y="4205"/>
                    </a:cubicBezTo>
                    <a:cubicBezTo>
                      <a:pt x="6149" y="4086"/>
                      <a:pt x="6089" y="3967"/>
                      <a:pt x="6049" y="3828"/>
                    </a:cubicBezTo>
                    <a:cubicBezTo>
                      <a:pt x="6010" y="3650"/>
                      <a:pt x="5950" y="3491"/>
                      <a:pt x="5891" y="3332"/>
                    </a:cubicBezTo>
                    <a:cubicBezTo>
                      <a:pt x="5792" y="3154"/>
                      <a:pt x="5673" y="3015"/>
                      <a:pt x="5534" y="2876"/>
                    </a:cubicBezTo>
                    <a:cubicBezTo>
                      <a:pt x="5514" y="2857"/>
                      <a:pt x="5474" y="2817"/>
                      <a:pt x="5435" y="2797"/>
                    </a:cubicBezTo>
                    <a:cubicBezTo>
                      <a:pt x="5395" y="2757"/>
                      <a:pt x="5375" y="2738"/>
                      <a:pt x="5335" y="2718"/>
                    </a:cubicBezTo>
                    <a:lnTo>
                      <a:pt x="5216" y="2638"/>
                    </a:lnTo>
                    <a:cubicBezTo>
                      <a:pt x="5177" y="2619"/>
                      <a:pt x="5137" y="2599"/>
                      <a:pt x="5098" y="2579"/>
                    </a:cubicBezTo>
                    <a:cubicBezTo>
                      <a:pt x="4919" y="2500"/>
                      <a:pt x="4741" y="2440"/>
                      <a:pt x="4542" y="2440"/>
                    </a:cubicBezTo>
                    <a:cubicBezTo>
                      <a:pt x="4483" y="2433"/>
                      <a:pt x="4425" y="2431"/>
                      <a:pt x="4370" y="2431"/>
                    </a:cubicBezTo>
                    <a:cubicBezTo>
                      <a:pt x="4258" y="2431"/>
                      <a:pt x="4152" y="2440"/>
                      <a:pt x="4046" y="2440"/>
                    </a:cubicBezTo>
                    <a:cubicBezTo>
                      <a:pt x="3927" y="2440"/>
                      <a:pt x="3789" y="2420"/>
                      <a:pt x="3650" y="2381"/>
                    </a:cubicBezTo>
                    <a:cubicBezTo>
                      <a:pt x="3531" y="2341"/>
                      <a:pt x="3392" y="2281"/>
                      <a:pt x="3293" y="2182"/>
                    </a:cubicBezTo>
                    <a:cubicBezTo>
                      <a:pt x="3174" y="2103"/>
                      <a:pt x="3075" y="2024"/>
                      <a:pt x="2995" y="1905"/>
                    </a:cubicBezTo>
                    <a:cubicBezTo>
                      <a:pt x="2916" y="1786"/>
                      <a:pt x="2857" y="1647"/>
                      <a:pt x="2817" y="1528"/>
                    </a:cubicBezTo>
                    <a:cubicBezTo>
                      <a:pt x="2777" y="1369"/>
                      <a:pt x="2718" y="1211"/>
                      <a:pt x="2638" y="1052"/>
                    </a:cubicBezTo>
                    <a:cubicBezTo>
                      <a:pt x="2579" y="893"/>
                      <a:pt x="2460" y="754"/>
                      <a:pt x="2341" y="635"/>
                    </a:cubicBezTo>
                    <a:cubicBezTo>
                      <a:pt x="2202" y="516"/>
                      <a:pt x="2063" y="417"/>
                      <a:pt x="1905" y="358"/>
                    </a:cubicBezTo>
                    <a:cubicBezTo>
                      <a:pt x="1746" y="278"/>
                      <a:pt x="1587" y="219"/>
                      <a:pt x="1409" y="219"/>
                    </a:cubicBezTo>
                    <a:cubicBezTo>
                      <a:pt x="1250" y="219"/>
                      <a:pt x="1072" y="219"/>
                      <a:pt x="913" y="239"/>
                    </a:cubicBezTo>
                    <a:cubicBezTo>
                      <a:pt x="754" y="239"/>
                      <a:pt x="616" y="239"/>
                      <a:pt x="457" y="199"/>
                    </a:cubicBezTo>
                    <a:cubicBezTo>
                      <a:pt x="318" y="159"/>
                      <a:pt x="160" y="80"/>
                      <a:pt x="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flipH="1">
                <a:off x="-49199" y="3995743"/>
                <a:ext cx="393919" cy="1046765"/>
              </a:xfrm>
              <a:custGeom>
                <a:avLst/>
                <a:gdLst/>
                <a:ahLst/>
                <a:cxnLst/>
                <a:rect l="l" t="t" r="r" b="b"/>
                <a:pathLst>
                  <a:path w="4523" h="12019" extrusionOk="0">
                    <a:moveTo>
                      <a:pt x="258" y="0"/>
                    </a:moveTo>
                    <a:lnTo>
                      <a:pt x="219" y="20"/>
                    </a:lnTo>
                    <a:cubicBezTo>
                      <a:pt x="258" y="179"/>
                      <a:pt x="278" y="338"/>
                      <a:pt x="278" y="476"/>
                    </a:cubicBezTo>
                    <a:cubicBezTo>
                      <a:pt x="278" y="635"/>
                      <a:pt x="258" y="794"/>
                      <a:pt x="199" y="932"/>
                    </a:cubicBezTo>
                    <a:cubicBezTo>
                      <a:pt x="159" y="1071"/>
                      <a:pt x="100" y="1230"/>
                      <a:pt x="60" y="1389"/>
                    </a:cubicBezTo>
                    <a:cubicBezTo>
                      <a:pt x="20" y="1567"/>
                      <a:pt x="1" y="1726"/>
                      <a:pt x="20" y="1904"/>
                    </a:cubicBezTo>
                    <a:cubicBezTo>
                      <a:pt x="40" y="1984"/>
                      <a:pt x="60" y="2063"/>
                      <a:pt x="80" y="2162"/>
                    </a:cubicBezTo>
                    <a:cubicBezTo>
                      <a:pt x="80" y="2202"/>
                      <a:pt x="100" y="2241"/>
                      <a:pt x="100" y="2281"/>
                    </a:cubicBezTo>
                    <a:lnTo>
                      <a:pt x="159" y="2400"/>
                    </a:lnTo>
                    <a:cubicBezTo>
                      <a:pt x="219" y="2559"/>
                      <a:pt x="318" y="2717"/>
                      <a:pt x="437" y="2856"/>
                    </a:cubicBezTo>
                    <a:cubicBezTo>
                      <a:pt x="536" y="2975"/>
                      <a:pt x="675" y="3094"/>
                      <a:pt x="814" y="3173"/>
                    </a:cubicBezTo>
                    <a:cubicBezTo>
                      <a:pt x="933" y="3273"/>
                      <a:pt x="1052" y="3352"/>
                      <a:pt x="1171" y="3451"/>
                    </a:cubicBezTo>
                    <a:cubicBezTo>
                      <a:pt x="1270" y="3550"/>
                      <a:pt x="1349" y="3669"/>
                      <a:pt x="1389" y="3788"/>
                    </a:cubicBezTo>
                    <a:cubicBezTo>
                      <a:pt x="1428" y="3868"/>
                      <a:pt x="1448" y="3927"/>
                      <a:pt x="1488" y="3987"/>
                    </a:cubicBezTo>
                    <a:cubicBezTo>
                      <a:pt x="1508" y="4066"/>
                      <a:pt x="1508" y="4125"/>
                      <a:pt x="1528" y="4205"/>
                    </a:cubicBezTo>
                    <a:cubicBezTo>
                      <a:pt x="1547" y="4324"/>
                      <a:pt x="1547" y="4462"/>
                      <a:pt x="1528" y="4601"/>
                    </a:cubicBezTo>
                    <a:cubicBezTo>
                      <a:pt x="1508" y="4740"/>
                      <a:pt x="1468" y="4899"/>
                      <a:pt x="1409" y="5038"/>
                    </a:cubicBezTo>
                    <a:cubicBezTo>
                      <a:pt x="1369" y="5196"/>
                      <a:pt x="1329" y="5375"/>
                      <a:pt x="1329" y="5553"/>
                    </a:cubicBezTo>
                    <a:cubicBezTo>
                      <a:pt x="1329" y="5732"/>
                      <a:pt x="1349" y="5910"/>
                      <a:pt x="1409" y="6089"/>
                    </a:cubicBezTo>
                    <a:cubicBezTo>
                      <a:pt x="1468" y="6267"/>
                      <a:pt x="1547" y="6426"/>
                      <a:pt x="1647" y="6565"/>
                    </a:cubicBezTo>
                    <a:cubicBezTo>
                      <a:pt x="1746" y="6723"/>
                      <a:pt x="1885" y="6862"/>
                      <a:pt x="2043" y="6961"/>
                    </a:cubicBezTo>
                    <a:cubicBezTo>
                      <a:pt x="2182" y="7080"/>
                      <a:pt x="2321" y="7160"/>
                      <a:pt x="2440" y="7239"/>
                    </a:cubicBezTo>
                    <a:cubicBezTo>
                      <a:pt x="2559" y="7318"/>
                      <a:pt x="2658" y="7417"/>
                      <a:pt x="2757" y="7516"/>
                    </a:cubicBezTo>
                    <a:cubicBezTo>
                      <a:pt x="2797" y="7576"/>
                      <a:pt x="2836" y="7635"/>
                      <a:pt x="2876" y="7695"/>
                    </a:cubicBezTo>
                    <a:cubicBezTo>
                      <a:pt x="2896" y="7754"/>
                      <a:pt x="2936" y="7834"/>
                      <a:pt x="2955" y="7893"/>
                    </a:cubicBezTo>
                    <a:cubicBezTo>
                      <a:pt x="3015" y="8032"/>
                      <a:pt x="3055" y="8171"/>
                      <a:pt x="3055" y="8310"/>
                    </a:cubicBezTo>
                    <a:cubicBezTo>
                      <a:pt x="3074" y="8468"/>
                      <a:pt x="3055" y="8607"/>
                      <a:pt x="3015" y="8746"/>
                    </a:cubicBezTo>
                    <a:cubicBezTo>
                      <a:pt x="2975" y="8905"/>
                      <a:pt x="2936" y="9063"/>
                      <a:pt x="2916" y="9222"/>
                    </a:cubicBezTo>
                    <a:cubicBezTo>
                      <a:pt x="2876" y="9400"/>
                      <a:pt x="2876" y="9559"/>
                      <a:pt x="2916" y="9718"/>
                    </a:cubicBezTo>
                    <a:lnTo>
                      <a:pt x="2936" y="9857"/>
                    </a:lnTo>
                    <a:cubicBezTo>
                      <a:pt x="2936" y="9896"/>
                      <a:pt x="2955" y="9936"/>
                      <a:pt x="2975" y="9976"/>
                    </a:cubicBezTo>
                    <a:cubicBezTo>
                      <a:pt x="2995" y="10035"/>
                      <a:pt x="3035" y="10114"/>
                      <a:pt x="3074" y="10194"/>
                    </a:cubicBezTo>
                    <a:cubicBezTo>
                      <a:pt x="3134" y="10352"/>
                      <a:pt x="3233" y="10491"/>
                      <a:pt x="3352" y="10610"/>
                    </a:cubicBezTo>
                    <a:cubicBezTo>
                      <a:pt x="3471" y="10729"/>
                      <a:pt x="3590" y="10828"/>
                      <a:pt x="3729" y="10908"/>
                    </a:cubicBezTo>
                    <a:cubicBezTo>
                      <a:pt x="3868" y="10987"/>
                      <a:pt x="3987" y="11086"/>
                      <a:pt x="4086" y="11205"/>
                    </a:cubicBezTo>
                    <a:cubicBezTo>
                      <a:pt x="4205" y="11304"/>
                      <a:pt x="4284" y="11423"/>
                      <a:pt x="4344" y="11562"/>
                    </a:cubicBezTo>
                    <a:cubicBezTo>
                      <a:pt x="4363" y="11641"/>
                      <a:pt x="4403" y="11701"/>
                      <a:pt x="4423" y="11780"/>
                    </a:cubicBezTo>
                    <a:cubicBezTo>
                      <a:pt x="4463" y="11860"/>
                      <a:pt x="4482" y="11939"/>
                      <a:pt x="4522" y="12018"/>
                    </a:cubicBezTo>
                    <a:lnTo>
                      <a:pt x="4522" y="11602"/>
                    </a:lnTo>
                    <a:lnTo>
                      <a:pt x="4482" y="11503"/>
                    </a:lnTo>
                    <a:cubicBezTo>
                      <a:pt x="4423" y="11364"/>
                      <a:pt x="4324" y="11225"/>
                      <a:pt x="4205" y="11106"/>
                    </a:cubicBezTo>
                    <a:cubicBezTo>
                      <a:pt x="4086" y="10987"/>
                      <a:pt x="3947" y="10888"/>
                      <a:pt x="3808" y="10808"/>
                    </a:cubicBezTo>
                    <a:cubicBezTo>
                      <a:pt x="3689" y="10729"/>
                      <a:pt x="3570" y="10630"/>
                      <a:pt x="3451" y="10511"/>
                    </a:cubicBezTo>
                    <a:cubicBezTo>
                      <a:pt x="3352" y="10412"/>
                      <a:pt x="3273" y="10273"/>
                      <a:pt x="3213" y="10134"/>
                    </a:cubicBezTo>
                    <a:cubicBezTo>
                      <a:pt x="3174" y="10075"/>
                      <a:pt x="3154" y="9995"/>
                      <a:pt x="3134" y="9936"/>
                    </a:cubicBezTo>
                    <a:lnTo>
                      <a:pt x="3094" y="9817"/>
                    </a:lnTo>
                    <a:lnTo>
                      <a:pt x="3074" y="9698"/>
                    </a:lnTo>
                    <a:cubicBezTo>
                      <a:pt x="3055" y="9559"/>
                      <a:pt x="3055" y="9420"/>
                      <a:pt x="3074" y="9262"/>
                    </a:cubicBezTo>
                    <a:cubicBezTo>
                      <a:pt x="3114" y="9123"/>
                      <a:pt x="3154" y="8964"/>
                      <a:pt x="3213" y="8825"/>
                    </a:cubicBezTo>
                    <a:cubicBezTo>
                      <a:pt x="3253" y="8667"/>
                      <a:pt x="3293" y="8488"/>
                      <a:pt x="3293" y="8330"/>
                    </a:cubicBezTo>
                    <a:cubicBezTo>
                      <a:pt x="3293" y="8151"/>
                      <a:pt x="3273" y="7973"/>
                      <a:pt x="3213" y="7814"/>
                    </a:cubicBezTo>
                    <a:cubicBezTo>
                      <a:pt x="3193" y="7715"/>
                      <a:pt x="3174" y="7635"/>
                      <a:pt x="3134" y="7556"/>
                    </a:cubicBezTo>
                    <a:cubicBezTo>
                      <a:pt x="3094" y="7477"/>
                      <a:pt x="3055" y="7397"/>
                      <a:pt x="2995" y="7338"/>
                    </a:cubicBezTo>
                    <a:cubicBezTo>
                      <a:pt x="2896" y="7179"/>
                      <a:pt x="2777" y="7060"/>
                      <a:pt x="2638" y="6941"/>
                    </a:cubicBezTo>
                    <a:cubicBezTo>
                      <a:pt x="2499" y="6842"/>
                      <a:pt x="2380" y="6743"/>
                      <a:pt x="2261" y="6664"/>
                    </a:cubicBezTo>
                    <a:cubicBezTo>
                      <a:pt x="2162" y="6584"/>
                      <a:pt x="2063" y="6465"/>
                      <a:pt x="1984" y="6346"/>
                    </a:cubicBezTo>
                    <a:cubicBezTo>
                      <a:pt x="1924" y="6227"/>
                      <a:pt x="1865" y="6108"/>
                      <a:pt x="1825" y="5970"/>
                    </a:cubicBezTo>
                    <a:cubicBezTo>
                      <a:pt x="1785" y="5851"/>
                      <a:pt x="1766" y="5712"/>
                      <a:pt x="1766" y="5573"/>
                    </a:cubicBezTo>
                    <a:cubicBezTo>
                      <a:pt x="1766" y="5434"/>
                      <a:pt x="1785" y="5295"/>
                      <a:pt x="1825" y="5157"/>
                    </a:cubicBezTo>
                    <a:cubicBezTo>
                      <a:pt x="1885" y="4998"/>
                      <a:pt x="1924" y="4839"/>
                      <a:pt x="1944" y="4661"/>
                    </a:cubicBezTo>
                    <a:cubicBezTo>
                      <a:pt x="1964" y="4482"/>
                      <a:pt x="1964" y="4304"/>
                      <a:pt x="1924" y="4125"/>
                    </a:cubicBezTo>
                    <a:cubicBezTo>
                      <a:pt x="1885" y="3947"/>
                      <a:pt x="1825" y="3788"/>
                      <a:pt x="1746" y="3630"/>
                    </a:cubicBezTo>
                    <a:cubicBezTo>
                      <a:pt x="1647" y="3471"/>
                      <a:pt x="1547" y="3312"/>
                      <a:pt x="1409" y="3193"/>
                    </a:cubicBezTo>
                    <a:cubicBezTo>
                      <a:pt x="1290" y="3074"/>
                      <a:pt x="1151" y="2975"/>
                      <a:pt x="1012" y="2896"/>
                    </a:cubicBezTo>
                    <a:cubicBezTo>
                      <a:pt x="873" y="2816"/>
                      <a:pt x="754" y="2737"/>
                      <a:pt x="655" y="2638"/>
                    </a:cubicBezTo>
                    <a:cubicBezTo>
                      <a:pt x="556" y="2539"/>
                      <a:pt x="476" y="2420"/>
                      <a:pt x="417" y="2281"/>
                    </a:cubicBezTo>
                    <a:lnTo>
                      <a:pt x="358" y="2182"/>
                    </a:lnTo>
                    <a:cubicBezTo>
                      <a:pt x="338" y="2142"/>
                      <a:pt x="338" y="2103"/>
                      <a:pt x="318" y="2083"/>
                    </a:cubicBezTo>
                    <a:cubicBezTo>
                      <a:pt x="298" y="2003"/>
                      <a:pt x="278" y="1944"/>
                      <a:pt x="258" y="1865"/>
                    </a:cubicBezTo>
                    <a:cubicBezTo>
                      <a:pt x="239" y="1726"/>
                      <a:pt x="239" y="1567"/>
                      <a:pt x="258" y="1428"/>
                    </a:cubicBezTo>
                    <a:cubicBezTo>
                      <a:pt x="278" y="1289"/>
                      <a:pt x="338" y="1131"/>
                      <a:pt x="358" y="972"/>
                    </a:cubicBezTo>
                    <a:cubicBezTo>
                      <a:pt x="397" y="813"/>
                      <a:pt x="417" y="635"/>
                      <a:pt x="397" y="476"/>
                    </a:cubicBezTo>
                    <a:cubicBezTo>
                      <a:pt x="377" y="318"/>
                      <a:pt x="338" y="159"/>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flipH="1">
                <a:off x="657203" y="4277222"/>
                <a:ext cx="150409" cy="143877"/>
              </a:xfrm>
              <a:custGeom>
                <a:avLst/>
                <a:gdLst/>
                <a:ahLst/>
                <a:cxnLst/>
                <a:rect l="l" t="t" r="r" b="b"/>
                <a:pathLst>
                  <a:path w="1727" h="1652" extrusionOk="0">
                    <a:moveTo>
                      <a:pt x="159" y="1"/>
                    </a:moveTo>
                    <a:cubicBezTo>
                      <a:pt x="1" y="1"/>
                      <a:pt x="1" y="179"/>
                      <a:pt x="21" y="279"/>
                    </a:cubicBezTo>
                    <a:cubicBezTo>
                      <a:pt x="80" y="417"/>
                      <a:pt x="159" y="556"/>
                      <a:pt x="239" y="695"/>
                    </a:cubicBezTo>
                    <a:cubicBezTo>
                      <a:pt x="338" y="814"/>
                      <a:pt x="437" y="933"/>
                      <a:pt x="556" y="1052"/>
                    </a:cubicBezTo>
                    <a:cubicBezTo>
                      <a:pt x="576" y="1072"/>
                      <a:pt x="596" y="1092"/>
                      <a:pt x="596" y="1092"/>
                    </a:cubicBezTo>
                    <a:cubicBezTo>
                      <a:pt x="734" y="1270"/>
                      <a:pt x="913" y="1409"/>
                      <a:pt x="1091" y="1528"/>
                    </a:cubicBezTo>
                    <a:cubicBezTo>
                      <a:pt x="1191" y="1611"/>
                      <a:pt x="1304" y="1652"/>
                      <a:pt x="1430" y="1652"/>
                    </a:cubicBezTo>
                    <a:cubicBezTo>
                      <a:pt x="1456" y="1652"/>
                      <a:pt x="1481" y="1650"/>
                      <a:pt x="1508" y="1647"/>
                    </a:cubicBezTo>
                    <a:cubicBezTo>
                      <a:pt x="1627" y="1627"/>
                      <a:pt x="1726" y="1488"/>
                      <a:pt x="1686" y="1369"/>
                    </a:cubicBezTo>
                    <a:cubicBezTo>
                      <a:pt x="1647" y="1230"/>
                      <a:pt x="1567" y="1111"/>
                      <a:pt x="1468" y="992"/>
                    </a:cubicBezTo>
                    <a:cubicBezTo>
                      <a:pt x="1389" y="893"/>
                      <a:pt x="1290" y="774"/>
                      <a:pt x="1191" y="675"/>
                    </a:cubicBezTo>
                    <a:cubicBezTo>
                      <a:pt x="992" y="477"/>
                      <a:pt x="774" y="298"/>
                      <a:pt x="536" y="160"/>
                    </a:cubicBezTo>
                    <a:cubicBezTo>
                      <a:pt x="477" y="120"/>
                      <a:pt x="417" y="100"/>
                      <a:pt x="358" y="60"/>
                    </a:cubicBezTo>
                    <a:cubicBezTo>
                      <a:pt x="298" y="21"/>
                      <a:pt x="219" y="1"/>
                      <a:pt x="1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flipH="1">
                <a:off x="855859" y="4266858"/>
                <a:ext cx="88138" cy="78122"/>
              </a:xfrm>
              <a:custGeom>
                <a:avLst/>
                <a:gdLst/>
                <a:ahLst/>
                <a:cxnLst/>
                <a:rect l="l" t="t" r="r" b="b"/>
                <a:pathLst>
                  <a:path w="1012" h="897" extrusionOk="0">
                    <a:moveTo>
                      <a:pt x="99" y="1"/>
                    </a:moveTo>
                    <a:cubicBezTo>
                      <a:pt x="40" y="1"/>
                      <a:pt x="0" y="60"/>
                      <a:pt x="20" y="120"/>
                    </a:cubicBezTo>
                    <a:cubicBezTo>
                      <a:pt x="139" y="497"/>
                      <a:pt x="456" y="794"/>
                      <a:pt x="873" y="893"/>
                    </a:cubicBezTo>
                    <a:cubicBezTo>
                      <a:pt x="879" y="895"/>
                      <a:pt x="885" y="896"/>
                      <a:pt x="892" y="896"/>
                    </a:cubicBezTo>
                    <a:cubicBezTo>
                      <a:pt x="944" y="896"/>
                      <a:pt x="990" y="827"/>
                      <a:pt x="972" y="774"/>
                    </a:cubicBezTo>
                    <a:cubicBezTo>
                      <a:pt x="972" y="774"/>
                      <a:pt x="972" y="755"/>
                      <a:pt x="972" y="735"/>
                    </a:cubicBezTo>
                    <a:cubicBezTo>
                      <a:pt x="1011" y="715"/>
                      <a:pt x="1011" y="655"/>
                      <a:pt x="992" y="616"/>
                    </a:cubicBezTo>
                    <a:cubicBezTo>
                      <a:pt x="912" y="497"/>
                      <a:pt x="833" y="398"/>
                      <a:pt x="714" y="298"/>
                    </a:cubicBezTo>
                    <a:cubicBezTo>
                      <a:pt x="654" y="239"/>
                      <a:pt x="595" y="179"/>
                      <a:pt x="536" y="140"/>
                    </a:cubicBezTo>
                    <a:cubicBezTo>
                      <a:pt x="397" y="60"/>
                      <a:pt x="258"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flipH="1">
                <a:off x="883468" y="4199536"/>
                <a:ext cx="41543" cy="43982"/>
              </a:xfrm>
              <a:custGeom>
                <a:avLst/>
                <a:gdLst/>
                <a:ahLst/>
                <a:cxnLst/>
                <a:rect l="l" t="t" r="r" b="b"/>
                <a:pathLst>
                  <a:path w="477" h="505" extrusionOk="0">
                    <a:moveTo>
                      <a:pt x="99" y="1"/>
                    </a:moveTo>
                    <a:cubicBezTo>
                      <a:pt x="80" y="1"/>
                      <a:pt x="60" y="20"/>
                      <a:pt x="40" y="40"/>
                    </a:cubicBezTo>
                    <a:cubicBezTo>
                      <a:pt x="20" y="40"/>
                      <a:pt x="0" y="80"/>
                      <a:pt x="0" y="100"/>
                    </a:cubicBezTo>
                    <a:cubicBezTo>
                      <a:pt x="20" y="139"/>
                      <a:pt x="20" y="179"/>
                      <a:pt x="40" y="219"/>
                    </a:cubicBezTo>
                    <a:cubicBezTo>
                      <a:pt x="60" y="258"/>
                      <a:pt x="80" y="298"/>
                      <a:pt x="99" y="338"/>
                    </a:cubicBezTo>
                    <a:cubicBezTo>
                      <a:pt x="159" y="397"/>
                      <a:pt x="218" y="457"/>
                      <a:pt x="298" y="476"/>
                    </a:cubicBezTo>
                    <a:cubicBezTo>
                      <a:pt x="312" y="490"/>
                      <a:pt x="336" y="505"/>
                      <a:pt x="362" y="505"/>
                    </a:cubicBezTo>
                    <a:cubicBezTo>
                      <a:pt x="374" y="505"/>
                      <a:pt x="385" y="502"/>
                      <a:pt x="397" y="496"/>
                    </a:cubicBezTo>
                    <a:cubicBezTo>
                      <a:pt x="436" y="496"/>
                      <a:pt x="456" y="457"/>
                      <a:pt x="456" y="437"/>
                    </a:cubicBezTo>
                    <a:cubicBezTo>
                      <a:pt x="476" y="377"/>
                      <a:pt x="476" y="318"/>
                      <a:pt x="456" y="278"/>
                    </a:cubicBezTo>
                    <a:cubicBezTo>
                      <a:pt x="436" y="219"/>
                      <a:pt x="417" y="159"/>
                      <a:pt x="377" y="119"/>
                    </a:cubicBezTo>
                    <a:cubicBezTo>
                      <a:pt x="318" y="40"/>
                      <a:pt x="199"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flipH="1">
                <a:off x="64807" y="3824783"/>
                <a:ext cx="69239" cy="143006"/>
              </a:xfrm>
              <a:custGeom>
                <a:avLst/>
                <a:gdLst/>
                <a:ahLst/>
                <a:cxnLst/>
                <a:rect l="l" t="t" r="r" b="b"/>
                <a:pathLst>
                  <a:path w="795" h="1642" extrusionOk="0">
                    <a:moveTo>
                      <a:pt x="279" y="0"/>
                    </a:moveTo>
                    <a:cubicBezTo>
                      <a:pt x="120" y="20"/>
                      <a:pt x="60" y="159"/>
                      <a:pt x="21" y="317"/>
                    </a:cubicBezTo>
                    <a:cubicBezTo>
                      <a:pt x="1" y="456"/>
                      <a:pt x="1" y="635"/>
                      <a:pt x="21" y="793"/>
                    </a:cubicBezTo>
                    <a:cubicBezTo>
                      <a:pt x="60" y="972"/>
                      <a:pt x="120" y="1150"/>
                      <a:pt x="219" y="1309"/>
                    </a:cubicBezTo>
                    <a:cubicBezTo>
                      <a:pt x="219" y="1368"/>
                      <a:pt x="259" y="1428"/>
                      <a:pt x="298" y="1468"/>
                    </a:cubicBezTo>
                    <a:lnTo>
                      <a:pt x="338" y="1487"/>
                    </a:lnTo>
                    <a:cubicBezTo>
                      <a:pt x="378" y="1527"/>
                      <a:pt x="398" y="1567"/>
                      <a:pt x="437" y="1606"/>
                    </a:cubicBezTo>
                    <a:cubicBezTo>
                      <a:pt x="461" y="1630"/>
                      <a:pt x="487" y="1641"/>
                      <a:pt x="512" y="1641"/>
                    </a:cubicBezTo>
                    <a:cubicBezTo>
                      <a:pt x="550" y="1641"/>
                      <a:pt x="584" y="1615"/>
                      <a:pt x="596" y="1567"/>
                    </a:cubicBezTo>
                    <a:lnTo>
                      <a:pt x="596" y="1547"/>
                    </a:lnTo>
                    <a:cubicBezTo>
                      <a:pt x="655" y="1547"/>
                      <a:pt x="695" y="1527"/>
                      <a:pt x="735" y="1487"/>
                    </a:cubicBezTo>
                    <a:cubicBezTo>
                      <a:pt x="774" y="1388"/>
                      <a:pt x="794" y="1289"/>
                      <a:pt x="794" y="1190"/>
                    </a:cubicBezTo>
                    <a:cubicBezTo>
                      <a:pt x="794" y="1091"/>
                      <a:pt x="774" y="992"/>
                      <a:pt x="755" y="893"/>
                    </a:cubicBezTo>
                    <a:cubicBezTo>
                      <a:pt x="755" y="793"/>
                      <a:pt x="735" y="694"/>
                      <a:pt x="695" y="615"/>
                    </a:cubicBezTo>
                    <a:cubicBezTo>
                      <a:pt x="675" y="496"/>
                      <a:pt x="636" y="397"/>
                      <a:pt x="576" y="317"/>
                    </a:cubicBezTo>
                    <a:cubicBezTo>
                      <a:pt x="556" y="298"/>
                      <a:pt x="536" y="298"/>
                      <a:pt x="536" y="278"/>
                    </a:cubicBezTo>
                    <a:cubicBezTo>
                      <a:pt x="497" y="218"/>
                      <a:pt x="457" y="159"/>
                      <a:pt x="398" y="119"/>
                    </a:cubicBezTo>
                    <a:cubicBezTo>
                      <a:pt x="378" y="99"/>
                      <a:pt x="378" y="60"/>
                      <a:pt x="358" y="40"/>
                    </a:cubicBezTo>
                    <a:cubicBezTo>
                      <a:pt x="338" y="20"/>
                      <a:pt x="318"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flipH="1">
                <a:off x="54444" y="3770525"/>
                <a:ext cx="27783" cy="40498"/>
              </a:xfrm>
              <a:custGeom>
                <a:avLst/>
                <a:gdLst/>
                <a:ahLst/>
                <a:cxnLst/>
                <a:rect l="l" t="t" r="r" b="b"/>
                <a:pathLst>
                  <a:path w="319" h="465" extrusionOk="0">
                    <a:moveTo>
                      <a:pt x="107" y="1"/>
                    </a:moveTo>
                    <a:cubicBezTo>
                      <a:pt x="73" y="1"/>
                      <a:pt x="36" y="23"/>
                      <a:pt x="21" y="68"/>
                    </a:cubicBezTo>
                    <a:cubicBezTo>
                      <a:pt x="1" y="167"/>
                      <a:pt x="21" y="286"/>
                      <a:pt x="100" y="385"/>
                    </a:cubicBezTo>
                    <a:cubicBezTo>
                      <a:pt x="100" y="425"/>
                      <a:pt x="140" y="464"/>
                      <a:pt x="179" y="464"/>
                    </a:cubicBezTo>
                    <a:cubicBezTo>
                      <a:pt x="219" y="464"/>
                      <a:pt x="259" y="445"/>
                      <a:pt x="279" y="405"/>
                    </a:cubicBezTo>
                    <a:cubicBezTo>
                      <a:pt x="318" y="345"/>
                      <a:pt x="318" y="286"/>
                      <a:pt x="318" y="226"/>
                    </a:cubicBezTo>
                    <a:cubicBezTo>
                      <a:pt x="298" y="167"/>
                      <a:pt x="279" y="107"/>
                      <a:pt x="219" y="68"/>
                    </a:cubicBezTo>
                    <a:cubicBezTo>
                      <a:pt x="219" y="68"/>
                      <a:pt x="219" y="68"/>
                      <a:pt x="199" y="48"/>
                    </a:cubicBezTo>
                    <a:cubicBezTo>
                      <a:pt x="179" y="28"/>
                      <a:pt x="160" y="8"/>
                      <a:pt x="140" y="8"/>
                    </a:cubicBezTo>
                    <a:cubicBezTo>
                      <a:pt x="130" y="3"/>
                      <a:pt x="119"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flipH="1">
                <a:off x="517334" y="4955750"/>
                <a:ext cx="117139" cy="92928"/>
              </a:xfrm>
              <a:custGeom>
                <a:avLst/>
                <a:gdLst/>
                <a:ahLst/>
                <a:cxnLst/>
                <a:rect l="l" t="t" r="r" b="b"/>
                <a:pathLst>
                  <a:path w="1345" h="1067" extrusionOk="0">
                    <a:moveTo>
                      <a:pt x="110" y="1"/>
                    </a:moveTo>
                    <a:cubicBezTo>
                      <a:pt x="44" y="1"/>
                      <a:pt x="0" y="71"/>
                      <a:pt x="36" y="142"/>
                    </a:cubicBezTo>
                    <a:cubicBezTo>
                      <a:pt x="95" y="261"/>
                      <a:pt x="174" y="380"/>
                      <a:pt x="293" y="460"/>
                    </a:cubicBezTo>
                    <a:cubicBezTo>
                      <a:pt x="333" y="519"/>
                      <a:pt x="392" y="579"/>
                      <a:pt x="452" y="618"/>
                    </a:cubicBezTo>
                    <a:cubicBezTo>
                      <a:pt x="511" y="658"/>
                      <a:pt x="551" y="698"/>
                      <a:pt x="611" y="737"/>
                    </a:cubicBezTo>
                    <a:cubicBezTo>
                      <a:pt x="650" y="797"/>
                      <a:pt x="710" y="837"/>
                      <a:pt x="749" y="896"/>
                    </a:cubicBezTo>
                    <a:cubicBezTo>
                      <a:pt x="829" y="936"/>
                      <a:pt x="888" y="975"/>
                      <a:pt x="968" y="1015"/>
                    </a:cubicBezTo>
                    <a:cubicBezTo>
                      <a:pt x="1005" y="1053"/>
                      <a:pt x="1059" y="1067"/>
                      <a:pt x="1113" y="1067"/>
                    </a:cubicBezTo>
                    <a:cubicBezTo>
                      <a:pt x="1145" y="1067"/>
                      <a:pt x="1177" y="1062"/>
                      <a:pt x="1206" y="1055"/>
                    </a:cubicBezTo>
                    <a:cubicBezTo>
                      <a:pt x="1344" y="956"/>
                      <a:pt x="1285" y="817"/>
                      <a:pt x="1225" y="718"/>
                    </a:cubicBezTo>
                    <a:cubicBezTo>
                      <a:pt x="1206" y="678"/>
                      <a:pt x="1186" y="638"/>
                      <a:pt x="1166" y="599"/>
                    </a:cubicBezTo>
                    <a:cubicBezTo>
                      <a:pt x="1067" y="480"/>
                      <a:pt x="968" y="380"/>
                      <a:pt x="849" y="301"/>
                    </a:cubicBezTo>
                    <a:cubicBezTo>
                      <a:pt x="710" y="162"/>
                      <a:pt x="531" y="83"/>
                      <a:pt x="333" y="63"/>
                    </a:cubicBezTo>
                    <a:cubicBezTo>
                      <a:pt x="274" y="43"/>
                      <a:pt x="214" y="23"/>
                      <a:pt x="135" y="4"/>
                    </a:cubicBezTo>
                    <a:cubicBezTo>
                      <a:pt x="126" y="2"/>
                      <a:pt x="118"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flipH="1">
                <a:off x="658945" y="4960540"/>
                <a:ext cx="70893" cy="45636"/>
              </a:xfrm>
              <a:custGeom>
                <a:avLst/>
                <a:gdLst/>
                <a:ahLst/>
                <a:cxnLst/>
                <a:rect l="l" t="t" r="r" b="b"/>
                <a:pathLst>
                  <a:path w="814" h="524" extrusionOk="0">
                    <a:moveTo>
                      <a:pt x="186" y="0"/>
                    </a:moveTo>
                    <a:cubicBezTo>
                      <a:pt x="171" y="0"/>
                      <a:pt x="155" y="3"/>
                      <a:pt x="139" y="8"/>
                    </a:cubicBezTo>
                    <a:cubicBezTo>
                      <a:pt x="139" y="28"/>
                      <a:pt x="119" y="28"/>
                      <a:pt x="119" y="48"/>
                    </a:cubicBezTo>
                    <a:lnTo>
                      <a:pt x="79" y="48"/>
                    </a:lnTo>
                    <a:cubicBezTo>
                      <a:pt x="20" y="68"/>
                      <a:pt x="0" y="147"/>
                      <a:pt x="20" y="187"/>
                    </a:cubicBezTo>
                    <a:cubicBezTo>
                      <a:pt x="60" y="246"/>
                      <a:pt x="119" y="306"/>
                      <a:pt x="159" y="345"/>
                    </a:cubicBezTo>
                    <a:cubicBezTo>
                      <a:pt x="198" y="365"/>
                      <a:pt x="238" y="405"/>
                      <a:pt x="278" y="425"/>
                    </a:cubicBezTo>
                    <a:cubicBezTo>
                      <a:pt x="377" y="484"/>
                      <a:pt x="496" y="524"/>
                      <a:pt x="615" y="524"/>
                    </a:cubicBezTo>
                    <a:cubicBezTo>
                      <a:pt x="635" y="524"/>
                      <a:pt x="674" y="504"/>
                      <a:pt x="694" y="484"/>
                    </a:cubicBezTo>
                    <a:lnTo>
                      <a:pt x="714" y="484"/>
                    </a:lnTo>
                    <a:cubicBezTo>
                      <a:pt x="754" y="484"/>
                      <a:pt x="793" y="464"/>
                      <a:pt x="793" y="444"/>
                    </a:cubicBezTo>
                    <a:cubicBezTo>
                      <a:pt x="813" y="405"/>
                      <a:pt x="813" y="365"/>
                      <a:pt x="793" y="345"/>
                    </a:cubicBezTo>
                    <a:cubicBezTo>
                      <a:pt x="674" y="167"/>
                      <a:pt x="496" y="48"/>
                      <a:pt x="278" y="48"/>
                    </a:cubicBezTo>
                    <a:cubicBezTo>
                      <a:pt x="263" y="19"/>
                      <a:pt x="227" y="0"/>
                      <a:pt x="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flipH="1">
                <a:off x="614093" y="5045802"/>
                <a:ext cx="114091" cy="46769"/>
              </a:xfrm>
              <a:custGeom>
                <a:avLst/>
                <a:gdLst/>
                <a:ahLst/>
                <a:cxnLst/>
                <a:rect l="l" t="t" r="r" b="b"/>
                <a:pathLst>
                  <a:path w="1310" h="537" extrusionOk="0">
                    <a:moveTo>
                      <a:pt x="140" y="1"/>
                    </a:moveTo>
                    <a:cubicBezTo>
                      <a:pt x="41" y="1"/>
                      <a:pt x="1" y="100"/>
                      <a:pt x="60" y="159"/>
                    </a:cubicBezTo>
                    <a:lnTo>
                      <a:pt x="120" y="199"/>
                    </a:lnTo>
                    <a:cubicBezTo>
                      <a:pt x="100" y="239"/>
                      <a:pt x="120" y="278"/>
                      <a:pt x="160" y="298"/>
                    </a:cubicBezTo>
                    <a:cubicBezTo>
                      <a:pt x="298" y="378"/>
                      <a:pt x="457" y="437"/>
                      <a:pt x="616" y="477"/>
                    </a:cubicBezTo>
                    <a:cubicBezTo>
                      <a:pt x="774" y="516"/>
                      <a:pt x="953" y="536"/>
                      <a:pt x="1112" y="536"/>
                    </a:cubicBezTo>
                    <a:cubicBezTo>
                      <a:pt x="1191" y="536"/>
                      <a:pt x="1270" y="477"/>
                      <a:pt x="1290" y="417"/>
                    </a:cubicBezTo>
                    <a:cubicBezTo>
                      <a:pt x="1310" y="338"/>
                      <a:pt x="1270" y="259"/>
                      <a:pt x="1191" y="219"/>
                    </a:cubicBezTo>
                    <a:cubicBezTo>
                      <a:pt x="1131" y="179"/>
                      <a:pt x="1052" y="159"/>
                      <a:pt x="973" y="140"/>
                    </a:cubicBezTo>
                    <a:cubicBezTo>
                      <a:pt x="893" y="120"/>
                      <a:pt x="794" y="100"/>
                      <a:pt x="715" y="80"/>
                    </a:cubicBezTo>
                    <a:cubicBezTo>
                      <a:pt x="517" y="41"/>
                      <a:pt x="338" y="2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flipH="1">
                <a:off x="778174" y="4993112"/>
                <a:ext cx="57046" cy="37363"/>
              </a:xfrm>
              <a:custGeom>
                <a:avLst/>
                <a:gdLst/>
                <a:ahLst/>
                <a:cxnLst/>
                <a:rect l="l" t="t" r="r" b="b"/>
                <a:pathLst>
                  <a:path w="655" h="429" extrusionOk="0">
                    <a:moveTo>
                      <a:pt x="288" y="1"/>
                    </a:moveTo>
                    <a:cubicBezTo>
                      <a:pt x="248" y="1"/>
                      <a:pt x="209" y="11"/>
                      <a:pt x="179" y="31"/>
                    </a:cubicBezTo>
                    <a:lnTo>
                      <a:pt x="100" y="31"/>
                    </a:lnTo>
                    <a:cubicBezTo>
                      <a:pt x="40" y="51"/>
                      <a:pt x="0" y="130"/>
                      <a:pt x="40" y="170"/>
                    </a:cubicBezTo>
                    <a:lnTo>
                      <a:pt x="60" y="209"/>
                    </a:lnTo>
                    <a:cubicBezTo>
                      <a:pt x="60" y="209"/>
                      <a:pt x="80" y="229"/>
                      <a:pt x="100" y="249"/>
                    </a:cubicBezTo>
                    <a:cubicBezTo>
                      <a:pt x="100" y="289"/>
                      <a:pt x="139" y="348"/>
                      <a:pt x="199" y="368"/>
                    </a:cubicBezTo>
                    <a:lnTo>
                      <a:pt x="278" y="368"/>
                    </a:lnTo>
                    <a:cubicBezTo>
                      <a:pt x="329" y="406"/>
                      <a:pt x="397" y="428"/>
                      <a:pt x="471" y="428"/>
                    </a:cubicBezTo>
                    <a:cubicBezTo>
                      <a:pt x="511" y="428"/>
                      <a:pt x="553" y="422"/>
                      <a:pt x="595" y="408"/>
                    </a:cubicBezTo>
                    <a:cubicBezTo>
                      <a:pt x="615" y="408"/>
                      <a:pt x="635" y="388"/>
                      <a:pt x="655" y="348"/>
                    </a:cubicBezTo>
                    <a:cubicBezTo>
                      <a:pt x="655" y="348"/>
                      <a:pt x="655" y="348"/>
                      <a:pt x="655" y="328"/>
                    </a:cubicBezTo>
                    <a:cubicBezTo>
                      <a:pt x="655" y="308"/>
                      <a:pt x="655" y="289"/>
                      <a:pt x="635" y="269"/>
                    </a:cubicBezTo>
                    <a:cubicBezTo>
                      <a:pt x="635" y="249"/>
                      <a:pt x="615" y="229"/>
                      <a:pt x="615" y="229"/>
                    </a:cubicBezTo>
                    <a:cubicBezTo>
                      <a:pt x="576" y="189"/>
                      <a:pt x="536" y="150"/>
                      <a:pt x="476" y="130"/>
                    </a:cubicBezTo>
                    <a:cubicBezTo>
                      <a:pt x="457" y="90"/>
                      <a:pt x="437" y="51"/>
                      <a:pt x="397" y="31"/>
                    </a:cubicBezTo>
                    <a:cubicBezTo>
                      <a:pt x="367" y="11"/>
                      <a:pt x="328"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8" name="Google Shape;418;p9"/>
          <p:cNvSpPr txBox="1">
            <a:spLocks noGrp="1"/>
          </p:cNvSpPr>
          <p:nvPr>
            <p:ph type="title"/>
          </p:nvPr>
        </p:nvSpPr>
        <p:spPr>
          <a:xfrm>
            <a:off x="3029073" y="889725"/>
            <a:ext cx="4614000" cy="7770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4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19" name="Google Shape;419;p9"/>
          <p:cNvSpPr txBox="1">
            <a:spLocks noGrp="1"/>
          </p:cNvSpPr>
          <p:nvPr>
            <p:ph type="subTitle" idx="1"/>
          </p:nvPr>
        </p:nvSpPr>
        <p:spPr>
          <a:xfrm>
            <a:off x="3028998" y="1607125"/>
            <a:ext cx="4614000" cy="1307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0"/>
        <p:cNvGrpSpPr/>
        <p:nvPr/>
      </p:nvGrpSpPr>
      <p:grpSpPr>
        <a:xfrm>
          <a:off x="0" y="0"/>
          <a:ext cx="0" cy="0"/>
          <a:chOff x="0" y="0"/>
          <a:chExt cx="0" cy="0"/>
        </a:xfrm>
      </p:grpSpPr>
      <p:sp>
        <p:nvSpPr>
          <p:cNvPr id="421" name="Google Shape;421;p10"/>
          <p:cNvSpPr>
            <a:spLocks noGrp="1"/>
          </p:cNvSpPr>
          <p:nvPr>
            <p:ph type="pic" idx="2"/>
          </p:nvPr>
        </p:nvSpPr>
        <p:spPr>
          <a:xfrm>
            <a:off x="-100950" y="-121650"/>
            <a:ext cx="9345900" cy="5386800"/>
          </a:xfrm>
          <a:prstGeom prst="rect">
            <a:avLst/>
          </a:prstGeom>
          <a:noFill/>
          <a:ln>
            <a:noFill/>
          </a:ln>
        </p:spPr>
      </p:sp>
      <p:sp>
        <p:nvSpPr>
          <p:cNvPr id="422" name="Google Shape;422;p10"/>
          <p:cNvSpPr txBox="1">
            <a:spLocks noGrp="1"/>
          </p:cNvSpPr>
          <p:nvPr>
            <p:ph type="title"/>
          </p:nvPr>
        </p:nvSpPr>
        <p:spPr>
          <a:xfrm>
            <a:off x="2600125" y="444631"/>
            <a:ext cx="5829300" cy="12114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3"/>
        <p:cNvGrpSpPr/>
        <p:nvPr/>
      </p:nvGrpSpPr>
      <p:grpSpPr>
        <a:xfrm>
          <a:off x="0" y="0"/>
          <a:ext cx="0" cy="0"/>
          <a:chOff x="0" y="0"/>
          <a:chExt cx="0" cy="0"/>
        </a:xfrm>
      </p:grpSpPr>
      <p:grpSp>
        <p:nvGrpSpPr>
          <p:cNvPr id="424" name="Google Shape;424;p11"/>
          <p:cNvGrpSpPr/>
          <p:nvPr/>
        </p:nvGrpSpPr>
        <p:grpSpPr>
          <a:xfrm>
            <a:off x="-1321425" y="1623155"/>
            <a:ext cx="11217147" cy="4296701"/>
            <a:chOff x="-1321425" y="1623155"/>
            <a:chExt cx="11217147" cy="4296701"/>
          </a:xfrm>
        </p:grpSpPr>
        <p:sp>
          <p:nvSpPr>
            <p:cNvPr id="425" name="Google Shape;425;p11"/>
            <p:cNvSpPr/>
            <p:nvPr/>
          </p:nvSpPr>
          <p:spPr>
            <a:xfrm>
              <a:off x="139849" y="1848850"/>
              <a:ext cx="9144216" cy="4071006"/>
            </a:xfrm>
            <a:custGeom>
              <a:avLst/>
              <a:gdLst/>
              <a:ahLst/>
              <a:cxnLst/>
              <a:rect l="l" t="t" r="r" b="b"/>
              <a:pathLst>
                <a:path w="34329" h="21161" extrusionOk="0">
                  <a:moveTo>
                    <a:pt x="12792" y="0"/>
                  </a:moveTo>
                  <a:cubicBezTo>
                    <a:pt x="11701" y="0"/>
                    <a:pt x="10233" y="536"/>
                    <a:pt x="7298" y="3669"/>
                  </a:cubicBezTo>
                  <a:cubicBezTo>
                    <a:pt x="4363" y="6822"/>
                    <a:pt x="0" y="9023"/>
                    <a:pt x="0" y="9023"/>
                  </a:cubicBezTo>
                  <a:lnTo>
                    <a:pt x="0" y="21160"/>
                  </a:lnTo>
                  <a:lnTo>
                    <a:pt x="24591" y="21160"/>
                  </a:lnTo>
                  <a:lnTo>
                    <a:pt x="24591" y="15191"/>
                  </a:lnTo>
                  <a:lnTo>
                    <a:pt x="34328" y="15191"/>
                  </a:lnTo>
                  <a:lnTo>
                    <a:pt x="34328" y="5712"/>
                  </a:lnTo>
                  <a:cubicBezTo>
                    <a:pt x="34328" y="5712"/>
                    <a:pt x="29747" y="4482"/>
                    <a:pt x="28339" y="3372"/>
                  </a:cubicBezTo>
                  <a:cubicBezTo>
                    <a:pt x="27475" y="2699"/>
                    <a:pt x="26574" y="1664"/>
                    <a:pt x="25404" y="1664"/>
                  </a:cubicBezTo>
                  <a:cubicBezTo>
                    <a:pt x="24641" y="1664"/>
                    <a:pt x="23764" y="2104"/>
                    <a:pt x="22707" y="3372"/>
                  </a:cubicBezTo>
                  <a:cubicBezTo>
                    <a:pt x="22112" y="4066"/>
                    <a:pt x="21478" y="4720"/>
                    <a:pt x="20803" y="5315"/>
                  </a:cubicBezTo>
                  <a:cubicBezTo>
                    <a:pt x="17968" y="3312"/>
                    <a:pt x="15350" y="0"/>
                    <a:pt x="12792" y="0"/>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1"/>
            <p:cNvSpPr/>
            <p:nvPr/>
          </p:nvSpPr>
          <p:spPr>
            <a:xfrm>
              <a:off x="0" y="4741199"/>
              <a:ext cx="9144164"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1"/>
            <p:cNvSpPr/>
            <p:nvPr/>
          </p:nvSpPr>
          <p:spPr>
            <a:xfrm>
              <a:off x="800150" y="4799525"/>
              <a:ext cx="6886417"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11"/>
            <p:cNvGrpSpPr/>
            <p:nvPr/>
          </p:nvGrpSpPr>
          <p:grpSpPr>
            <a:xfrm>
              <a:off x="-1321425" y="3276400"/>
              <a:ext cx="5325673" cy="1470679"/>
              <a:chOff x="580725" y="2154050"/>
              <a:chExt cx="5325673" cy="1470679"/>
            </a:xfrm>
          </p:grpSpPr>
          <p:sp>
            <p:nvSpPr>
              <p:cNvPr id="429" name="Google Shape;429;p11"/>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 name="Google Shape;431;p11"/>
              <p:cNvGrpSpPr/>
              <p:nvPr/>
            </p:nvGrpSpPr>
            <p:grpSpPr>
              <a:xfrm>
                <a:off x="920778" y="2214247"/>
                <a:ext cx="3311806" cy="1410482"/>
                <a:chOff x="1448103" y="1121072"/>
                <a:chExt cx="3311806" cy="1410482"/>
              </a:xfrm>
            </p:grpSpPr>
            <p:sp>
              <p:nvSpPr>
                <p:cNvPr id="432" name="Google Shape;432;p11"/>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 name="Google Shape;438;p11"/>
            <p:cNvGrpSpPr/>
            <p:nvPr/>
          </p:nvGrpSpPr>
          <p:grpSpPr>
            <a:xfrm>
              <a:off x="5270438" y="2850230"/>
              <a:ext cx="4625284" cy="2068234"/>
              <a:chOff x="5360100" y="5052842"/>
              <a:chExt cx="4625284" cy="2068234"/>
            </a:xfrm>
          </p:grpSpPr>
          <p:sp>
            <p:nvSpPr>
              <p:cNvPr id="439" name="Google Shape;439;p11"/>
              <p:cNvSpPr/>
              <p:nvPr/>
            </p:nvSpPr>
            <p:spPr>
              <a:xfrm flipH="1">
                <a:off x="5360100" y="5052842"/>
                <a:ext cx="4625284" cy="2068234"/>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flipH="1">
                <a:off x="7434153" y="5141825"/>
                <a:ext cx="1898597" cy="1462502"/>
              </a:xfrm>
              <a:custGeom>
                <a:avLst/>
                <a:gdLst/>
                <a:ahLst/>
                <a:cxnLst/>
                <a:rect l="l" t="t" r="r" b="b"/>
                <a:pathLst>
                  <a:path w="7993" h="6280" extrusionOk="0">
                    <a:moveTo>
                      <a:pt x="159" y="0"/>
                    </a:moveTo>
                    <a:lnTo>
                      <a:pt x="0" y="179"/>
                    </a:lnTo>
                    <a:cubicBezTo>
                      <a:pt x="159" y="298"/>
                      <a:pt x="298" y="456"/>
                      <a:pt x="397" y="615"/>
                    </a:cubicBezTo>
                    <a:cubicBezTo>
                      <a:pt x="595" y="853"/>
                      <a:pt x="754" y="1131"/>
                      <a:pt x="912" y="1408"/>
                    </a:cubicBezTo>
                    <a:cubicBezTo>
                      <a:pt x="1250" y="1983"/>
                      <a:pt x="1527" y="2558"/>
                      <a:pt x="1765" y="3173"/>
                    </a:cubicBezTo>
                    <a:cubicBezTo>
                      <a:pt x="1964" y="3729"/>
                      <a:pt x="2182" y="4264"/>
                      <a:pt x="2459" y="4780"/>
                    </a:cubicBezTo>
                    <a:cubicBezTo>
                      <a:pt x="2717" y="5295"/>
                      <a:pt x="3114" y="5731"/>
                      <a:pt x="3590" y="6029"/>
                    </a:cubicBezTo>
                    <a:cubicBezTo>
                      <a:pt x="3842" y="6194"/>
                      <a:pt x="4137" y="6279"/>
                      <a:pt x="4431" y="6279"/>
                    </a:cubicBezTo>
                    <a:cubicBezTo>
                      <a:pt x="4668" y="6279"/>
                      <a:pt x="4904" y="6223"/>
                      <a:pt x="5117" y="6108"/>
                    </a:cubicBezTo>
                    <a:cubicBezTo>
                      <a:pt x="5394" y="5930"/>
                      <a:pt x="5613" y="5712"/>
                      <a:pt x="5811" y="5454"/>
                    </a:cubicBezTo>
                    <a:cubicBezTo>
                      <a:pt x="6029" y="5196"/>
                      <a:pt x="6227" y="4938"/>
                      <a:pt x="6426" y="4680"/>
                    </a:cubicBezTo>
                    <a:cubicBezTo>
                      <a:pt x="6822" y="4165"/>
                      <a:pt x="7179" y="3590"/>
                      <a:pt x="7556" y="3074"/>
                    </a:cubicBezTo>
                    <a:cubicBezTo>
                      <a:pt x="7695" y="2896"/>
                      <a:pt x="7834" y="2717"/>
                      <a:pt x="7992" y="2578"/>
                    </a:cubicBezTo>
                    <a:lnTo>
                      <a:pt x="7992" y="2578"/>
                    </a:lnTo>
                    <a:cubicBezTo>
                      <a:pt x="7814" y="2618"/>
                      <a:pt x="7655" y="2677"/>
                      <a:pt x="7497" y="2777"/>
                    </a:cubicBezTo>
                    <a:cubicBezTo>
                      <a:pt x="7239" y="3094"/>
                      <a:pt x="7021" y="3431"/>
                      <a:pt x="6802" y="3748"/>
                    </a:cubicBezTo>
                    <a:cubicBezTo>
                      <a:pt x="6406" y="4343"/>
                      <a:pt x="5989" y="4899"/>
                      <a:pt x="5533" y="5434"/>
                    </a:cubicBezTo>
                    <a:cubicBezTo>
                      <a:pt x="5335" y="5672"/>
                      <a:pt x="5097" y="5890"/>
                      <a:pt x="4799" y="6009"/>
                    </a:cubicBezTo>
                    <a:cubicBezTo>
                      <a:pt x="4698" y="6033"/>
                      <a:pt x="4593" y="6044"/>
                      <a:pt x="4488" y="6044"/>
                    </a:cubicBezTo>
                    <a:cubicBezTo>
                      <a:pt x="4326" y="6044"/>
                      <a:pt x="4162" y="6018"/>
                      <a:pt x="4006" y="5969"/>
                    </a:cubicBezTo>
                    <a:cubicBezTo>
                      <a:pt x="3451" y="5731"/>
                      <a:pt x="3015" y="5315"/>
                      <a:pt x="2737" y="4799"/>
                    </a:cubicBezTo>
                    <a:cubicBezTo>
                      <a:pt x="2440" y="4264"/>
                      <a:pt x="2182" y="3689"/>
                      <a:pt x="1983" y="3114"/>
                    </a:cubicBezTo>
                    <a:cubicBezTo>
                      <a:pt x="1745" y="2499"/>
                      <a:pt x="1468" y="1884"/>
                      <a:pt x="1131" y="1309"/>
                    </a:cubicBezTo>
                    <a:cubicBezTo>
                      <a:pt x="972" y="1031"/>
                      <a:pt x="793" y="754"/>
                      <a:pt x="595" y="476"/>
                    </a:cubicBezTo>
                    <a:cubicBezTo>
                      <a:pt x="456" y="298"/>
                      <a:pt x="318" y="139"/>
                      <a:pt x="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flipH="1">
                <a:off x="6872411" y="6362887"/>
                <a:ext cx="966996" cy="758188"/>
              </a:xfrm>
              <a:custGeom>
                <a:avLst/>
                <a:gdLst/>
                <a:ahLst/>
                <a:cxnLst/>
                <a:rect l="l" t="t" r="r" b="b"/>
                <a:pathLst>
                  <a:path w="7121" h="5833" extrusionOk="0">
                    <a:moveTo>
                      <a:pt x="1575" y="0"/>
                    </a:moveTo>
                    <a:cubicBezTo>
                      <a:pt x="1108" y="0"/>
                      <a:pt x="667" y="233"/>
                      <a:pt x="397" y="637"/>
                    </a:cubicBezTo>
                    <a:cubicBezTo>
                      <a:pt x="20" y="1172"/>
                      <a:pt x="1" y="1827"/>
                      <a:pt x="100" y="2462"/>
                    </a:cubicBezTo>
                    <a:cubicBezTo>
                      <a:pt x="219" y="3116"/>
                      <a:pt x="417" y="3770"/>
                      <a:pt x="675" y="4385"/>
                    </a:cubicBezTo>
                    <a:cubicBezTo>
                      <a:pt x="893" y="4881"/>
                      <a:pt x="1131" y="5377"/>
                      <a:pt x="1428" y="5833"/>
                    </a:cubicBezTo>
                    <a:lnTo>
                      <a:pt x="1904" y="5833"/>
                    </a:lnTo>
                    <a:cubicBezTo>
                      <a:pt x="1309" y="4940"/>
                      <a:pt x="873" y="3929"/>
                      <a:pt x="615" y="2898"/>
                    </a:cubicBezTo>
                    <a:cubicBezTo>
                      <a:pt x="477" y="2323"/>
                      <a:pt x="358" y="1668"/>
                      <a:pt x="596" y="1113"/>
                    </a:cubicBezTo>
                    <a:cubicBezTo>
                      <a:pt x="771" y="726"/>
                      <a:pt x="1134" y="402"/>
                      <a:pt x="1559" y="402"/>
                    </a:cubicBezTo>
                    <a:cubicBezTo>
                      <a:pt x="1614" y="402"/>
                      <a:pt x="1669" y="408"/>
                      <a:pt x="1726" y="419"/>
                    </a:cubicBezTo>
                    <a:cubicBezTo>
                      <a:pt x="2222" y="518"/>
                      <a:pt x="2579" y="935"/>
                      <a:pt x="2836" y="1351"/>
                    </a:cubicBezTo>
                    <a:cubicBezTo>
                      <a:pt x="3094" y="1748"/>
                      <a:pt x="3253" y="2243"/>
                      <a:pt x="3650" y="2541"/>
                    </a:cubicBezTo>
                    <a:cubicBezTo>
                      <a:pt x="3848" y="2699"/>
                      <a:pt x="4106" y="2779"/>
                      <a:pt x="4383" y="2779"/>
                    </a:cubicBezTo>
                    <a:cubicBezTo>
                      <a:pt x="4482" y="2765"/>
                      <a:pt x="4580" y="2758"/>
                      <a:pt x="4677" y="2758"/>
                    </a:cubicBezTo>
                    <a:cubicBezTo>
                      <a:pt x="4855" y="2758"/>
                      <a:pt x="5030" y="2780"/>
                      <a:pt x="5196" y="2818"/>
                    </a:cubicBezTo>
                    <a:cubicBezTo>
                      <a:pt x="5712" y="3037"/>
                      <a:pt x="6009" y="3632"/>
                      <a:pt x="6208" y="4127"/>
                    </a:cubicBezTo>
                    <a:cubicBezTo>
                      <a:pt x="6446" y="4663"/>
                      <a:pt x="6624" y="5238"/>
                      <a:pt x="6723" y="5833"/>
                    </a:cubicBezTo>
                    <a:lnTo>
                      <a:pt x="7120" y="5833"/>
                    </a:lnTo>
                    <a:cubicBezTo>
                      <a:pt x="7041" y="5258"/>
                      <a:pt x="6882" y="4683"/>
                      <a:pt x="6664" y="4127"/>
                    </a:cubicBezTo>
                    <a:cubicBezTo>
                      <a:pt x="6485" y="3592"/>
                      <a:pt x="6168" y="3096"/>
                      <a:pt x="5752" y="2699"/>
                    </a:cubicBezTo>
                    <a:cubicBezTo>
                      <a:pt x="5553" y="2521"/>
                      <a:pt x="5296" y="2402"/>
                      <a:pt x="5038" y="2362"/>
                    </a:cubicBezTo>
                    <a:cubicBezTo>
                      <a:pt x="4989" y="2356"/>
                      <a:pt x="4938" y="2354"/>
                      <a:pt x="4888" y="2354"/>
                    </a:cubicBezTo>
                    <a:cubicBezTo>
                      <a:pt x="4727" y="2354"/>
                      <a:pt x="4560" y="2377"/>
                      <a:pt x="4396" y="2377"/>
                    </a:cubicBezTo>
                    <a:cubicBezTo>
                      <a:pt x="4276" y="2377"/>
                      <a:pt x="4159" y="2365"/>
                      <a:pt x="4046" y="2323"/>
                    </a:cubicBezTo>
                    <a:cubicBezTo>
                      <a:pt x="3570" y="2105"/>
                      <a:pt x="3392" y="1450"/>
                      <a:pt x="3134" y="1053"/>
                    </a:cubicBezTo>
                    <a:cubicBezTo>
                      <a:pt x="2817" y="597"/>
                      <a:pt x="2380" y="141"/>
                      <a:pt x="1825" y="22"/>
                    </a:cubicBezTo>
                    <a:cubicBezTo>
                      <a:pt x="1742" y="7"/>
                      <a:pt x="1658" y="0"/>
                      <a:pt x="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flipH="1">
                <a:off x="7206566" y="6141030"/>
                <a:ext cx="129277" cy="219150"/>
              </a:xfrm>
              <a:custGeom>
                <a:avLst/>
                <a:gdLst/>
                <a:ahLst/>
                <a:cxnLst/>
                <a:rect l="l" t="t" r="r" b="b"/>
                <a:pathLst>
                  <a:path w="952" h="1686" extrusionOk="0">
                    <a:moveTo>
                      <a:pt x="282" y="1"/>
                    </a:moveTo>
                    <a:cubicBezTo>
                      <a:pt x="192" y="1"/>
                      <a:pt x="109" y="60"/>
                      <a:pt x="79" y="163"/>
                    </a:cubicBezTo>
                    <a:cubicBezTo>
                      <a:pt x="0" y="460"/>
                      <a:pt x="20" y="797"/>
                      <a:pt x="139" y="1095"/>
                    </a:cubicBezTo>
                    <a:cubicBezTo>
                      <a:pt x="139" y="1134"/>
                      <a:pt x="159" y="1154"/>
                      <a:pt x="159" y="1174"/>
                    </a:cubicBezTo>
                    <a:cubicBezTo>
                      <a:pt x="179" y="1194"/>
                      <a:pt x="179" y="1293"/>
                      <a:pt x="198" y="1352"/>
                    </a:cubicBezTo>
                    <a:cubicBezTo>
                      <a:pt x="218" y="1412"/>
                      <a:pt x="278" y="1471"/>
                      <a:pt x="357" y="1491"/>
                    </a:cubicBezTo>
                    <a:cubicBezTo>
                      <a:pt x="417" y="1551"/>
                      <a:pt x="496" y="1610"/>
                      <a:pt x="595" y="1650"/>
                    </a:cubicBezTo>
                    <a:cubicBezTo>
                      <a:pt x="625" y="1674"/>
                      <a:pt x="661" y="1685"/>
                      <a:pt x="698" y="1685"/>
                    </a:cubicBezTo>
                    <a:cubicBezTo>
                      <a:pt x="780" y="1685"/>
                      <a:pt x="865" y="1627"/>
                      <a:pt x="892" y="1531"/>
                    </a:cubicBezTo>
                    <a:cubicBezTo>
                      <a:pt x="952" y="1313"/>
                      <a:pt x="952" y="1095"/>
                      <a:pt x="912" y="857"/>
                    </a:cubicBezTo>
                    <a:cubicBezTo>
                      <a:pt x="912" y="857"/>
                      <a:pt x="912" y="837"/>
                      <a:pt x="912" y="817"/>
                    </a:cubicBezTo>
                    <a:cubicBezTo>
                      <a:pt x="892" y="738"/>
                      <a:pt x="873" y="678"/>
                      <a:pt x="853" y="619"/>
                    </a:cubicBezTo>
                    <a:cubicBezTo>
                      <a:pt x="754" y="381"/>
                      <a:pt x="595" y="182"/>
                      <a:pt x="377" y="24"/>
                    </a:cubicBezTo>
                    <a:cubicBezTo>
                      <a:pt x="346" y="8"/>
                      <a:pt x="313" y="1"/>
                      <a:pt x="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flipH="1">
                <a:off x="7421904" y="6003783"/>
                <a:ext cx="80934" cy="99957"/>
              </a:xfrm>
              <a:custGeom>
                <a:avLst/>
                <a:gdLst/>
                <a:ahLst/>
                <a:cxnLst/>
                <a:rect l="l" t="t" r="r" b="b"/>
                <a:pathLst>
                  <a:path w="596" h="769" extrusionOk="0">
                    <a:moveTo>
                      <a:pt x="216" y="1"/>
                    </a:moveTo>
                    <a:cubicBezTo>
                      <a:pt x="112" y="1"/>
                      <a:pt x="20" y="87"/>
                      <a:pt x="20" y="207"/>
                    </a:cubicBezTo>
                    <a:lnTo>
                      <a:pt x="20" y="227"/>
                    </a:lnTo>
                    <a:cubicBezTo>
                      <a:pt x="0" y="247"/>
                      <a:pt x="0" y="287"/>
                      <a:pt x="0" y="306"/>
                    </a:cubicBezTo>
                    <a:lnTo>
                      <a:pt x="0" y="564"/>
                    </a:lnTo>
                    <a:cubicBezTo>
                      <a:pt x="0" y="684"/>
                      <a:pt x="99" y="768"/>
                      <a:pt x="200" y="768"/>
                    </a:cubicBezTo>
                    <a:cubicBezTo>
                      <a:pt x="249" y="768"/>
                      <a:pt x="299" y="748"/>
                      <a:pt x="338" y="703"/>
                    </a:cubicBezTo>
                    <a:lnTo>
                      <a:pt x="437" y="703"/>
                    </a:lnTo>
                    <a:cubicBezTo>
                      <a:pt x="496" y="683"/>
                      <a:pt x="536" y="643"/>
                      <a:pt x="556" y="604"/>
                    </a:cubicBezTo>
                    <a:lnTo>
                      <a:pt x="576" y="564"/>
                    </a:lnTo>
                    <a:cubicBezTo>
                      <a:pt x="595" y="525"/>
                      <a:pt x="595" y="485"/>
                      <a:pt x="576" y="445"/>
                    </a:cubicBezTo>
                    <a:cubicBezTo>
                      <a:pt x="576" y="425"/>
                      <a:pt x="576" y="386"/>
                      <a:pt x="556" y="366"/>
                    </a:cubicBezTo>
                    <a:cubicBezTo>
                      <a:pt x="556" y="306"/>
                      <a:pt x="536" y="267"/>
                      <a:pt x="496" y="227"/>
                    </a:cubicBezTo>
                    <a:cubicBezTo>
                      <a:pt x="476" y="187"/>
                      <a:pt x="457" y="168"/>
                      <a:pt x="417" y="128"/>
                    </a:cubicBezTo>
                    <a:cubicBezTo>
                      <a:pt x="397" y="88"/>
                      <a:pt x="357" y="68"/>
                      <a:pt x="318" y="29"/>
                    </a:cubicBezTo>
                    <a:cubicBezTo>
                      <a:pt x="284" y="10"/>
                      <a:pt x="250" y="1"/>
                      <a:pt x="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flipH="1">
                <a:off x="8980758" y="6379913"/>
                <a:ext cx="258689" cy="362781"/>
              </a:xfrm>
              <a:custGeom>
                <a:avLst/>
                <a:gdLst/>
                <a:ahLst/>
                <a:cxnLst/>
                <a:rect l="l" t="t" r="r" b="b"/>
                <a:pathLst>
                  <a:path w="1905" h="2791" extrusionOk="0">
                    <a:moveTo>
                      <a:pt x="717" y="1"/>
                    </a:moveTo>
                    <a:cubicBezTo>
                      <a:pt x="626" y="1"/>
                      <a:pt x="535" y="58"/>
                      <a:pt x="496" y="149"/>
                    </a:cubicBezTo>
                    <a:lnTo>
                      <a:pt x="496" y="169"/>
                    </a:lnTo>
                    <a:lnTo>
                      <a:pt x="456" y="149"/>
                    </a:lnTo>
                    <a:cubicBezTo>
                      <a:pt x="432" y="141"/>
                      <a:pt x="408" y="137"/>
                      <a:pt x="385" y="137"/>
                    </a:cubicBezTo>
                    <a:cubicBezTo>
                      <a:pt x="299" y="137"/>
                      <a:pt x="230" y="194"/>
                      <a:pt x="199" y="288"/>
                    </a:cubicBezTo>
                    <a:cubicBezTo>
                      <a:pt x="0" y="1240"/>
                      <a:pt x="417" y="2231"/>
                      <a:pt x="1250" y="2767"/>
                    </a:cubicBezTo>
                    <a:cubicBezTo>
                      <a:pt x="1276" y="2783"/>
                      <a:pt x="1307" y="2790"/>
                      <a:pt x="1339" y="2790"/>
                    </a:cubicBezTo>
                    <a:cubicBezTo>
                      <a:pt x="1425" y="2790"/>
                      <a:pt x="1518" y="2735"/>
                      <a:pt x="1547" y="2648"/>
                    </a:cubicBezTo>
                    <a:cubicBezTo>
                      <a:pt x="1607" y="2628"/>
                      <a:pt x="1646" y="2568"/>
                      <a:pt x="1666" y="2509"/>
                    </a:cubicBezTo>
                    <a:cubicBezTo>
                      <a:pt x="1904" y="1597"/>
                      <a:pt x="1567" y="645"/>
                      <a:pt x="853" y="50"/>
                    </a:cubicBezTo>
                    <a:cubicBezTo>
                      <a:pt x="812" y="16"/>
                      <a:pt x="765" y="1"/>
                      <a:pt x="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flipH="1">
                <a:off x="9072434" y="6170533"/>
                <a:ext cx="94378" cy="121924"/>
              </a:xfrm>
              <a:custGeom>
                <a:avLst/>
                <a:gdLst/>
                <a:ahLst/>
                <a:cxnLst/>
                <a:rect l="l" t="t" r="r" b="b"/>
                <a:pathLst>
                  <a:path w="695" h="938" extrusionOk="0">
                    <a:moveTo>
                      <a:pt x="301" y="0"/>
                    </a:moveTo>
                    <a:cubicBezTo>
                      <a:pt x="278" y="0"/>
                      <a:pt x="259" y="5"/>
                      <a:pt x="239" y="15"/>
                    </a:cubicBezTo>
                    <a:cubicBezTo>
                      <a:pt x="159" y="35"/>
                      <a:pt x="100" y="114"/>
                      <a:pt x="100" y="213"/>
                    </a:cubicBezTo>
                    <a:cubicBezTo>
                      <a:pt x="60" y="233"/>
                      <a:pt x="40" y="253"/>
                      <a:pt x="40" y="273"/>
                    </a:cubicBezTo>
                    <a:cubicBezTo>
                      <a:pt x="1" y="312"/>
                      <a:pt x="1" y="372"/>
                      <a:pt x="1" y="431"/>
                    </a:cubicBezTo>
                    <a:cubicBezTo>
                      <a:pt x="40" y="531"/>
                      <a:pt x="100" y="630"/>
                      <a:pt x="159" y="709"/>
                    </a:cubicBezTo>
                    <a:lnTo>
                      <a:pt x="199" y="749"/>
                    </a:lnTo>
                    <a:cubicBezTo>
                      <a:pt x="219" y="769"/>
                      <a:pt x="219" y="788"/>
                      <a:pt x="259" y="808"/>
                    </a:cubicBezTo>
                    <a:cubicBezTo>
                      <a:pt x="298" y="848"/>
                      <a:pt x="338" y="887"/>
                      <a:pt x="378" y="907"/>
                    </a:cubicBezTo>
                    <a:cubicBezTo>
                      <a:pt x="407" y="927"/>
                      <a:pt x="442" y="937"/>
                      <a:pt x="479" y="937"/>
                    </a:cubicBezTo>
                    <a:cubicBezTo>
                      <a:pt x="516" y="937"/>
                      <a:pt x="556" y="927"/>
                      <a:pt x="596" y="907"/>
                    </a:cubicBezTo>
                    <a:cubicBezTo>
                      <a:pt x="615" y="887"/>
                      <a:pt x="635" y="868"/>
                      <a:pt x="655" y="848"/>
                    </a:cubicBezTo>
                    <a:cubicBezTo>
                      <a:pt x="675" y="808"/>
                      <a:pt x="695" y="769"/>
                      <a:pt x="695" y="729"/>
                    </a:cubicBezTo>
                    <a:cubicBezTo>
                      <a:pt x="695" y="689"/>
                      <a:pt x="695" y="630"/>
                      <a:pt x="695" y="570"/>
                    </a:cubicBezTo>
                    <a:cubicBezTo>
                      <a:pt x="675" y="511"/>
                      <a:pt x="675" y="451"/>
                      <a:pt x="655" y="412"/>
                    </a:cubicBezTo>
                    <a:cubicBezTo>
                      <a:pt x="615" y="312"/>
                      <a:pt x="556" y="233"/>
                      <a:pt x="497" y="154"/>
                    </a:cubicBezTo>
                    <a:lnTo>
                      <a:pt x="477" y="94"/>
                    </a:lnTo>
                    <a:cubicBezTo>
                      <a:pt x="437" y="55"/>
                      <a:pt x="417" y="35"/>
                      <a:pt x="378" y="15"/>
                    </a:cubicBezTo>
                    <a:cubicBezTo>
                      <a:pt x="348" y="5"/>
                      <a:pt x="323" y="0"/>
                      <a:pt x="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11"/>
            <p:cNvGrpSpPr/>
            <p:nvPr/>
          </p:nvGrpSpPr>
          <p:grpSpPr>
            <a:xfrm>
              <a:off x="-692302" y="1623155"/>
              <a:ext cx="1836786" cy="3176376"/>
              <a:chOff x="-2229250" y="1302225"/>
              <a:chExt cx="1925756" cy="3330232"/>
            </a:xfrm>
          </p:grpSpPr>
          <p:sp>
            <p:nvSpPr>
              <p:cNvPr id="447" name="Google Shape;447;p11"/>
              <p:cNvSpPr/>
              <p:nvPr/>
            </p:nvSpPr>
            <p:spPr>
              <a:xfrm>
                <a:off x="-1327110" y="1302225"/>
                <a:ext cx="121470" cy="3330232"/>
              </a:xfrm>
              <a:custGeom>
                <a:avLst/>
                <a:gdLst/>
                <a:ahLst/>
                <a:cxnLst/>
                <a:rect l="l" t="t" r="r" b="b"/>
                <a:pathLst>
                  <a:path w="1012" h="27745" extrusionOk="0">
                    <a:moveTo>
                      <a:pt x="496" y="0"/>
                    </a:moveTo>
                    <a:lnTo>
                      <a:pt x="0" y="27744"/>
                    </a:lnTo>
                    <a:lnTo>
                      <a:pt x="1012" y="27744"/>
                    </a:ln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1265175" y="2608984"/>
                <a:ext cx="961680" cy="1311688"/>
              </a:xfrm>
              <a:custGeom>
                <a:avLst/>
                <a:gdLst/>
                <a:ahLst/>
                <a:cxnLst/>
                <a:rect l="l" t="t" r="r" b="b"/>
                <a:pathLst>
                  <a:path w="8012" h="10928" extrusionOk="0">
                    <a:moveTo>
                      <a:pt x="0" y="1"/>
                    </a:moveTo>
                    <a:lnTo>
                      <a:pt x="0" y="6466"/>
                    </a:lnTo>
                    <a:cubicBezTo>
                      <a:pt x="238" y="8181"/>
                      <a:pt x="974" y="8497"/>
                      <a:pt x="1484" y="8497"/>
                    </a:cubicBezTo>
                    <a:cubicBezTo>
                      <a:pt x="1782" y="8497"/>
                      <a:pt x="2003" y="8389"/>
                      <a:pt x="2003" y="8389"/>
                    </a:cubicBezTo>
                    <a:cubicBezTo>
                      <a:pt x="2104" y="9454"/>
                      <a:pt x="3113" y="9600"/>
                      <a:pt x="3659" y="9600"/>
                    </a:cubicBezTo>
                    <a:cubicBezTo>
                      <a:pt x="3866" y="9600"/>
                      <a:pt x="4006" y="9579"/>
                      <a:pt x="4006" y="9579"/>
                    </a:cubicBezTo>
                    <a:cubicBezTo>
                      <a:pt x="4266" y="10234"/>
                      <a:pt x="4695" y="10403"/>
                      <a:pt x="5067" y="10403"/>
                    </a:cubicBezTo>
                    <a:cubicBezTo>
                      <a:pt x="5460" y="10403"/>
                      <a:pt x="5791" y="10214"/>
                      <a:pt x="5791" y="10214"/>
                    </a:cubicBezTo>
                    <a:cubicBezTo>
                      <a:pt x="6346" y="10928"/>
                      <a:pt x="8012" y="10928"/>
                      <a:pt x="8012" y="10928"/>
                    </a:cubicBezTo>
                    <a:cubicBezTo>
                      <a:pt x="6782" y="10194"/>
                      <a:pt x="5692" y="9262"/>
                      <a:pt x="4760" y="8171"/>
                    </a:cubicBezTo>
                    <a:cubicBezTo>
                      <a:pt x="3808" y="7061"/>
                      <a:pt x="2935" y="5851"/>
                      <a:pt x="2201" y="4582"/>
                    </a:cubicBezTo>
                    <a:cubicBezTo>
                      <a:pt x="1349" y="3114"/>
                      <a:pt x="595" y="158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1267575" y="2608984"/>
                <a:ext cx="573743" cy="995529"/>
              </a:xfrm>
              <a:custGeom>
                <a:avLst/>
                <a:gdLst/>
                <a:ahLst/>
                <a:cxnLst/>
                <a:rect l="l" t="t" r="r" b="b"/>
                <a:pathLst>
                  <a:path w="4780" h="8294" extrusionOk="0">
                    <a:moveTo>
                      <a:pt x="0" y="1"/>
                    </a:moveTo>
                    <a:lnTo>
                      <a:pt x="0" y="417"/>
                    </a:lnTo>
                    <a:cubicBezTo>
                      <a:pt x="238" y="1329"/>
                      <a:pt x="536" y="2559"/>
                      <a:pt x="734" y="3689"/>
                    </a:cubicBezTo>
                    <a:cubicBezTo>
                      <a:pt x="754" y="3868"/>
                      <a:pt x="793" y="4026"/>
                      <a:pt x="813" y="4205"/>
                    </a:cubicBezTo>
                    <a:cubicBezTo>
                      <a:pt x="993" y="5343"/>
                      <a:pt x="1308" y="5722"/>
                      <a:pt x="1544" y="5722"/>
                    </a:cubicBezTo>
                    <a:cubicBezTo>
                      <a:pt x="1777" y="5722"/>
                      <a:pt x="1933" y="5353"/>
                      <a:pt x="1805" y="4978"/>
                    </a:cubicBezTo>
                    <a:cubicBezTo>
                      <a:pt x="1742" y="4791"/>
                      <a:pt x="1749" y="4703"/>
                      <a:pt x="1801" y="4703"/>
                    </a:cubicBezTo>
                    <a:cubicBezTo>
                      <a:pt x="1963" y="4703"/>
                      <a:pt x="2570" y="5555"/>
                      <a:pt x="2915" y="6862"/>
                    </a:cubicBezTo>
                    <a:cubicBezTo>
                      <a:pt x="3188" y="7860"/>
                      <a:pt x="3840" y="8293"/>
                      <a:pt x="4355" y="8293"/>
                    </a:cubicBezTo>
                    <a:cubicBezTo>
                      <a:pt x="4515" y="8293"/>
                      <a:pt x="4662" y="8251"/>
                      <a:pt x="4780" y="8171"/>
                    </a:cubicBezTo>
                    <a:cubicBezTo>
                      <a:pt x="3808" y="7061"/>
                      <a:pt x="2955" y="5851"/>
                      <a:pt x="2221" y="4582"/>
                    </a:cubicBezTo>
                    <a:cubicBezTo>
                      <a:pt x="1349" y="3114"/>
                      <a:pt x="615" y="158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1006992" y="3432025"/>
                <a:ext cx="50533" cy="123271"/>
              </a:xfrm>
              <a:custGeom>
                <a:avLst/>
                <a:gdLst/>
                <a:ahLst/>
                <a:cxnLst/>
                <a:rect l="l" t="t" r="r" b="b"/>
                <a:pathLst>
                  <a:path w="421" h="1027" extrusionOk="0">
                    <a:moveTo>
                      <a:pt x="190" y="1"/>
                    </a:moveTo>
                    <a:cubicBezTo>
                      <a:pt x="183" y="1"/>
                      <a:pt x="176" y="2"/>
                      <a:pt x="169" y="5"/>
                    </a:cubicBezTo>
                    <a:cubicBezTo>
                      <a:pt x="0" y="80"/>
                      <a:pt x="98" y="1026"/>
                      <a:pt x="243" y="1026"/>
                    </a:cubicBezTo>
                    <a:cubicBezTo>
                      <a:pt x="252" y="1026"/>
                      <a:pt x="260" y="1023"/>
                      <a:pt x="268" y="1017"/>
                    </a:cubicBezTo>
                    <a:cubicBezTo>
                      <a:pt x="421" y="902"/>
                      <a:pt x="354"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2229250" y="2608984"/>
                <a:ext cx="961800" cy="1311688"/>
              </a:xfrm>
              <a:custGeom>
                <a:avLst/>
                <a:gdLst/>
                <a:ahLst/>
                <a:cxnLst/>
                <a:rect l="l" t="t" r="r" b="b"/>
                <a:pathLst>
                  <a:path w="8013" h="10928" extrusionOk="0">
                    <a:moveTo>
                      <a:pt x="8012" y="1"/>
                    </a:moveTo>
                    <a:cubicBezTo>
                      <a:pt x="7417" y="1587"/>
                      <a:pt x="6664" y="3114"/>
                      <a:pt x="5811" y="4582"/>
                    </a:cubicBezTo>
                    <a:cubicBezTo>
                      <a:pt x="5077" y="5851"/>
                      <a:pt x="4224" y="7061"/>
                      <a:pt x="3253" y="8171"/>
                    </a:cubicBezTo>
                    <a:cubicBezTo>
                      <a:pt x="2321" y="9262"/>
                      <a:pt x="1230" y="10194"/>
                      <a:pt x="0" y="10928"/>
                    </a:cubicBezTo>
                    <a:cubicBezTo>
                      <a:pt x="0" y="10928"/>
                      <a:pt x="1666" y="10928"/>
                      <a:pt x="2221" y="10214"/>
                    </a:cubicBezTo>
                    <a:cubicBezTo>
                      <a:pt x="2221" y="10214"/>
                      <a:pt x="2552" y="10403"/>
                      <a:pt x="2946" y="10403"/>
                    </a:cubicBezTo>
                    <a:cubicBezTo>
                      <a:pt x="3318" y="10403"/>
                      <a:pt x="3746" y="10234"/>
                      <a:pt x="4006" y="9579"/>
                    </a:cubicBezTo>
                    <a:cubicBezTo>
                      <a:pt x="4006" y="9579"/>
                      <a:pt x="4147" y="9600"/>
                      <a:pt x="4353" y="9600"/>
                    </a:cubicBezTo>
                    <a:cubicBezTo>
                      <a:pt x="4900" y="9600"/>
                      <a:pt x="5909" y="9454"/>
                      <a:pt x="6009" y="8389"/>
                    </a:cubicBezTo>
                    <a:cubicBezTo>
                      <a:pt x="6009" y="8389"/>
                      <a:pt x="6230" y="8497"/>
                      <a:pt x="6528" y="8497"/>
                    </a:cubicBezTo>
                    <a:cubicBezTo>
                      <a:pt x="7038" y="8497"/>
                      <a:pt x="7774" y="8181"/>
                      <a:pt x="8012" y="6466"/>
                    </a:cubicBezTo>
                    <a:lnTo>
                      <a:pt x="80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1838915" y="2608984"/>
                <a:ext cx="571463" cy="995169"/>
              </a:xfrm>
              <a:custGeom>
                <a:avLst/>
                <a:gdLst/>
                <a:ahLst/>
                <a:cxnLst/>
                <a:rect l="l" t="t" r="r" b="b"/>
                <a:pathLst>
                  <a:path w="4761" h="8291" extrusionOk="0">
                    <a:moveTo>
                      <a:pt x="4760" y="1"/>
                    </a:moveTo>
                    <a:cubicBezTo>
                      <a:pt x="4165" y="1587"/>
                      <a:pt x="3412" y="3134"/>
                      <a:pt x="2539" y="4582"/>
                    </a:cubicBezTo>
                    <a:cubicBezTo>
                      <a:pt x="1805" y="5851"/>
                      <a:pt x="953" y="7061"/>
                      <a:pt x="1" y="8171"/>
                    </a:cubicBezTo>
                    <a:cubicBezTo>
                      <a:pt x="116" y="8250"/>
                      <a:pt x="259" y="8291"/>
                      <a:pt x="415" y="8291"/>
                    </a:cubicBezTo>
                    <a:cubicBezTo>
                      <a:pt x="925" y="8291"/>
                      <a:pt x="1571" y="7850"/>
                      <a:pt x="1845" y="6862"/>
                    </a:cubicBezTo>
                    <a:cubicBezTo>
                      <a:pt x="2206" y="5555"/>
                      <a:pt x="2805" y="4703"/>
                      <a:pt x="2963" y="4703"/>
                    </a:cubicBezTo>
                    <a:cubicBezTo>
                      <a:pt x="3013" y="4703"/>
                      <a:pt x="3018" y="4791"/>
                      <a:pt x="2956" y="4978"/>
                    </a:cubicBezTo>
                    <a:cubicBezTo>
                      <a:pt x="2837" y="5353"/>
                      <a:pt x="2998" y="5722"/>
                      <a:pt x="3231" y="5722"/>
                    </a:cubicBezTo>
                    <a:cubicBezTo>
                      <a:pt x="3467" y="5722"/>
                      <a:pt x="3777" y="5343"/>
                      <a:pt x="3947" y="4205"/>
                    </a:cubicBezTo>
                    <a:cubicBezTo>
                      <a:pt x="3987" y="4026"/>
                      <a:pt x="4007" y="3868"/>
                      <a:pt x="4046" y="3689"/>
                    </a:cubicBezTo>
                    <a:cubicBezTo>
                      <a:pt x="4245" y="2559"/>
                      <a:pt x="4522" y="1329"/>
                      <a:pt x="4760" y="417"/>
                    </a:cubicBezTo>
                    <a:lnTo>
                      <a:pt x="4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a:off x="-1578691" y="3432025"/>
                <a:ext cx="52933" cy="123271"/>
              </a:xfrm>
              <a:custGeom>
                <a:avLst/>
                <a:gdLst/>
                <a:ahLst/>
                <a:cxnLst/>
                <a:rect l="l" t="t" r="r" b="b"/>
                <a:pathLst>
                  <a:path w="441" h="1027" extrusionOk="0">
                    <a:moveTo>
                      <a:pt x="251" y="1"/>
                    </a:moveTo>
                    <a:cubicBezTo>
                      <a:pt x="86" y="1"/>
                      <a:pt x="1" y="902"/>
                      <a:pt x="153" y="1017"/>
                    </a:cubicBezTo>
                    <a:cubicBezTo>
                      <a:pt x="163" y="1023"/>
                      <a:pt x="172" y="1026"/>
                      <a:pt x="181" y="1026"/>
                    </a:cubicBezTo>
                    <a:cubicBezTo>
                      <a:pt x="343" y="1026"/>
                      <a:pt x="441" y="80"/>
                      <a:pt x="272" y="5"/>
                    </a:cubicBezTo>
                    <a:cubicBezTo>
                      <a:pt x="265" y="2"/>
                      <a:pt x="258"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1531880" y="2608984"/>
                <a:ext cx="531013" cy="549977"/>
              </a:xfrm>
              <a:custGeom>
                <a:avLst/>
                <a:gdLst/>
                <a:ahLst/>
                <a:cxnLst/>
                <a:rect l="l" t="t" r="r" b="b"/>
                <a:pathLst>
                  <a:path w="4424" h="4582" extrusionOk="0">
                    <a:moveTo>
                      <a:pt x="457" y="3773"/>
                    </a:moveTo>
                    <a:cubicBezTo>
                      <a:pt x="309" y="4045"/>
                      <a:pt x="156" y="4314"/>
                      <a:pt x="1" y="4582"/>
                    </a:cubicBezTo>
                    <a:cubicBezTo>
                      <a:pt x="277" y="4404"/>
                      <a:pt x="455" y="4108"/>
                      <a:pt x="457" y="3773"/>
                    </a:cubicBezTo>
                    <a:close/>
                    <a:moveTo>
                      <a:pt x="2202" y="1"/>
                    </a:moveTo>
                    <a:cubicBezTo>
                      <a:pt x="1716" y="1297"/>
                      <a:pt x="1124" y="2553"/>
                      <a:pt x="459" y="3769"/>
                    </a:cubicBezTo>
                    <a:lnTo>
                      <a:pt x="459" y="3769"/>
                    </a:lnTo>
                    <a:cubicBezTo>
                      <a:pt x="458" y="3769"/>
                      <a:pt x="458" y="3769"/>
                      <a:pt x="457" y="3769"/>
                    </a:cubicBezTo>
                    <a:cubicBezTo>
                      <a:pt x="457" y="3770"/>
                      <a:pt x="457" y="3772"/>
                      <a:pt x="457" y="3773"/>
                    </a:cubicBezTo>
                    <a:lnTo>
                      <a:pt x="457" y="3773"/>
                    </a:lnTo>
                    <a:cubicBezTo>
                      <a:pt x="458" y="3772"/>
                      <a:pt x="458" y="3771"/>
                      <a:pt x="459" y="3769"/>
                    </a:cubicBezTo>
                    <a:lnTo>
                      <a:pt x="459" y="3769"/>
                    </a:lnTo>
                    <a:cubicBezTo>
                      <a:pt x="599" y="3835"/>
                      <a:pt x="746" y="3866"/>
                      <a:pt x="893" y="3866"/>
                    </a:cubicBezTo>
                    <a:cubicBezTo>
                      <a:pt x="1098" y="3866"/>
                      <a:pt x="1303" y="3805"/>
                      <a:pt x="1488" y="3689"/>
                    </a:cubicBezTo>
                    <a:cubicBezTo>
                      <a:pt x="1786" y="3471"/>
                      <a:pt x="2083" y="3015"/>
                      <a:pt x="2202" y="2103"/>
                    </a:cubicBezTo>
                    <a:cubicBezTo>
                      <a:pt x="2341" y="3015"/>
                      <a:pt x="2639" y="3471"/>
                      <a:pt x="2936" y="3689"/>
                    </a:cubicBezTo>
                    <a:cubicBezTo>
                      <a:pt x="3109" y="3805"/>
                      <a:pt x="3316" y="3866"/>
                      <a:pt x="3522" y="3866"/>
                    </a:cubicBezTo>
                    <a:cubicBezTo>
                      <a:pt x="3669" y="3866"/>
                      <a:pt x="3815" y="3835"/>
                      <a:pt x="3947" y="3769"/>
                    </a:cubicBezTo>
                    <a:cubicBezTo>
                      <a:pt x="3967" y="4106"/>
                      <a:pt x="4146" y="4403"/>
                      <a:pt x="4423" y="4582"/>
                    </a:cubicBezTo>
                    <a:cubicBezTo>
                      <a:pt x="3551" y="3114"/>
                      <a:pt x="2817" y="1587"/>
                      <a:pt x="2202"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1265175" y="2118664"/>
                <a:ext cx="833248" cy="1133203"/>
              </a:xfrm>
              <a:custGeom>
                <a:avLst/>
                <a:gdLst/>
                <a:ahLst/>
                <a:cxnLst/>
                <a:rect l="l" t="t" r="r" b="b"/>
                <a:pathLst>
                  <a:path w="6942" h="9441" extrusionOk="0">
                    <a:moveTo>
                      <a:pt x="0" y="0"/>
                    </a:moveTo>
                    <a:lnTo>
                      <a:pt x="0" y="5593"/>
                    </a:lnTo>
                    <a:cubicBezTo>
                      <a:pt x="201" y="7077"/>
                      <a:pt x="842" y="7349"/>
                      <a:pt x="1283" y="7349"/>
                    </a:cubicBezTo>
                    <a:cubicBezTo>
                      <a:pt x="1537" y="7349"/>
                      <a:pt x="1725" y="7259"/>
                      <a:pt x="1725" y="7259"/>
                    </a:cubicBezTo>
                    <a:cubicBezTo>
                      <a:pt x="1812" y="8182"/>
                      <a:pt x="2696" y="8308"/>
                      <a:pt x="3171" y="8308"/>
                    </a:cubicBezTo>
                    <a:cubicBezTo>
                      <a:pt x="3350" y="8308"/>
                      <a:pt x="3471" y="8290"/>
                      <a:pt x="3471" y="8290"/>
                    </a:cubicBezTo>
                    <a:cubicBezTo>
                      <a:pt x="3695" y="8855"/>
                      <a:pt x="4067" y="8999"/>
                      <a:pt x="4389" y="8999"/>
                    </a:cubicBezTo>
                    <a:cubicBezTo>
                      <a:pt x="4721" y="8999"/>
                      <a:pt x="4998" y="8845"/>
                      <a:pt x="4998" y="8845"/>
                    </a:cubicBezTo>
                    <a:cubicBezTo>
                      <a:pt x="5493" y="9440"/>
                      <a:pt x="6941" y="9440"/>
                      <a:pt x="6941" y="9440"/>
                    </a:cubicBezTo>
                    <a:cubicBezTo>
                      <a:pt x="5870" y="8805"/>
                      <a:pt x="4918" y="8012"/>
                      <a:pt x="4125" y="7060"/>
                    </a:cubicBezTo>
                    <a:cubicBezTo>
                      <a:pt x="2975" y="5712"/>
                      <a:pt x="1983" y="4244"/>
                      <a:pt x="1190" y="2678"/>
                    </a:cubicBezTo>
                    <a:cubicBezTo>
                      <a:pt x="734" y="1805"/>
                      <a:pt x="337" y="91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a:off x="-1267575" y="2118664"/>
                <a:ext cx="497524" cy="860495"/>
              </a:xfrm>
              <a:custGeom>
                <a:avLst/>
                <a:gdLst/>
                <a:ahLst/>
                <a:cxnLst/>
                <a:rect l="l" t="t" r="r" b="b"/>
                <a:pathLst>
                  <a:path w="4145" h="7169" extrusionOk="0">
                    <a:moveTo>
                      <a:pt x="0" y="0"/>
                    </a:moveTo>
                    <a:lnTo>
                      <a:pt x="0" y="357"/>
                    </a:lnTo>
                    <a:cubicBezTo>
                      <a:pt x="159" y="952"/>
                      <a:pt x="357" y="1706"/>
                      <a:pt x="496" y="2479"/>
                    </a:cubicBezTo>
                    <a:cubicBezTo>
                      <a:pt x="595" y="2856"/>
                      <a:pt x="655" y="3253"/>
                      <a:pt x="714" y="3629"/>
                    </a:cubicBezTo>
                    <a:cubicBezTo>
                      <a:pt x="863" y="4615"/>
                      <a:pt x="1133" y="4946"/>
                      <a:pt x="1336" y="4946"/>
                    </a:cubicBezTo>
                    <a:cubicBezTo>
                      <a:pt x="1538" y="4946"/>
                      <a:pt x="1676" y="4620"/>
                      <a:pt x="1567" y="4284"/>
                    </a:cubicBezTo>
                    <a:cubicBezTo>
                      <a:pt x="1515" y="4128"/>
                      <a:pt x="1519" y="4055"/>
                      <a:pt x="1562" y="4055"/>
                    </a:cubicBezTo>
                    <a:cubicBezTo>
                      <a:pt x="1697" y="4055"/>
                      <a:pt x="2221" y="4797"/>
                      <a:pt x="2539" y="5930"/>
                    </a:cubicBezTo>
                    <a:cubicBezTo>
                      <a:pt x="2765" y="6791"/>
                      <a:pt x="3325" y="7168"/>
                      <a:pt x="3772" y="7168"/>
                    </a:cubicBezTo>
                    <a:cubicBezTo>
                      <a:pt x="3912" y="7168"/>
                      <a:pt x="4041" y="7131"/>
                      <a:pt x="4145" y="7060"/>
                    </a:cubicBezTo>
                    <a:cubicBezTo>
                      <a:pt x="2995" y="5712"/>
                      <a:pt x="2003" y="4244"/>
                      <a:pt x="1210" y="2678"/>
                    </a:cubicBezTo>
                    <a:cubicBezTo>
                      <a:pt x="754" y="1805"/>
                      <a:pt x="357" y="9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a:off x="-1040600" y="2829958"/>
                <a:ext cx="43931" cy="108507"/>
              </a:xfrm>
              <a:custGeom>
                <a:avLst/>
                <a:gdLst/>
                <a:ahLst/>
                <a:cxnLst/>
                <a:rect l="l" t="t" r="r" b="b"/>
                <a:pathLst>
                  <a:path w="366" h="904" extrusionOk="0">
                    <a:moveTo>
                      <a:pt x="148" y="1"/>
                    </a:moveTo>
                    <a:cubicBezTo>
                      <a:pt x="143" y="1"/>
                      <a:pt x="137" y="2"/>
                      <a:pt x="132" y="4"/>
                    </a:cubicBezTo>
                    <a:cubicBezTo>
                      <a:pt x="0" y="60"/>
                      <a:pt x="83" y="904"/>
                      <a:pt x="211" y="904"/>
                    </a:cubicBezTo>
                    <a:cubicBezTo>
                      <a:pt x="217" y="904"/>
                      <a:pt x="224" y="901"/>
                      <a:pt x="231" y="896"/>
                    </a:cubicBezTo>
                    <a:cubicBezTo>
                      <a:pt x="365" y="781"/>
                      <a:pt x="296" y="1"/>
                      <a:pt x="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a:off x="-2100699" y="2118664"/>
                <a:ext cx="833248" cy="1135484"/>
              </a:xfrm>
              <a:custGeom>
                <a:avLst/>
                <a:gdLst/>
                <a:ahLst/>
                <a:cxnLst/>
                <a:rect l="l" t="t" r="r" b="b"/>
                <a:pathLst>
                  <a:path w="6942" h="9460" extrusionOk="0">
                    <a:moveTo>
                      <a:pt x="6941" y="0"/>
                    </a:moveTo>
                    <a:cubicBezTo>
                      <a:pt x="6604" y="913"/>
                      <a:pt x="6207" y="1805"/>
                      <a:pt x="5751" y="2678"/>
                    </a:cubicBezTo>
                    <a:cubicBezTo>
                      <a:pt x="4958" y="4264"/>
                      <a:pt x="3967" y="5732"/>
                      <a:pt x="2816" y="7080"/>
                    </a:cubicBezTo>
                    <a:cubicBezTo>
                      <a:pt x="2023" y="8012"/>
                      <a:pt x="1071" y="8825"/>
                      <a:pt x="0" y="9460"/>
                    </a:cubicBezTo>
                    <a:cubicBezTo>
                      <a:pt x="0" y="9460"/>
                      <a:pt x="1448" y="9460"/>
                      <a:pt x="1944" y="8845"/>
                    </a:cubicBezTo>
                    <a:cubicBezTo>
                      <a:pt x="1944" y="8845"/>
                      <a:pt x="2221" y="8999"/>
                      <a:pt x="2553" y="8999"/>
                    </a:cubicBezTo>
                    <a:cubicBezTo>
                      <a:pt x="2874" y="8999"/>
                      <a:pt x="3247" y="8855"/>
                      <a:pt x="3471" y="8290"/>
                    </a:cubicBezTo>
                    <a:cubicBezTo>
                      <a:pt x="3471" y="8290"/>
                      <a:pt x="3592" y="8308"/>
                      <a:pt x="3770" y="8308"/>
                    </a:cubicBezTo>
                    <a:cubicBezTo>
                      <a:pt x="4246" y="8308"/>
                      <a:pt x="5129" y="8182"/>
                      <a:pt x="5216" y="7259"/>
                    </a:cubicBezTo>
                    <a:cubicBezTo>
                      <a:pt x="5216" y="7259"/>
                      <a:pt x="5401" y="7349"/>
                      <a:pt x="5653" y="7349"/>
                    </a:cubicBezTo>
                    <a:cubicBezTo>
                      <a:pt x="6090" y="7349"/>
                      <a:pt x="6727" y="7077"/>
                      <a:pt x="6941" y="5593"/>
                    </a:cubicBezTo>
                    <a:lnTo>
                      <a:pt x="6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a:off x="-1762696" y="2118664"/>
                <a:ext cx="495244" cy="860495"/>
              </a:xfrm>
              <a:custGeom>
                <a:avLst/>
                <a:gdLst/>
                <a:ahLst/>
                <a:cxnLst/>
                <a:rect l="l" t="t" r="r" b="b"/>
                <a:pathLst>
                  <a:path w="4126" h="7169" extrusionOk="0">
                    <a:moveTo>
                      <a:pt x="4125" y="0"/>
                    </a:moveTo>
                    <a:cubicBezTo>
                      <a:pt x="3788" y="913"/>
                      <a:pt x="3391" y="1805"/>
                      <a:pt x="2935" y="2678"/>
                    </a:cubicBezTo>
                    <a:cubicBezTo>
                      <a:pt x="2142" y="4244"/>
                      <a:pt x="1151" y="5712"/>
                      <a:pt x="0" y="7060"/>
                    </a:cubicBezTo>
                    <a:cubicBezTo>
                      <a:pt x="104" y="7131"/>
                      <a:pt x="233" y="7168"/>
                      <a:pt x="373" y="7168"/>
                    </a:cubicBezTo>
                    <a:cubicBezTo>
                      <a:pt x="820" y="7168"/>
                      <a:pt x="1380" y="6791"/>
                      <a:pt x="1607" y="5930"/>
                    </a:cubicBezTo>
                    <a:cubicBezTo>
                      <a:pt x="1922" y="4804"/>
                      <a:pt x="2442" y="4064"/>
                      <a:pt x="2581" y="4064"/>
                    </a:cubicBezTo>
                    <a:cubicBezTo>
                      <a:pt x="2626" y="4064"/>
                      <a:pt x="2631" y="4140"/>
                      <a:pt x="2578" y="4304"/>
                    </a:cubicBezTo>
                    <a:cubicBezTo>
                      <a:pt x="2470" y="4628"/>
                      <a:pt x="2606" y="4948"/>
                      <a:pt x="2807" y="4948"/>
                    </a:cubicBezTo>
                    <a:cubicBezTo>
                      <a:pt x="3011" y="4948"/>
                      <a:pt x="3281" y="4619"/>
                      <a:pt x="3431" y="3629"/>
                    </a:cubicBezTo>
                    <a:cubicBezTo>
                      <a:pt x="3491" y="3253"/>
                      <a:pt x="3550" y="2856"/>
                      <a:pt x="3629" y="2479"/>
                    </a:cubicBezTo>
                    <a:cubicBezTo>
                      <a:pt x="3788" y="1706"/>
                      <a:pt x="3986" y="952"/>
                      <a:pt x="4125" y="357"/>
                    </a:cubicBezTo>
                    <a:lnTo>
                      <a:pt x="4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a:off x="-1535961" y="2829958"/>
                <a:ext cx="43931" cy="108507"/>
              </a:xfrm>
              <a:custGeom>
                <a:avLst/>
                <a:gdLst/>
                <a:ahLst/>
                <a:cxnLst/>
                <a:rect l="l" t="t" r="r" b="b"/>
                <a:pathLst>
                  <a:path w="366" h="904" extrusionOk="0">
                    <a:moveTo>
                      <a:pt x="217" y="1"/>
                    </a:moveTo>
                    <a:cubicBezTo>
                      <a:pt x="69" y="1"/>
                      <a:pt x="0" y="781"/>
                      <a:pt x="134" y="896"/>
                    </a:cubicBezTo>
                    <a:cubicBezTo>
                      <a:pt x="141" y="901"/>
                      <a:pt x="148" y="904"/>
                      <a:pt x="155" y="904"/>
                    </a:cubicBezTo>
                    <a:cubicBezTo>
                      <a:pt x="282" y="904"/>
                      <a:pt x="365" y="60"/>
                      <a:pt x="233" y="4"/>
                    </a:cubicBezTo>
                    <a:cubicBezTo>
                      <a:pt x="228" y="2"/>
                      <a:pt x="222"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1410410" y="2118664"/>
                <a:ext cx="288072" cy="322641"/>
              </a:xfrm>
              <a:custGeom>
                <a:avLst/>
                <a:gdLst/>
                <a:ahLst/>
                <a:cxnLst/>
                <a:rect l="l" t="t" r="r" b="b"/>
                <a:pathLst>
                  <a:path w="2400" h="2688" extrusionOk="0">
                    <a:moveTo>
                      <a:pt x="1190" y="0"/>
                    </a:moveTo>
                    <a:cubicBezTo>
                      <a:pt x="853" y="913"/>
                      <a:pt x="456" y="1805"/>
                      <a:pt x="0" y="2678"/>
                    </a:cubicBezTo>
                    <a:cubicBezTo>
                      <a:pt x="45" y="2684"/>
                      <a:pt x="89" y="2688"/>
                      <a:pt x="133" y="2688"/>
                    </a:cubicBezTo>
                    <a:cubicBezTo>
                      <a:pt x="344" y="2688"/>
                      <a:pt x="547" y="2611"/>
                      <a:pt x="694" y="2479"/>
                    </a:cubicBezTo>
                    <a:cubicBezTo>
                      <a:pt x="913" y="2281"/>
                      <a:pt x="1111" y="1924"/>
                      <a:pt x="1190" y="1289"/>
                    </a:cubicBezTo>
                    <a:cubicBezTo>
                      <a:pt x="1289" y="1924"/>
                      <a:pt x="1488" y="2281"/>
                      <a:pt x="1686" y="2479"/>
                    </a:cubicBezTo>
                    <a:cubicBezTo>
                      <a:pt x="1850" y="2611"/>
                      <a:pt x="2055" y="2688"/>
                      <a:pt x="2268" y="2688"/>
                    </a:cubicBezTo>
                    <a:cubicBezTo>
                      <a:pt x="2311" y="2688"/>
                      <a:pt x="2356" y="2684"/>
                      <a:pt x="2400" y="2678"/>
                    </a:cubicBezTo>
                    <a:cubicBezTo>
                      <a:pt x="1944" y="1805"/>
                      <a:pt x="1547" y="913"/>
                      <a:pt x="119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a:off x="-1267575" y="1663993"/>
                <a:ext cx="666527" cy="907067"/>
              </a:xfrm>
              <a:custGeom>
                <a:avLst/>
                <a:gdLst/>
                <a:ahLst/>
                <a:cxnLst/>
                <a:rect l="l" t="t" r="r" b="b"/>
                <a:pathLst>
                  <a:path w="5553" h="7557" extrusionOk="0">
                    <a:moveTo>
                      <a:pt x="0" y="1"/>
                    </a:moveTo>
                    <a:lnTo>
                      <a:pt x="0" y="4463"/>
                    </a:lnTo>
                    <a:cubicBezTo>
                      <a:pt x="177" y="5664"/>
                      <a:pt x="693" y="5881"/>
                      <a:pt x="1043" y="5881"/>
                    </a:cubicBezTo>
                    <a:cubicBezTo>
                      <a:pt x="1243" y="5881"/>
                      <a:pt x="1388" y="5811"/>
                      <a:pt x="1388" y="5811"/>
                    </a:cubicBezTo>
                    <a:cubicBezTo>
                      <a:pt x="1460" y="6538"/>
                      <a:pt x="2145" y="6640"/>
                      <a:pt x="2525" y="6640"/>
                    </a:cubicBezTo>
                    <a:cubicBezTo>
                      <a:pt x="2674" y="6640"/>
                      <a:pt x="2777" y="6624"/>
                      <a:pt x="2777" y="6624"/>
                    </a:cubicBezTo>
                    <a:cubicBezTo>
                      <a:pt x="2959" y="7076"/>
                      <a:pt x="3254" y="7192"/>
                      <a:pt x="3508" y="7192"/>
                    </a:cubicBezTo>
                    <a:cubicBezTo>
                      <a:pt x="3780" y="7192"/>
                      <a:pt x="4006" y="7061"/>
                      <a:pt x="4006" y="7061"/>
                    </a:cubicBezTo>
                    <a:cubicBezTo>
                      <a:pt x="4403" y="7556"/>
                      <a:pt x="5553" y="7556"/>
                      <a:pt x="5553" y="7556"/>
                    </a:cubicBezTo>
                    <a:cubicBezTo>
                      <a:pt x="4700" y="7041"/>
                      <a:pt x="3947" y="6406"/>
                      <a:pt x="3292" y="5653"/>
                    </a:cubicBezTo>
                    <a:cubicBezTo>
                      <a:pt x="2420" y="4601"/>
                      <a:pt x="1646" y="3471"/>
                      <a:pt x="1031" y="2261"/>
                    </a:cubicBezTo>
                    <a:cubicBezTo>
                      <a:pt x="635" y="1528"/>
                      <a:pt x="298" y="77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a:off x="-1267575" y="1663993"/>
                <a:ext cx="397659" cy="688852"/>
              </a:xfrm>
              <a:custGeom>
                <a:avLst/>
                <a:gdLst/>
                <a:ahLst/>
                <a:cxnLst/>
                <a:rect l="l" t="t" r="r" b="b"/>
                <a:pathLst>
                  <a:path w="3313" h="5739" extrusionOk="0">
                    <a:moveTo>
                      <a:pt x="0" y="1"/>
                    </a:moveTo>
                    <a:lnTo>
                      <a:pt x="0" y="278"/>
                    </a:lnTo>
                    <a:cubicBezTo>
                      <a:pt x="139" y="794"/>
                      <a:pt x="298" y="1448"/>
                      <a:pt x="437" y="2083"/>
                    </a:cubicBezTo>
                    <a:cubicBezTo>
                      <a:pt x="476" y="2361"/>
                      <a:pt x="536" y="2638"/>
                      <a:pt x="575" y="2896"/>
                    </a:cubicBezTo>
                    <a:cubicBezTo>
                      <a:pt x="695" y="3687"/>
                      <a:pt x="912" y="3952"/>
                      <a:pt x="1073" y="3952"/>
                    </a:cubicBezTo>
                    <a:cubicBezTo>
                      <a:pt x="1232" y="3952"/>
                      <a:pt x="1338" y="3697"/>
                      <a:pt x="1250" y="3431"/>
                    </a:cubicBezTo>
                    <a:cubicBezTo>
                      <a:pt x="1207" y="3302"/>
                      <a:pt x="1211" y="3242"/>
                      <a:pt x="1246" y="3242"/>
                    </a:cubicBezTo>
                    <a:cubicBezTo>
                      <a:pt x="1359" y="3242"/>
                      <a:pt x="1782" y="3837"/>
                      <a:pt x="2023" y="4740"/>
                    </a:cubicBezTo>
                    <a:cubicBezTo>
                      <a:pt x="2204" y="5435"/>
                      <a:pt x="2650" y="5739"/>
                      <a:pt x="3010" y="5739"/>
                    </a:cubicBezTo>
                    <a:cubicBezTo>
                      <a:pt x="3123" y="5739"/>
                      <a:pt x="3227" y="5709"/>
                      <a:pt x="3312" y="5653"/>
                    </a:cubicBezTo>
                    <a:cubicBezTo>
                      <a:pt x="2420" y="4601"/>
                      <a:pt x="1666" y="3471"/>
                      <a:pt x="1031" y="2261"/>
                    </a:cubicBezTo>
                    <a:cubicBezTo>
                      <a:pt x="655" y="1528"/>
                      <a:pt x="298" y="7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a:off x="-1085851" y="2232452"/>
                <a:ext cx="34329" cy="84981"/>
              </a:xfrm>
              <a:custGeom>
                <a:avLst/>
                <a:gdLst/>
                <a:ahLst/>
                <a:cxnLst/>
                <a:rect l="l" t="t" r="r" b="b"/>
                <a:pathLst>
                  <a:path w="286" h="708" extrusionOk="0">
                    <a:moveTo>
                      <a:pt x="127" y="1"/>
                    </a:moveTo>
                    <a:cubicBezTo>
                      <a:pt x="122" y="1"/>
                      <a:pt x="117" y="2"/>
                      <a:pt x="112" y="4"/>
                    </a:cubicBezTo>
                    <a:cubicBezTo>
                      <a:pt x="1" y="60"/>
                      <a:pt x="64" y="708"/>
                      <a:pt x="153" y="708"/>
                    </a:cubicBezTo>
                    <a:cubicBezTo>
                      <a:pt x="159" y="708"/>
                      <a:pt x="166" y="705"/>
                      <a:pt x="172" y="698"/>
                    </a:cubicBezTo>
                    <a:cubicBezTo>
                      <a:pt x="286" y="622"/>
                      <a:pt x="236"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1"/>
              <p:cNvSpPr/>
              <p:nvPr/>
            </p:nvSpPr>
            <p:spPr>
              <a:xfrm>
                <a:off x="-1934098" y="1663993"/>
                <a:ext cx="666647" cy="904666"/>
              </a:xfrm>
              <a:custGeom>
                <a:avLst/>
                <a:gdLst/>
                <a:ahLst/>
                <a:cxnLst/>
                <a:rect l="l" t="t" r="r" b="b"/>
                <a:pathLst>
                  <a:path w="5554" h="7537" extrusionOk="0">
                    <a:moveTo>
                      <a:pt x="5553" y="1"/>
                    </a:moveTo>
                    <a:cubicBezTo>
                      <a:pt x="5256" y="774"/>
                      <a:pt x="4919" y="1528"/>
                      <a:pt x="4522" y="2261"/>
                    </a:cubicBezTo>
                    <a:cubicBezTo>
                      <a:pt x="3907" y="3471"/>
                      <a:pt x="3134" y="4601"/>
                      <a:pt x="2261" y="5633"/>
                    </a:cubicBezTo>
                    <a:cubicBezTo>
                      <a:pt x="1607" y="6386"/>
                      <a:pt x="853" y="7021"/>
                      <a:pt x="0" y="7536"/>
                    </a:cubicBezTo>
                    <a:cubicBezTo>
                      <a:pt x="0" y="7536"/>
                      <a:pt x="7" y="7537"/>
                      <a:pt x="19" y="7537"/>
                    </a:cubicBezTo>
                    <a:cubicBezTo>
                      <a:pt x="169" y="7537"/>
                      <a:pt x="1198" y="7520"/>
                      <a:pt x="1547" y="7061"/>
                    </a:cubicBezTo>
                    <a:cubicBezTo>
                      <a:pt x="1547" y="7061"/>
                      <a:pt x="1770" y="7182"/>
                      <a:pt x="2039" y="7182"/>
                    </a:cubicBezTo>
                    <a:cubicBezTo>
                      <a:pt x="2302" y="7182"/>
                      <a:pt x="2610" y="7066"/>
                      <a:pt x="2797" y="6604"/>
                    </a:cubicBezTo>
                    <a:cubicBezTo>
                      <a:pt x="2797" y="6604"/>
                      <a:pt x="2899" y="6620"/>
                      <a:pt x="3048" y="6620"/>
                    </a:cubicBezTo>
                    <a:cubicBezTo>
                      <a:pt x="3427" y="6620"/>
                      <a:pt x="4108" y="6518"/>
                      <a:pt x="4165" y="5791"/>
                    </a:cubicBezTo>
                    <a:cubicBezTo>
                      <a:pt x="4165" y="5791"/>
                      <a:pt x="4316" y="5863"/>
                      <a:pt x="4519" y="5863"/>
                    </a:cubicBezTo>
                    <a:cubicBezTo>
                      <a:pt x="4874" y="5863"/>
                      <a:pt x="5389" y="5647"/>
                      <a:pt x="5553" y="4463"/>
                    </a:cubicBezTo>
                    <a:lnTo>
                      <a:pt x="5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a:off x="-1662712" y="1663993"/>
                <a:ext cx="395259" cy="688612"/>
              </a:xfrm>
              <a:custGeom>
                <a:avLst/>
                <a:gdLst/>
                <a:ahLst/>
                <a:cxnLst/>
                <a:rect l="l" t="t" r="r" b="b"/>
                <a:pathLst>
                  <a:path w="3293" h="5737" extrusionOk="0">
                    <a:moveTo>
                      <a:pt x="3292" y="1"/>
                    </a:moveTo>
                    <a:cubicBezTo>
                      <a:pt x="3015" y="774"/>
                      <a:pt x="2658" y="1528"/>
                      <a:pt x="2281" y="2261"/>
                    </a:cubicBezTo>
                    <a:cubicBezTo>
                      <a:pt x="1646" y="3471"/>
                      <a:pt x="893" y="4601"/>
                      <a:pt x="0" y="5653"/>
                    </a:cubicBezTo>
                    <a:cubicBezTo>
                      <a:pt x="83" y="5708"/>
                      <a:pt x="183" y="5736"/>
                      <a:pt x="291" y="5736"/>
                    </a:cubicBezTo>
                    <a:cubicBezTo>
                      <a:pt x="648" y="5736"/>
                      <a:pt x="1091" y="5425"/>
                      <a:pt x="1289" y="4740"/>
                    </a:cubicBezTo>
                    <a:cubicBezTo>
                      <a:pt x="1530" y="3837"/>
                      <a:pt x="1954" y="3242"/>
                      <a:pt x="2066" y="3242"/>
                    </a:cubicBezTo>
                    <a:cubicBezTo>
                      <a:pt x="2101" y="3242"/>
                      <a:pt x="2106" y="3302"/>
                      <a:pt x="2063" y="3431"/>
                    </a:cubicBezTo>
                    <a:cubicBezTo>
                      <a:pt x="1974" y="3697"/>
                      <a:pt x="2080" y="3952"/>
                      <a:pt x="2239" y="3952"/>
                    </a:cubicBezTo>
                    <a:cubicBezTo>
                      <a:pt x="2401" y="3952"/>
                      <a:pt x="2617" y="3687"/>
                      <a:pt x="2737" y="2896"/>
                    </a:cubicBezTo>
                    <a:cubicBezTo>
                      <a:pt x="2777" y="2638"/>
                      <a:pt x="2836" y="2361"/>
                      <a:pt x="2876" y="2083"/>
                    </a:cubicBezTo>
                    <a:cubicBezTo>
                      <a:pt x="3015" y="1428"/>
                      <a:pt x="3173" y="794"/>
                      <a:pt x="3292" y="278"/>
                    </a:cubicBez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a:off x="-1481347" y="2232452"/>
                <a:ext cx="34449" cy="84981"/>
              </a:xfrm>
              <a:custGeom>
                <a:avLst/>
                <a:gdLst/>
                <a:ahLst/>
                <a:cxnLst/>
                <a:rect l="l" t="t" r="r" b="b"/>
                <a:pathLst>
                  <a:path w="287" h="708" extrusionOk="0">
                    <a:moveTo>
                      <a:pt x="160" y="1"/>
                    </a:moveTo>
                    <a:cubicBezTo>
                      <a:pt x="51" y="1"/>
                      <a:pt x="1" y="622"/>
                      <a:pt x="96" y="698"/>
                    </a:cubicBezTo>
                    <a:cubicBezTo>
                      <a:pt x="103" y="705"/>
                      <a:pt x="110" y="708"/>
                      <a:pt x="118" y="708"/>
                    </a:cubicBezTo>
                    <a:cubicBezTo>
                      <a:pt x="224" y="708"/>
                      <a:pt x="286" y="60"/>
                      <a:pt x="175" y="4"/>
                    </a:cubicBezTo>
                    <a:cubicBezTo>
                      <a:pt x="170" y="2"/>
                      <a:pt x="165"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1"/>
              <p:cNvSpPr/>
              <p:nvPr/>
            </p:nvSpPr>
            <p:spPr>
              <a:xfrm>
                <a:off x="-1391325" y="1663993"/>
                <a:ext cx="247622" cy="272708"/>
              </a:xfrm>
              <a:custGeom>
                <a:avLst/>
                <a:gdLst/>
                <a:ahLst/>
                <a:cxnLst/>
                <a:rect l="l" t="t" r="r" b="b"/>
                <a:pathLst>
                  <a:path w="2063" h="2272" extrusionOk="0">
                    <a:moveTo>
                      <a:pt x="1031" y="1"/>
                    </a:moveTo>
                    <a:cubicBezTo>
                      <a:pt x="754" y="774"/>
                      <a:pt x="397" y="1528"/>
                      <a:pt x="0" y="2261"/>
                    </a:cubicBezTo>
                    <a:cubicBezTo>
                      <a:pt x="41" y="2268"/>
                      <a:pt x="82" y="2272"/>
                      <a:pt x="122" y="2272"/>
                    </a:cubicBezTo>
                    <a:cubicBezTo>
                      <a:pt x="312" y="2272"/>
                      <a:pt x="484" y="2197"/>
                      <a:pt x="615" y="2083"/>
                    </a:cubicBezTo>
                    <a:cubicBezTo>
                      <a:pt x="853" y="1825"/>
                      <a:pt x="1011" y="1508"/>
                      <a:pt x="1031" y="1151"/>
                    </a:cubicBezTo>
                    <a:cubicBezTo>
                      <a:pt x="1071" y="1508"/>
                      <a:pt x="1210" y="1825"/>
                      <a:pt x="1468" y="2083"/>
                    </a:cubicBezTo>
                    <a:cubicBezTo>
                      <a:pt x="1599" y="2197"/>
                      <a:pt x="1770" y="2272"/>
                      <a:pt x="1949" y="2272"/>
                    </a:cubicBezTo>
                    <a:cubicBezTo>
                      <a:pt x="1986" y="2272"/>
                      <a:pt x="2024" y="2268"/>
                      <a:pt x="2062" y="2261"/>
                    </a:cubicBezTo>
                    <a:cubicBezTo>
                      <a:pt x="1686" y="1528"/>
                      <a:pt x="1329" y="774"/>
                      <a:pt x="103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7" name="Google Shape;487;p11"/>
          <p:cNvSpPr txBox="1">
            <a:spLocks noGrp="1"/>
          </p:cNvSpPr>
          <p:nvPr>
            <p:ph type="title" hasCustomPrompt="1"/>
          </p:nvPr>
        </p:nvSpPr>
        <p:spPr>
          <a:xfrm>
            <a:off x="3269713" y="763225"/>
            <a:ext cx="5314200" cy="172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8" name="Google Shape;488;p11"/>
          <p:cNvSpPr txBox="1">
            <a:spLocks noGrp="1"/>
          </p:cNvSpPr>
          <p:nvPr>
            <p:ph type="subTitle" idx="1"/>
          </p:nvPr>
        </p:nvSpPr>
        <p:spPr>
          <a:xfrm>
            <a:off x="3269838" y="2488200"/>
            <a:ext cx="5314200" cy="4173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9" name="Google Shape;489;p11"/>
          <p:cNvSpPr/>
          <p:nvPr/>
        </p:nvSpPr>
        <p:spPr>
          <a:xfrm>
            <a:off x="8808513" y="1355127"/>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a:off x="2127063" y="161778"/>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1"/>
          <p:cNvSpPr/>
          <p:nvPr/>
        </p:nvSpPr>
        <p:spPr>
          <a:xfrm>
            <a:off x="-81387" y="991821"/>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 name="Google Shape;492;p11"/>
          <p:cNvGrpSpPr/>
          <p:nvPr/>
        </p:nvGrpSpPr>
        <p:grpSpPr>
          <a:xfrm>
            <a:off x="3469740" y="4094201"/>
            <a:ext cx="1218699" cy="657492"/>
            <a:chOff x="5755313" y="3212922"/>
            <a:chExt cx="1601234" cy="863871"/>
          </a:xfrm>
        </p:grpSpPr>
        <p:sp>
          <p:nvSpPr>
            <p:cNvPr id="493" name="Google Shape;493;p11"/>
            <p:cNvSpPr/>
            <p:nvPr/>
          </p:nvSpPr>
          <p:spPr>
            <a:xfrm flipH="1">
              <a:off x="5755313" y="3212922"/>
              <a:ext cx="1601234" cy="863871"/>
            </a:xfrm>
            <a:custGeom>
              <a:avLst/>
              <a:gdLst/>
              <a:ahLst/>
              <a:cxnLst/>
              <a:rect l="l" t="t" r="r" b="b"/>
              <a:pathLst>
                <a:path w="8925" h="4815" extrusionOk="0">
                  <a:moveTo>
                    <a:pt x="5503" y="1"/>
                  </a:moveTo>
                  <a:cubicBezTo>
                    <a:pt x="4739" y="1"/>
                    <a:pt x="4363" y="1007"/>
                    <a:pt x="4363" y="1007"/>
                  </a:cubicBezTo>
                  <a:cubicBezTo>
                    <a:pt x="4363" y="1007"/>
                    <a:pt x="4104" y="390"/>
                    <a:pt x="3614" y="390"/>
                  </a:cubicBezTo>
                  <a:cubicBezTo>
                    <a:pt x="3562" y="390"/>
                    <a:pt x="3508" y="397"/>
                    <a:pt x="3451" y="412"/>
                  </a:cubicBezTo>
                  <a:cubicBezTo>
                    <a:pt x="2876" y="570"/>
                    <a:pt x="3134" y="1304"/>
                    <a:pt x="3134" y="1344"/>
                  </a:cubicBezTo>
                  <a:cubicBezTo>
                    <a:pt x="3035" y="1165"/>
                    <a:pt x="2876" y="1027"/>
                    <a:pt x="2678" y="967"/>
                  </a:cubicBezTo>
                  <a:cubicBezTo>
                    <a:pt x="2595" y="949"/>
                    <a:pt x="2511" y="940"/>
                    <a:pt x="2429" y="940"/>
                  </a:cubicBezTo>
                  <a:cubicBezTo>
                    <a:pt x="2237" y="940"/>
                    <a:pt x="2051" y="989"/>
                    <a:pt x="1885" y="1086"/>
                  </a:cubicBezTo>
                  <a:lnTo>
                    <a:pt x="1785" y="1126"/>
                  </a:lnTo>
                  <a:cubicBezTo>
                    <a:pt x="1706" y="1185"/>
                    <a:pt x="1627" y="1265"/>
                    <a:pt x="1547" y="1344"/>
                  </a:cubicBezTo>
                  <a:cubicBezTo>
                    <a:pt x="1369" y="1562"/>
                    <a:pt x="1250" y="1800"/>
                    <a:pt x="1210" y="2078"/>
                  </a:cubicBezTo>
                  <a:cubicBezTo>
                    <a:pt x="1151" y="2415"/>
                    <a:pt x="1131" y="2752"/>
                    <a:pt x="1171" y="3109"/>
                  </a:cubicBezTo>
                  <a:cubicBezTo>
                    <a:pt x="1091" y="3089"/>
                    <a:pt x="1012" y="3079"/>
                    <a:pt x="934" y="3079"/>
                  </a:cubicBezTo>
                  <a:cubicBezTo>
                    <a:pt x="701" y="3079"/>
                    <a:pt x="482" y="3168"/>
                    <a:pt x="318" y="3347"/>
                  </a:cubicBezTo>
                  <a:cubicBezTo>
                    <a:pt x="1" y="3743"/>
                    <a:pt x="933" y="4814"/>
                    <a:pt x="933" y="4814"/>
                  </a:cubicBezTo>
                  <a:lnTo>
                    <a:pt x="7655" y="4814"/>
                  </a:lnTo>
                  <a:cubicBezTo>
                    <a:pt x="7655" y="4814"/>
                    <a:pt x="8925" y="2851"/>
                    <a:pt x="8369" y="2216"/>
                  </a:cubicBezTo>
                  <a:cubicBezTo>
                    <a:pt x="8211" y="2035"/>
                    <a:pt x="8017" y="1970"/>
                    <a:pt x="7820" y="1970"/>
                  </a:cubicBezTo>
                  <a:cubicBezTo>
                    <a:pt x="7328" y="1970"/>
                    <a:pt x="6823" y="2375"/>
                    <a:pt x="6823" y="2375"/>
                  </a:cubicBezTo>
                  <a:cubicBezTo>
                    <a:pt x="6882" y="2296"/>
                    <a:pt x="6902" y="2197"/>
                    <a:pt x="6922" y="2097"/>
                  </a:cubicBezTo>
                  <a:cubicBezTo>
                    <a:pt x="6942" y="2038"/>
                    <a:pt x="6942" y="1978"/>
                    <a:pt x="6922" y="1899"/>
                  </a:cubicBezTo>
                  <a:cubicBezTo>
                    <a:pt x="6902" y="1860"/>
                    <a:pt x="6882" y="1820"/>
                    <a:pt x="6842" y="1800"/>
                  </a:cubicBezTo>
                  <a:cubicBezTo>
                    <a:pt x="6805" y="1781"/>
                    <a:pt x="6767" y="1773"/>
                    <a:pt x="6729" y="1773"/>
                  </a:cubicBezTo>
                  <a:cubicBezTo>
                    <a:pt x="6534" y="1773"/>
                    <a:pt x="6355" y="1988"/>
                    <a:pt x="6347" y="1998"/>
                  </a:cubicBezTo>
                  <a:lnTo>
                    <a:pt x="6347" y="1998"/>
                  </a:lnTo>
                  <a:cubicBezTo>
                    <a:pt x="6371" y="1964"/>
                    <a:pt x="6857" y="469"/>
                    <a:pt x="5871" y="75"/>
                  </a:cubicBezTo>
                  <a:cubicBezTo>
                    <a:pt x="5739" y="23"/>
                    <a:pt x="5617" y="1"/>
                    <a:pt x="5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1"/>
            <p:cNvSpPr/>
            <p:nvPr/>
          </p:nvSpPr>
          <p:spPr>
            <a:xfrm flipH="1">
              <a:off x="6109875" y="3450462"/>
              <a:ext cx="1031966" cy="441714"/>
            </a:xfrm>
            <a:custGeom>
              <a:avLst/>
              <a:gdLst/>
              <a:ahLst/>
              <a:cxnLst/>
              <a:rect l="l" t="t" r="r" b="b"/>
              <a:pathLst>
                <a:path w="5752" h="2462" extrusionOk="0">
                  <a:moveTo>
                    <a:pt x="337" y="0"/>
                  </a:moveTo>
                  <a:cubicBezTo>
                    <a:pt x="179" y="218"/>
                    <a:pt x="60" y="476"/>
                    <a:pt x="0" y="754"/>
                  </a:cubicBezTo>
                  <a:cubicBezTo>
                    <a:pt x="40" y="873"/>
                    <a:pt x="80" y="992"/>
                    <a:pt x="119" y="1111"/>
                  </a:cubicBezTo>
                  <a:cubicBezTo>
                    <a:pt x="258" y="1428"/>
                    <a:pt x="437" y="1725"/>
                    <a:pt x="694" y="1944"/>
                  </a:cubicBezTo>
                  <a:cubicBezTo>
                    <a:pt x="992" y="2182"/>
                    <a:pt x="1349" y="2340"/>
                    <a:pt x="1726" y="2400"/>
                  </a:cubicBezTo>
                  <a:cubicBezTo>
                    <a:pt x="1907" y="2441"/>
                    <a:pt x="2089" y="2462"/>
                    <a:pt x="2271" y="2462"/>
                  </a:cubicBezTo>
                  <a:cubicBezTo>
                    <a:pt x="2525" y="2462"/>
                    <a:pt x="2780" y="2421"/>
                    <a:pt x="3035" y="2340"/>
                  </a:cubicBezTo>
                  <a:cubicBezTo>
                    <a:pt x="3391" y="2201"/>
                    <a:pt x="3729" y="1983"/>
                    <a:pt x="4026" y="1745"/>
                  </a:cubicBezTo>
                  <a:cubicBezTo>
                    <a:pt x="4542" y="1329"/>
                    <a:pt x="5117" y="1011"/>
                    <a:pt x="5732" y="754"/>
                  </a:cubicBezTo>
                  <a:cubicBezTo>
                    <a:pt x="5751" y="694"/>
                    <a:pt x="5751" y="635"/>
                    <a:pt x="5732" y="575"/>
                  </a:cubicBezTo>
                  <a:cubicBezTo>
                    <a:pt x="5295" y="694"/>
                    <a:pt x="4879" y="873"/>
                    <a:pt x="4482" y="1111"/>
                  </a:cubicBezTo>
                  <a:cubicBezTo>
                    <a:pt x="4165" y="1309"/>
                    <a:pt x="3828" y="1527"/>
                    <a:pt x="3530" y="1765"/>
                  </a:cubicBezTo>
                  <a:cubicBezTo>
                    <a:pt x="3233" y="2023"/>
                    <a:pt x="2876" y="2201"/>
                    <a:pt x="2499" y="2300"/>
                  </a:cubicBezTo>
                  <a:cubicBezTo>
                    <a:pt x="2407" y="2315"/>
                    <a:pt x="2313" y="2322"/>
                    <a:pt x="2220" y="2322"/>
                  </a:cubicBezTo>
                  <a:cubicBezTo>
                    <a:pt x="1931" y="2322"/>
                    <a:pt x="1643" y="2252"/>
                    <a:pt x="1389" y="2102"/>
                  </a:cubicBezTo>
                  <a:cubicBezTo>
                    <a:pt x="1091" y="1944"/>
                    <a:pt x="833" y="1686"/>
                    <a:pt x="675" y="1388"/>
                  </a:cubicBezTo>
                  <a:cubicBezTo>
                    <a:pt x="437" y="972"/>
                    <a:pt x="337" y="496"/>
                    <a:pt x="3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1"/>
            <p:cNvSpPr/>
            <p:nvPr/>
          </p:nvSpPr>
          <p:spPr>
            <a:xfrm flipH="1">
              <a:off x="6029270" y="3843193"/>
              <a:ext cx="523160" cy="233595"/>
            </a:xfrm>
            <a:custGeom>
              <a:avLst/>
              <a:gdLst/>
              <a:ahLst/>
              <a:cxnLst/>
              <a:rect l="l" t="t" r="r" b="b"/>
              <a:pathLst>
                <a:path w="2916" h="1302" extrusionOk="0">
                  <a:moveTo>
                    <a:pt x="2386" y="0"/>
                  </a:moveTo>
                  <a:cubicBezTo>
                    <a:pt x="2213" y="0"/>
                    <a:pt x="2046" y="61"/>
                    <a:pt x="1904" y="171"/>
                  </a:cubicBezTo>
                  <a:cubicBezTo>
                    <a:pt x="1448" y="389"/>
                    <a:pt x="1012" y="627"/>
                    <a:pt x="595" y="905"/>
                  </a:cubicBezTo>
                  <a:cubicBezTo>
                    <a:pt x="397" y="1044"/>
                    <a:pt x="199" y="1163"/>
                    <a:pt x="0" y="1301"/>
                  </a:cubicBezTo>
                  <a:lnTo>
                    <a:pt x="2638" y="1301"/>
                  </a:lnTo>
                  <a:cubicBezTo>
                    <a:pt x="2678" y="1242"/>
                    <a:pt x="2717" y="1182"/>
                    <a:pt x="2737" y="1123"/>
                  </a:cubicBezTo>
                  <a:cubicBezTo>
                    <a:pt x="2836" y="944"/>
                    <a:pt x="2896" y="746"/>
                    <a:pt x="2916" y="528"/>
                  </a:cubicBezTo>
                  <a:cubicBezTo>
                    <a:pt x="2916" y="290"/>
                    <a:pt x="2757" y="92"/>
                    <a:pt x="2519" y="12"/>
                  </a:cubicBezTo>
                  <a:cubicBezTo>
                    <a:pt x="2475" y="4"/>
                    <a:pt x="2430" y="0"/>
                    <a:pt x="23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1"/>
            <p:cNvSpPr/>
            <p:nvPr/>
          </p:nvSpPr>
          <p:spPr>
            <a:xfrm flipH="1">
              <a:off x="5888790" y="3790625"/>
              <a:ext cx="120743" cy="102624"/>
            </a:xfrm>
            <a:custGeom>
              <a:avLst/>
              <a:gdLst/>
              <a:ahLst/>
              <a:cxnLst/>
              <a:rect l="l" t="t" r="r" b="b"/>
              <a:pathLst>
                <a:path w="673" h="572" extrusionOk="0">
                  <a:moveTo>
                    <a:pt x="500" y="0"/>
                  </a:moveTo>
                  <a:cubicBezTo>
                    <a:pt x="370" y="0"/>
                    <a:pt x="1" y="489"/>
                    <a:pt x="167" y="563"/>
                  </a:cubicBezTo>
                  <a:cubicBezTo>
                    <a:pt x="181" y="569"/>
                    <a:pt x="195" y="571"/>
                    <a:pt x="210" y="571"/>
                  </a:cubicBezTo>
                  <a:cubicBezTo>
                    <a:pt x="407" y="571"/>
                    <a:pt x="672" y="100"/>
                    <a:pt x="524" y="8"/>
                  </a:cubicBezTo>
                  <a:cubicBezTo>
                    <a:pt x="518" y="3"/>
                    <a:pt x="510" y="0"/>
                    <a:pt x="5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flipH="1">
              <a:off x="6815625" y="3377980"/>
              <a:ext cx="217086" cy="236286"/>
            </a:xfrm>
            <a:custGeom>
              <a:avLst/>
              <a:gdLst/>
              <a:ahLst/>
              <a:cxnLst/>
              <a:rect l="l" t="t" r="r" b="b"/>
              <a:pathLst>
                <a:path w="1210" h="1317" extrusionOk="0">
                  <a:moveTo>
                    <a:pt x="624" y="0"/>
                  </a:moveTo>
                  <a:cubicBezTo>
                    <a:pt x="432" y="0"/>
                    <a:pt x="246" y="49"/>
                    <a:pt x="80" y="146"/>
                  </a:cubicBezTo>
                  <a:lnTo>
                    <a:pt x="0" y="186"/>
                  </a:lnTo>
                  <a:cubicBezTo>
                    <a:pt x="0" y="265"/>
                    <a:pt x="20" y="325"/>
                    <a:pt x="20" y="404"/>
                  </a:cubicBezTo>
                  <a:cubicBezTo>
                    <a:pt x="60" y="682"/>
                    <a:pt x="179" y="959"/>
                    <a:pt x="357" y="1177"/>
                  </a:cubicBezTo>
                  <a:cubicBezTo>
                    <a:pt x="437" y="1237"/>
                    <a:pt x="516" y="1277"/>
                    <a:pt x="615" y="1296"/>
                  </a:cubicBezTo>
                  <a:cubicBezTo>
                    <a:pt x="635" y="1316"/>
                    <a:pt x="675" y="1316"/>
                    <a:pt x="714" y="1316"/>
                  </a:cubicBezTo>
                  <a:cubicBezTo>
                    <a:pt x="833" y="1316"/>
                    <a:pt x="952" y="1257"/>
                    <a:pt x="1031" y="1158"/>
                  </a:cubicBezTo>
                  <a:cubicBezTo>
                    <a:pt x="1210" y="920"/>
                    <a:pt x="1031" y="622"/>
                    <a:pt x="952" y="384"/>
                  </a:cubicBezTo>
                  <a:cubicBezTo>
                    <a:pt x="912" y="265"/>
                    <a:pt x="893" y="146"/>
                    <a:pt x="873" y="27"/>
                  </a:cubicBezTo>
                  <a:cubicBezTo>
                    <a:pt x="790" y="9"/>
                    <a:pt x="706" y="0"/>
                    <a:pt x="6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flipH="1">
              <a:off x="6853301" y="3684952"/>
              <a:ext cx="116796" cy="86118"/>
            </a:xfrm>
            <a:custGeom>
              <a:avLst/>
              <a:gdLst/>
              <a:ahLst/>
              <a:cxnLst/>
              <a:rect l="l" t="t" r="r" b="b"/>
              <a:pathLst>
                <a:path w="651" h="480" extrusionOk="0">
                  <a:moveTo>
                    <a:pt x="306" y="1"/>
                  </a:moveTo>
                  <a:cubicBezTo>
                    <a:pt x="280" y="1"/>
                    <a:pt x="253" y="7"/>
                    <a:pt x="226" y="22"/>
                  </a:cubicBezTo>
                  <a:cubicBezTo>
                    <a:pt x="0" y="144"/>
                    <a:pt x="369" y="479"/>
                    <a:pt x="517" y="479"/>
                  </a:cubicBezTo>
                  <a:cubicBezTo>
                    <a:pt x="538" y="479"/>
                    <a:pt x="554" y="473"/>
                    <a:pt x="563" y="458"/>
                  </a:cubicBezTo>
                  <a:cubicBezTo>
                    <a:pt x="650" y="336"/>
                    <a:pt x="493" y="1"/>
                    <a:pt x="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flipH="1">
              <a:off x="6787995" y="3723167"/>
              <a:ext cx="43597" cy="31038"/>
            </a:xfrm>
            <a:custGeom>
              <a:avLst/>
              <a:gdLst/>
              <a:ahLst/>
              <a:cxnLst/>
              <a:rect l="l" t="t" r="r" b="b"/>
              <a:pathLst>
                <a:path w="243" h="173" extrusionOk="0">
                  <a:moveTo>
                    <a:pt x="118" y="0"/>
                  </a:moveTo>
                  <a:cubicBezTo>
                    <a:pt x="108" y="0"/>
                    <a:pt x="99" y="2"/>
                    <a:pt x="89" y="7"/>
                  </a:cubicBezTo>
                  <a:cubicBezTo>
                    <a:pt x="1" y="42"/>
                    <a:pt x="148" y="172"/>
                    <a:pt x="196" y="172"/>
                  </a:cubicBezTo>
                  <a:cubicBezTo>
                    <a:pt x="201" y="172"/>
                    <a:pt x="206" y="170"/>
                    <a:pt x="208" y="166"/>
                  </a:cubicBezTo>
                  <a:cubicBezTo>
                    <a:pt x="243" y="113"/>
                    <a:pt x="186" y="0"/>
                    <a:pt x="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01"/>
        <p:cNvGrpSpPr/>
        <p:nvPr/>
      </p:nvGrpSpPr>
      <p:grpSpPr>
        <a:xfrm>
          <a:off x="0" y="0"/>
          <a:ext cx="0" cy="0"/>
          <a:chOff x="0" y="0"/>
          <a:chExt cx="0" cy="0"/>
        </a:xfrm>
      </p:grpSpPr>
      <p:grpSp>
        <p:nvGrpSpPr>
          <p:cNvPr id="502" name="Google Shape;502;p13"/>
          <p:cNvGrpSpPr/>
          <p:nvPr/>
        </p:nvGrpSpPr>
        <p:grpSpPr>
          <a:xfrm>
            <a:off x="-1003537" y="3859425"/>
            <a:ext cx="10469161" cy="1926579"/>
            <a:chOff x="-1003537" y="3859425"/>
            <a:chExt cx="10469161" cy="1926579"/>
          </a:xfrm>
        </p:grpSpPr>
        <p:sp>
          <p:nvSpPr>
            <p:cNvPr id="503" name="Google Shape;503;p13"/>
            <p:cNvSpPr/>
            <p:nvPr/>
          </p:nvSpPr>
          <p:spPr>
            <a:xfrm>
              <a:off x="-1003537" y="4106250"/>
              <a:ext cx="4668226" cy="1193015"/>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3"/>
            <p:cNvSpPr/>
            <p:nvPr/>
          </p:nvSpPr>
          <p:spPr>
            <a:xfrm flipH="1">
              <a:off x="6263038" y="3859425"/>
              <a:ext cx="3202586" cy="1327359"/>
            </a:xfrm>
            <a:custGeom>
              <a:avLst/>
              <a:gdLst/>
              <a:ahLst/>
              <a:cxnLst/>
              <a:rect l="l" t="t" r="r" b="b"/>
              <a:pathLst>
                <a:path w="26059" h="15275" extrusionOk="0">
                  <a:moveTo>
                    <a:pt x="1715" y="1"/>
                  </a:moveTo>
                  <a:cubicBezTo>
                    <a:pt x="1672" y="1"/>
                    <a:pt x="1630" y="2"/>
                    <a:pt x="1587" y="5"/>
                  </a:cubicBezTo>
                  <a:cubicBezTo>
                    <a:pt x="1130" y="44"/>
                    <a:pt x="714" y="282"/>
                    <a:pt x="417" y="620"/>
                  </a:cubicBezTo>
                  <a:cubicBezTo>
                    <a:pt x="317" y="719"/>
                    <a:pt x="238" y="818"/>
                    <a:pt x="139" y="917"/>
                  </a:cubicBezTo>
                  <a:cubicBezTo>
                    <a:pt x="99" y="976"/>
                    <a:pt x="40" y="1056"/>
                    <a:pt x="0" y="1115"/>
                  </a:cubicBezTo>
                  <a:lnTo>
                    <a:pt x="0" y="15275"/>
                  </a:lnTo>
                  <a:lnTo>
                    <a:pt x="26058" y="15275"/>
                  </a:lnTo>
                  <a:lnTo>
                    <a:pt x="26058" y="13510"/>
                  </a:lnTo>
                  <a:cubicBezTo>
                    <a:pt x="25067" y="13212"/>
                    <a:pt x="24016" y="13074"/>
                    <a:pt x="22985" y="13074"/>
                  </a:cubicBezTo>
                  <a:cubicBezTo>
                    <a:pt x="18880" y="13074"/>
                    <a:pt x="16420" y="5181"/>
                    <a:pt x="14616" y="5042"/>
                  </a:cubicBezTo>
                  <a:cubicBezTo>
                    <a:pt x="14563" y="5037"/>
                    <a:pt x="14511" y="5034"/>
                    <a:pt x="14460" y="5034"/>
                  </a:cubicBezTo>
                  <a:cubicBezTo>
                    <a:pt x="14322" y="5034"/>
                    <a:pt x="14191" y="5053"/>
                    <a:pt x="14060" y="5082"/>
                  </a:cubicBezTo>
                  <a:cubicBezTo>
                    <a:pt x="13743" y="5161"/>
                    <a:pt x="13426" y="5280"/>
                    <a:pt x="13168" y="5458"/>
                  </a:cubicBezTo>
                  <a:cubicBezTo>
                    <a:pt x="12038" y="6133"/>
                    <a:pt x="10967" y="7382"/>
                    <a:pt x="9400" y="7441"/>
                  </a:cubicBezTo>
                  <a:cubicBezTo>
                    <a:pt x="9389" y="7442"/>
                    <a:pt x="9377" y="7442"/>
                    <a:pt x="9366" y="7442"/>
                  </a:cubicBezTo>
                  <a:cubicBezTo>
                    <a:pt x="7185" y="7442"/>
                    <a:pt x="5016" y="1"/>
                    <a:pt x="171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 name="Google Shape;505;p13"/>
            <p:cNvGrpSpPr/>
            <p:nvPr/>
          </p:nvGrpSpPr>
          <p:grpSpPr>
            <a:xfrm>
              <a:off x="964188" y="4466150"/>
              <a:ext cx="7063163" cy="821515"/>
              <a:chOff x="0" y="5946775"/>
              <a:chExt cx="7063163" cy="821515"/>
            </a:xfrm>
          </p:grpSpPr>
          <p:sp>
            <p:nvSpPr>
              <p:cNvPr id="506" name="Google Shape;506;p13"/>
              <p:cNvSpPr/>
              <p:nvPr/>
            </p:nvSpPr>
            <p:spPr>
              <a:xfrm>
                <a:off x="0" y="5946775"/>
                <a:ext cx="7063163" cy="821515"/>
              </a:xfrm>
              <a:custGeom>
                <a:avLst/>
                <a:gdLst/>
                <a:ahLst/>
                <a:cxnLst/>
                <a:rect l="l" t="t" r="r" b="b"/>
                <a:pathLst>
                  <a:path w="136059" h="15825" extrusionOk="0">
                    <a:moveTo>
                      <a:pt x="57039" y="1"/>
                    </a:moveTo>
                    <a:cubicBezTo>
                      <a:pt x="56914" y="1"/>
                      <a:pt x="56788" y="2"/>
                      <a:pt x="56662" y="4"/>
                    </a:cubicBezTo>
                    <a:cubicBezTo>
                      <a:pt x="55378" y="23"/>
                      <a:pt x="47142" y="1181"/>
                      <a:pt x="39120" y="6315"/>
                    </a:cubicBezTo>
                    <a:cubicBezTo>
                      <a:pt x="33042" y="10195"/>
                      <a:pt x="22210" y="12412"/>
                      <a:pt x="14878" y="12684"/>
                    </a:cubicBezTo>
                    <a:cubicBezTo>
                      <a:pt x="7556" y="12947"/>
                      <a:pt x="0" y="15825"/>
                      <a:pt x="0" y="15825"/>
                    </a:cubicBezTo>
                    <a:lnTo>
                      <a:pt x="136058" y="15825"/>
                    </a:lnTo>
                    <a:lnTo>
                      <a:pt x="136058" y="13997"/>
                    </a:lnTo>
                    <a:cubicBezTo>
                      <a:pt x="133219" y="13734"/>
                      <a:pt x="129884" y="13550"/>
                      <a:pt x="126082" y="13540"/>
                    </a:cubicBezTo>
                    <a:cubicBezTo>
                      <a:pt x="123738" y="13540"/>
                      <a:pt x="121395" y="13287"/>
                      <a:pt x="119110" y="12781"/>
                    </a:cubicBezTo>
                    <a:cubicBezTo>
                      <a:pt x="114928" y="11867"/>
                      <a:pt x="111379" y="10263"/>
                      <a:pt x="108316" y="8775"/>
                    </a:cubicBezTo>
                    <a:cubicBezTo>
                      <a:pt x="106653" y="7958"/>
                      <a:pt x="105126" y="7180"/>
                      <a:pt x="103716" y="6568"/>
                    </a:cubicBezTo>
                    <a:cubicBezTo>
                      <a:pt x="103259" y="6364"/>
                      <a:pt x="102822" y="6189"/>
                      <a:pt x="102384" y="6023"/>
                    </a:cubicBezTo>
                    <a:cubicBezTo>
                      <a:pt x="101159" y="5556"/>
                      <a:pt x="100012" y="5265"/>
                      <a:pt x="98932" y="5245"/>
                    </a:cubicBezTo>
                    <a:cubicBezTo>
                      <a:pt x="98765" y="5240"/>
                      <a:pt x="98600" y="5238"/>
                      <a:pt x="98436" y="5238"/>
                    </a:cubicBezTo>
                    <a:cubicBezTo>
                      <a:pt x="97988" y="5238"/>
                      <a:pt x="97551" y="5256"/>
                      <a:pt x="97123" y="5284"/>
                    </a:cubicBezTo>
                    <a:cubicBezTo>
                      <a:pt x="96151" y="5352"/>
                      <a:pt x="95188" y="5479"/>
                      <a:pt x="94226" y="5663"/>
                    </a:cubicBezTo>
                    <a:cubicBezTo>
                      <a:pt x="90560" y="6354"/>
                      <a:pt x="87137" y="7657"/>
                      <a:pt x="82022" y="7715"/>
                    </a:cubicBezTo>
                    <a:cubicBezTo>
                      <a:pt x="81987" y="7716"/>
                      <a:pt x="81953" y="7716"/>
                      <a:pt x="81918" y="7716"/>
                    </a:cubicBezTo>
                    <a:cubicBezTo>
                      <a:pt x="74868" y="7716"/>
                      <a:pt x="67790" y="1"/>
                      <a:pt x="5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3"/>
              <p:cNvSpPr/>
              <p:nvPr/>
            </p:nvSpPr>
            <p:spPr>
              <a:xfrm>
                <a:off x="1500710" y="6259438"/>
                <a:ext cx="3883470" cy="508846"/>
              </a:xfrm>
              <a:custGeom>
                <a:avLst/>
                <a:gdLst/>
                <a:ahLst/>
                <a:cxnLst/>
                <a:rect l="l" t="t" r="r" b="b"/>
                <a:pathLst>
                  <a:path w="74808" h="9802" extrusionOk="0">
                    <a:moveTo>
                      <a:pt x="73475" y="0"/>
                    </a:moveTo>
                    <a:cubicBezTo>
                      <a:pt x="70646" y="467"/>
                      <a:pt x="68146" y="1537"/>
                      <a:pt x="65638" y="2645"/>
                    </a:cubicBezTo>
                    <a:cubicBezTo>
                      <a:pt x="62905" y="3851"/>
                      <a:pt x="60095" y="4814"/>
                      <a:pt x="57003" y="5310"/>
                    </a:cubicBezTo>
                    <a:cubicBezTo>
                      <a:pt x="55257" y="5584"/>
                      <a:pt x="53496" y="5722"/>
                      <a:pt x="51735" y="5722"/>
                    </a:cubicBezTo>
                    <a:cubicBezTo>
                      <a:pt x="50376" y="5722"/>
                      <a:pt x="49018" y="5640"/>
                      <a:pt x="47668" y="5475"/>
                    </a:cubicBezTo>
                    <a:cubicBezTo>
                      <a:pt x="41590" y="4716"/>
                      <a:pt x="36320" y="1828"/>
                      <a:pt x="30184" y="1274"/>
                    </a:cubicBezTo>
                    <a:cubicBezTo>
                      <a:pt x="29654" y="1226"/>
                      <a:pt x="29133" y="1203"/>
                      <a:pt x="28619" y="1203"/>
                    </a:cubicBezTo>
                    <a:cubicBezTo>
                      <a:pt x="23000" y="1203"/>
                      <a:pt x="18322" y="3921"/>
                      <a:pt x="13439" y="5854"/>
                    </a:cubicBezTo>
                    <a:cubicBezTo>
                      <a:pt x="9083" y="7556"/>
                      <a:pt x="4590" y="8878"/>
                      <a:pt x="1" y="9802"/>
                    </a:cubicBezTo>
                    <a:lnTo>
                      <a:pt x="3326" y="9792"/>
                    </a:lnTo>
                    <a:cubicBezTo>
                      <a:pt x="5961" y="9160"/>
                      <a:pt x="8558" y="8392"/>
                      <a:pt x="11115" y="7497"/>
                    </a:cubicBezTo>
                    <a:cubicBezTo>
                      <a:pt x="14032" y="6476"/>
                      <a:pt x="16755" y="5222"/>
                      <a:pt x="19565" y="4045"/>
                    </a:cubicBezTo>
                    <a:cubicBezTo>
                      <a:pt x="22278" y="2908"/>
                      <a:pt x="25176" y="1916"/>
                      <a:pt x="28327" y="1896"/>
                    </a:cubicBezTo>
                    <a:cubicBezTo>
                      <a:pt x="28366" y="1896"/>
                      <a:pt x="28406" y="1896"/>
                      <a:pt x="28446" y="1896"/>
                    </a:cubicBezTo>
                    <a:cubicBezTo>
                      <a:pt x="34571" y="1896"/>
                      <a:pt x="39907" y="4859"/>
                      <a:pt x="45742" y="5903"/>
                    </a:cubicBezTo>
                    <a:cubicBezTo>
                      <a:pt x="47707" y="6252"/>
                      <a:pt x="49720" y="6425"/>
                      <a:pt x="51732" y="6425"/>
                    </a:cubicBezTo>
                    <a:cubicBezTo>
                      <a:pt x="55776" y="6425"/>
                      <a:pt x="59817" y="5727"/>
                      <a:pt x="63459" y="4357"/>
                    </a:cubicBezTo>
                    <a:cubicBezTo>
                      <a:pt x="66610" y="3170"/>
                      <a:pt x="69459" y="1498"/>
                      <a:pt x="72901" y="827"/>
                    </a:cubicBezTo>
                    <a:cubicBezTo>
                      <a:pt x="73524" y="710"/>
                      <a:pt x="74166" y="613"/>
                      <a:pt x="74807" y="545"/>
                    </a:cubicBezTo>
                    <a:lnTo>
                      <a:pt x="734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3"/>
              <p:cNvSpPr/>
              <p:nvPr/>
            </p:nvSpPr>
            <p:spPr>
              <a:xfrm>
                <a:off x="5361838" y="6402299"/>
                <a:ext cx="821360" cy="277161"/>
              </a:xfrm>
              <a:custGeom>
                <a:avLst/>
                <a:gdLst/>
                <a:ahLst/>
                <a:cxnLst/>
                <a:rect l="l" t="t" r="r" b="b"/>
                <a:pathLst>
                  <a:path w="15822" h="5339" extrusionOk="0">
                    <a:moveTo>
                      <a:pt x="5018" y="0"/>
                    </a:moveTo>
                    <a:cubicBezTo>
                      <a:pt x="4532" y="156"/>
                      <a:pt x="4055" y="331"/>
                      <a:pt x="3589" y="515"/>
                    </a:cubicBezTo>
                    <a:cubicBezTo>
                      <a:pt x="2597" y="914"/>
                      <a:pt x="1284" y="1371"/>
                      <a:pt x="720" y="2149"/>
                    </a:cubicBezTo>
                    <a:cubicBezTo>
                      <a:pt x="1" y="3141"/>
                      <a:pt x="642" y="4220"/>
                      <a:pt x="1887" y="4707"/>
                    </a:cubicBezTo>
                    <a:cubicBezTo>
                      <a:pt x="3034" y="5154"/>
                      <a:pt x="4357" y="5329"/>
                      <a:pt x="5640" y="5339"/>
                    </a:cubicBezTo>
                    <a:cubicBezTo>
                      <a:pt x="6914" y="5339"/>
                      <a:pt x="8188" y="5241"/>
                      <a:pt x="9443" y="5037"/>
                    </a:cubicBezTo>
                    <a:cubicBezTo>
                      <a:pt x="11018" y="4969"/>
                      <a:pt x="12583" y="4765"/>
                      <a:pt x="14130" y="4454"/>
                    </a:cubicBezTo>
                    <a:cubicBezTo>
                      <a:pt x="14703" y="4327"/>
                      <a:pt x="15267" y="4181"/>
                      <a:pt x="15822" y="4016"/>
                    </a:cubicBezTo>
                    <a:cubicBezTo>
                      <a:pt x="11640" y="3092"/>
                      <a:pt x="8091" y="1488"/>
                      <a:pt x="5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3"/>
              <p:cNvSpPr/>
              <p:nvPr/>
            </p:nvSpPr>
            <p:spPr>
              <a:xfrm>
                <a:off x="5025659" y="6435885"/>
                <a:ext cx="312513" cy="153869"/>
              </a:xfrm>
              <a:custGeom>
                <a:avLst/>
                <a:gdLst/>
                <a:ahLst/>
                <a:cxnLst/>
                <a:rect l="l" t="t" r="r" b="b"/>
                <a:pathLst>
                  <a:path w="6020" h="2964" extrusionOk="0">
                    <a:moveTo>
                      <a:pt x="4112" y="1"/>
                    </a:moveTo>
                    <a:cubicBezTo>
                      <a:pt x="3450" y="1"/>
                      <a:pt x="2790" y="92"/>
                      <a:pt x="2149" y="277"/>
                    </a:cubicBezTo>
                    <a:cubicBezTo>
                      <a:pt x="1585" y="452"/>
                      <a:pt x="759" y="763"/>
                      <a:pt x="448" y="1230"/>
                    </a:cubicBezTo>
                    <a:cubicBezTo>
                      <a:pt x="156" y="1492"/>
                      <a:pt x="0" y="1872"/>
                      <a:pt x="39" y="2261"/>
                    </a:cubicBezTo>
                    <a:cubicBezTo>
                      <a:pt x="78" y="2591"/>
                      <a:pt x="341" y="2854"/>
                      <a:pt x="671" y="2902"/>
                    </a:cubicBezTo>
                    <a:cubicBezTo>
                      <a:pt x="966" y="2943"/>
                      <a:pt x="1262" y="2963"/>
                      <a:pt x="1556" y="2963"/>
                    </a:cubicBezTo>
                    <a:cubicBezTo>
                      <a:pt x="3285" y="2963"/>
                      <a:pt x="4929" y="2268"/>
                      <a:pt x="5776" y="1055"/>
                    </a:cubicBezTo>
                    <a:cubicBezTo>
                      <a:pt x="6019" y="714"/>
                      <a:pt x="5825" y="180"/>
                      <a:pt x="5261" y="92"/>
                    </a:cubicBezTo>
                    <a:cubicBezTo>
                      <a:pt x="4880" y="32"/>
                      <a:pt x="4495" y="1"/>
                      <a:pt x="4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3"/>
              <p:cNvSpPr/>
              <p:nvPr/>
            </p:nvSpPr>
            <p:spPr>
              <a:xfrm>
                <a:off x="4872209" y="6625882"/>
                <a:ext cx="157554" cy="87317"/>
              </a:xfrm>
              <a:custGeom>
                <a:avLst/>
                <a:gdLst/>
                <a:ahLst/>
                <a:cxnLst/>
                <a:rect l="l" t="t" r="r" b="b"/>
                <a:pathLst>
                  <a:path w="3035" h="1682" extrusionOk="0">
                    <a:moveTo>
                      <a:pt x="1800" y="1"/>
                    </a:moveTo>
                    <a:cubicBezTo>
                      <a:pt x="1100" y="1"/>
                      <a:pt x="411" y="287"/>
                      <a:pt x="97" y="808"/>
                    </a:cubicBezTo>
                    <a:cubicBezTo>
                      <a:pt x="0" y="954"/>
                      <a:pt x="29" y="1158"/>
                      <a:pt x="175" y="1265"/>
                    </a:cubicBezTo>
                    <a:cubicBezTo>
                      <a:pt x="234" y="1391"/>
                      <a:pt x="341" y="1498"/>
                      <a:pt x="467" y="1557"/>
                    </a:cubicBezTo>
                    <a:cubicBezTo>
                      <a:pt x="637" y="1646"/>
                      <a:pt x="834" y="1681"/>
                      <a:pt x="1035" y="1681"/>
                    </a:cubicBezTo>
                    <a:cubicBezTo>
                      <a:pt x="1292" y="1681"/>
                      <a:pt x="1556" y="1623"/>
                      <a:pt x="1780" y="1547"/>
                    </a:cubicBezTo>
                    <a:cubicBezTo>
                      <a:pt x="2237" y="1421"/>
                      <a:pt x="2635" y="1148"/>
                      <a:pt x="2937" y="779"/>
                    </a:cubicBezTo>
                    <a:cubicBezTo>
                      <a:pt x="3015" y="691"/>
                      <a:pt x="3034" y="565"/>
                      <a:pt x="2976" y="458"/>
                    </a:cubicBezTo>
                    <a:cubicBezTo>
                      <a:pt x="2947" y="331"/>
                      <a:pt x="2849" y="234"/>
                      <a:pt x="2733" y="186"/>
                    </a:cubicBezTo>
                    <a:cubicBezTo>
                      <a:pt x="2443" y="60"/>
                      <a:pt x="2120" y="1"/>
                      <a:pt x="18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3"/>
              <p:cNvSpPr/>
              <p:nvPr/>
            </p:nvSpPr>
            <p:spPr>
              <a:xfrm>
                <a:off x="2691613" y="6039541"/>
                <a:ext cx="210972" cy="106888"/>
              </a:xfrm>
              <a:custGeom>
                <a:avLst/>
                <a:gdLst/>
                <a:ahLst/>
                <a:cxnLst/>
                <a:rect l="l" t="t" r="r" b="b"/>
                <a:pathLst>
                  <a:path w="4064" h="2059" extrusionOk="0">
                    <a:moveTo>
                      <a:pt x="3443" y="0"/>
                    </a:moveTo>
                    <a:cubicBezTo>
                      <a:pt x="3420" y="0"/>
                      <a:pt x="3396" y="2"/>
                      <a:pt x="3373" y="6"/>
                    </a:cubicBezTo>
                    <a:cubicBezTo>
                      <a:pt x="3275" y="26"/>
                      <a:pt x="3178" y="45"/>
                      <a:pt x="3081" y="65"/>
                    </a:cubicBezTo>
                    <a:cubicBezTo>
                      <a:pt x="2147" y="94"/>
                      <a:pt x="1243" y="444"/>
                      <a:pt x="679" y="1027"/>
                    </a:cubicBezTo>
                    <a:cubicBezTo>
                      <a:pt x="640" y="1047"/>
                      <a:pt x="611" y="1086"/>
                      <a:pt x="572" y="1115"/>
                    </a:cubicBezTo>
                    <a:cubicBezTo>
                      <a:pt x="543" y="1144"/>
                      <a:pt x="524" y="1144"/>
                      <a:pt x="494" y="1163"/>
                    </a:cubicBezTo>
                    <a:cubicBezTo>
                      <a:pt x="455" y="1193"/>
                      <a:pt x="426" y="1222"/>
                      <a:pt x="407" y="1270"/>
                    </a:cubicBezTo>
                    <a:cubicBezTo>
                      <a:pt x="280" y="1407"/>
                      <a:pt x="164" y="1562"/>
                      <a:pt x="67" y="1737"/>
                    </a:cubicBezTo>
                    <a:cubicBezTo>
                      <a:pt x="0" y="1879"/>
                      <a:pt x="183" y="2058"/>
                      <a:pt x="373" y="2058"/>
                    </a:cubicBezTo>
                    <a:cubicBezTo>
                      <a:pt x="378" y="2058"/>
                      <a:pt x="382" y="2058"/>
                      <a:pt x="387" y="2058"/>
                    </a:cubicBezTo>
                    <a:cubicBezTo>
                      <a:pt x="1817" y="1951"/>
                      <a:pt x="3120" y="1377"/>
                      <a:pt x="3946" y="473"/>
                    </a:cubicBezTo>
                    <a:cubicBezTo>
                      <a:pt x="4063" y="337"/>
                      <a:pt x="3946" y="123"/>
                      <a:pt x="3752" y="94"/>
                    </a:cubicBezTo>
                    <a:lnTo>
                      <a:pt x="3703" y="94"/>
                    </a:lnTo>
                    <a:cubicBezTo>
                      <a:pt x="3633" y="32"/>
                      <a:pt x="3538" y="0"/>
                      <a:pt x="3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a:off x="2301290" y="6142326"/>
                <a:ext cx="241341" cy="130145"/>
              </a:xfrm>
              <a:custGeom>
                <a:avLst/>
                <a:gdLst/>
                <a:ahLst/>
                <a:cxnLst/>
                <a:rect l="l" t="t" r="r" b="b"/>
                <a:pathLst>
                  <a:path w="4649" h="2507" extrusionOk="0">
                    <a:moveTo>
                      <a:pt x="3832" y="0"/>
                    </a:moveTo>
                    <a:cubicBezTo>
                      <a:pt x="3599" y="0"/>
                      <a:pt x="3375" y="39"/>
                      <a:pt x="3161" y="127"/>
                    </a:cubicBezTo>
                    <a:cubicBezTo>
                      <a:pt x="3035" y="166"/>
                      <a:pt x="2918" y="214"/>
                      <a:pt x="2792" y="253"/>
                    </a:cubicBezTo>
                    <a:cubicBezTo>
                      <a:pt x="2325" y="389"/>
                      <a:pt x="1858" y="555"/>
                      <a:pt x="1411" y="759"/>
                    </a:cubicBezTo>
                    <a:cubicBezTo>
                      <a:pt x="1158" y="875"/>
                      <a:pt x="915" y="1002"/>
                      <a:pt x="681" y="1138"/>
                    </a:cubicBezTo>
                    <a:cubicBezTo>
                      <a:pt x="448" y="1274"/>
                      <a:pt x="156" y="1420"/>
                      <a:pt x="88" y="1653"/>
                    </a:cubicBezTo>
                    <a:cubicBezTo>
                      <a:pt x="69" y="1692"/>
                      <a:pt x="69" y="1751"/>
                      <a:pt x="69" y="1799"/>
                    </a:cubicBezTo>
                    <a:cubicBezTo>
                      <a:pt x="1" y="1916"/>
                      <a:pt x="20" y="2071"/>
                      <a:pt x="117" y="2178"/>
                    </a:cubicBezTo>
                    <a:cubicBezTo>
                      <a:pt x="137" y="2198"/>
                      <a:pt x="147" y="2217"/>
                      <a:pt x="156" y="2237"/>
                    </a:cubicBezTo>
                    <a:lnTo>
                      <a:pt x="156" y="2246"/>
                    </a:lnTo>
                    <a:cubicBezTo>
                      <a:pt x="193" y="2385"/>
                      <a:pt x="318" y="2471"/>
                      <a:pt x="455" y="2471"/>
                    </a:cubicBezTo>
                    <a:cubicBezTo>
                      <a:pt x="463" y="2471"/>
                      <a:pt x="470" y="2471"/>
                      <a:pt x="477" y="2470"/>
                    </a:cubicBezTo>
                    <a:lnTo>
                      <a:pt x="584" y="2470"/>
                    </a:lnTo>
                    <a:cubicBezTo>
                      <a:pt x="720" y="2494"/>
                      <a:pt x="859" y="2507"/>
                      <a:pt x="998" y="2507"/>
                    </a:cubicBezTo>
                    <a:cubicBezTo>
                      <a:pt x="1136" y="2507"/>
                      <a:pt x="1275" y="2494"/>
                      <a:pt x="1411" y="2470"/>
                    </a:cubicBezTo>
                    <a:cubicBezTo>
                      <a:pt x="1839" y="2412"/>
                      <a:pt x="2257" y="2285"/>
                      <a:pt x="2655" y="2091"/>
                    </a:cubicBezTo>
                    <a:cubicBezTo>
                      <a:pt x="3054" y="1926"/>
                      <a:pt x="3433" y="1692"/>
                      <a:pt x="3774" y="1420"/>
                    </a:cubicBezTo>
                    <a:cubicBezTo>
                      <a:pt x="4056" y="1235"/>
                      <a:pt x="4367" y="1021"/>
                      <a:pt x="4454" y="739"/>
                    </a:cubicBezTo>
                    <a:lnTo>
                      <a:pt x="4454" y="730"/>
                    </a:lnTo>
                    <a:cubicBezTo>
                      <a:pt x="4454" y="710"/>
                      <a:pt x="4503" y="691"/>
                      <a:pt x="4522" y="681"/>
                    </a:cubicBezTo>
                    <a:cubicBezTo>
                      <a:pt x="4649" y="593"/>
                      <a:pt x="4649" y="399"/>
                      <a:pt x="4513" y="321"/>
                    </a:cubicBezTo>
                    <a:cubicBezTo>
                      <a:pt x="4513" y="321"/>
                      <a:pt x="4513" y="311"/>
                      <a:pt x="4513" y="302"/>
                    </a:cubicBezTo>
                    <a:cubicBezTo>
                      <a:pt x="4445" y="107"/>
                      <a:pt x="4202" y="20"/>
                      <a:pt x="3958" y="20"/>
                    </a:cubicBezTo>
                    <a:cubicBezTo>
                      <a:pt x="3920" y="10"/>
                      <a:pt x="3881" y="10"/>
                      <a:pt x="3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p:nvPr/>
            </p:nvSpPr>
            <p:spPr>
              <a:xfrm>
                <a:off x="2545119" y="6173473"/>
                <a:ext cx="147431" cy="93598"/>
              </a:xfrm>
              <a:custGeom>
                <a:avLst/>
                <a:gdLst/>
                <a:ahLst/>
                <a:cxnLst/>
                <a:rect l="l" t="t" r="r" b="b"/>
                <a:pathLst>
                  <a:path w="2840" h="1803" extrusionOk="0">
                    <a:moveTo>
                      <a:pt x="2178" y="1"/>
                    </a:moveTo>
                    <a:cubicBezTo>
                      <a:pt x="1997" y="1"/>
                      <a:pt x="1809" y="45"/>
                      <a:pt x="1644" y="100"/>
                    </a:cubicBezTo>
                    <a:cubicBezTo>
                      <a:pt x="1323" y="198"/>
                      <a:pt x="1022" y="334"/>
                      <a:pt x="740" y="509"/>
                    </a:cubicBezTo>
                    <a:cubicBezTo>
                      <a:pt x="623" y="587"/>
                      <a:pt x="506" y="674"/>
                      <a:pt x="399" y="762"/>
                    </a:cubicBezTo>
                    <a:cubicBezTo>
                      <a:pt x="263" y="859"/>
                      <a:pt x="156" y="976"/>
                      <a:pt x="69" y="1112"/>
                    </a:cubicBezTo>
                    <a:cubicBezTo>
                      <a:pt x="1" y="1228"/>
                      <a:pt x="20" y="1364"/>
                      <a:pt x="98" y="1462"/>
                    </a:cubicBezTo>
                    <a:cubicBezTo>
                      <a:pt x="59" y="1617"/>
                      <a:pt x="166" y="1773"/>
                      <a:pt x="321" y="1783"/>
                    </a:cubicBezTo>
                    <a:cubicBezTo>
                      <a:pt x="441" y="1796"/>
                      <a:pt x="561" y="1803"/>
                      <a:pt x="680" y="1803"/>
                    </a:cubicBezTo>
                    <a:cubicBezTo>
                      <a:pt x="997" y="1803"/>
                      <a:pt x="1311" y="1755"/>
                      <a:pt x="1615" y="1656"/>
                    </a:cubicBezTo>
                    <a:cubicBezTo>
                      <a:pt x="1936" y="1578"/>
                      <a:pt x="2237" y="1423"/>
                      <a:pt x="2480" y="1199"/>
                    </a:cubicBezTo>
                    <a:cubicBezTo>
                      <a:pt x="2597" y="1092"/>
                      <a:pt x="2694" y="966"/>
                      <a:pt x="2762" y="830"/>
                    </a:cubicBezTo>
                    <a:cubicBezTo>
                      <a:pt x="2772" y="820"/>
                      <a:pt x="2772" y="810"/>
                      <a:pt x="2772" y="810"/>
                    </a:cubicBezTo>
                    <a:cubicBezTo>
                      <a:pt x="2811" y="732"/>
                      <a:pt x="2840" y="645"/>
                      <a:pt x="2840" y="548"/>
                    </a:cubicBezTo>
                    <a:cubicBezTo>
                      <a:pt x="2840" y="499"/>
                      <a:pt x="2830" y="450"/>
                      <a:pt x="2801" y="402"/>
                    </a:cubicBezTo>
                    <a:cubicBezTo>
                      <a:pt x="2782" y="305"/>
                      <a:pt x="2723" y="217"/>
                      <a:pt x="2645" y="149"/>
                    </a:cubicBezTo>
                    <a:cubicBezTo>
                      <a:pt x="2513" y="40"/>
                      <a:pt x="2349" y="1"/>
                      <a:pt x="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2203904" y="6320019"/>
                <a:ext cx="94429" cy="49576"/>
              </a:xfrm>
              <a:custGeom>
                <a:avLst/>
                <a:gdLst/>
                <a:ahLst/>
                <a:cxnLst/>
                <a:rect l="l" t="t" r="r" b="b"/>
                <a:pathLst>
                  <a:path w="1819" h="955" extrusionOk="0">
                    <a:moveTo>
                      <a:pt x="1206" y="0"/>
                    </a:moveTo>
                    <a:cubicBezTo>
                      <a:pt x="1011" y="10"/>
                      <a:pt x="817" y="49"/>
                      <a:pt x="632" y="117"/>
                    </a:cubicBezTo>
                    <a:cubicBezTo>
                      <a:pt x="545" y="136"/>
                      <a:pt x="467" y="175"/>
                      <a:pt x="389" y="224"/>
                    </a:cubicBezTo>
                    <a:cubicBezTo>
                      <a:pt x="370" y="218"/>
                      <a:pt x="350" y="216"/>
                      <a:pt x="330" y="216"/>
                    </a:cubicBezTo>
                    <a:cubicBezTo>
                      <a:pt x="278" y="216"/>
                      <a:pt x="224" y="232"/>
                      <a:pt x="175" y="253"/>
                    </a:cubicBezTo>
                    <a:cubicBezTo>
                      <a:pt x="107" y="272"/>
                      <a:pt x="49" y="331"/>
                      <a:pt x="20" y="399"/>
                    </a:cubicBezTo>
                    <a:cubicBezTo>
                      <a:pt x="0" y="467"/>
                      <a:pt x="10" y="535"/>
                      <a:pt x="49" y="593"/>
                    </a:cubicBezTo>
                    <a:cubicBezTo>
                      <a:pt x="0" y="681"/>
                      <a:pt x="20" y="788"/>
                      <a:pt x="88" y="856"/>
                    </a:cubicBezTo>
                    <a:cubicBezTo>
                      <a:pt x="161" y="921"/>
                      <a:pt x="250" y="954"/>
                      <a:pt x="343" y="954"/>
                    </a:cubicBezTo>
                    <a:cubicBezTo>
                      <a:pt x="374" y="954"/>
                      <a:pt x="406" y="951"/>
                      <a:pt x="438" y="943"/>
                    </a:cubicBezTo>
                    <a:lnTo>
                      <a:pt x="515" y="924"/>
                    </a:lnTo>
                    <a:cubicBezTo>
                      <a:pt x="525" y="934"/>
                      <a:pt x="545" y="934"/>
                      <a:pt x="564" y="934"/>
                    </a:cubicBezTo>
                    <a:cubicBezTo>
                      <a:pt x="636" y="945"/>
                      <a:pt x="709" y="950"/>
                      <a:pt x="782" y="950"/>
                    </a:cubicBezTo>
                    <a:cubicBezTo>
                      <a:pt x="965" y="950"/>
                      <a:pt x="1146" y="916"/>
                      <a:pt x="1313" y="846"/>
                    </a:cubicBezTo>
                    <a:cubicBezTo>
                      <a:pt x="1410" y="807"/>
                      <a:pt x="1498" y="759"/>
                      <a:pt x="1575" y="690"/>
                    </a:cubicBezTo>
                    <a:cubicBezTo>
                      <a:pt x="1673" y="613"/>
                      <a:pt x="1741" y="515"/>
                      <a:pt x="1799" y="408"/>
                    </a:cubicBezTo>
                    <a:cubicBezTo>
                      <a:pt x="1818" y="350"/>
                      <a:pt x="1809" y="272"/>
                      <a:pt x="1770" y="224"/>
                    </a:cubicBezTo>
                    <a:cubicBezTo>
                      <a:pt x="1721" y="156"/>
                      <a:pt x="1643" y="117"/>
                      <a:pt x="1566" y="97"/>
                    </a:cubicBezTo>
                    <a:cubicBezTo>
                      <a:pt x="1527" y="88"/>
                      <a:pt x="1478" y="88"/>
                      <a:pt x="1439" y="78"/>
                    </a:cubicBezTo>
                    <a:cubicBezTo>
                      <a:pt x="1371" y="29"/>
                      <a:pt x="1284" y="0"/>
                      <a:pt x="1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2033790" y="6361392"/>
                <a:ext cx="68680" cy="40647"/>
              </a:xfrm>
              <a:custGeom>
                <a:avLst/>
                <a:gdLst/>
                <a:ahLst/>
                <a:cxnLst/>
                <a:rect l="l" t="t" r="r" b="b"/>
                <a:pathLst>
                  <a:path w="1323" h="783" extrusionOk="0">
                    <a:moveTo>
                      <a:pt x="953" y="0"/>
                    </a:moveTo>
                    <a:cubicBezTo>
                      <a:pt x="875" y="0"/>
                      <a:pt x="807" y="10"/>
                      <a:pt x="739" y="30"/>
                    </a:cubicBezTo>
                    <a:lnTo>
                      <a:pt x="350" y="175"/>
                    </a:lnTo>
                    <a:cubicBezTo>
                      <a:pt x="282" y="195"/>
                      <a:pt x="233" y="244"/>
                      <a:pt x="204" y="312"/>
                    </a:cubicBezTo>
                    <a:lnTo>
                      <a:pt x="195" y="312"/>
                    </a:lnTo>
                    <a:cubicBezTo>
                      <a:pt x="58" y="351"/>
                      <a:pt x="0" y="506"/>
                      <a:pt x="58" y="623"/>
                    </a:cubicBezTo>
                    <a:cubicBezTo>
                      <a:pt x="88" y="681"/>
                      <a:pt x="136" y="720"/>
                      <a:pt x="195" y="749"/>
                    </a:cubicBezTo>
                    <a:cubicBezTo>
                      <a:pt x="253" y="771"/>
                      <a:pt x="317" y="782"/>
                      <a:pt x="382" y="782"/>
                    </a:cubicBezTo>
                    <a:cubicBezTo>
                      <a:pt x="404" y="782"/>
                      <a:pt x="425" y="781"/>
                      <a:pt x="447" y="778"/>
                    </a:cubicBezTo>
                    <a:cubicBezTo>
                      <a:pt x="671" y="739"/>
                      <a:pt x="875" y="652"/>
                      <a:pt x="1050" y="516"/>
                    </a:cubicBezTo>
                    <a:lnTo>
                      <a:pt x="1157" y="467"/>
                    </a:lnTo>
                    <a:cubicBezTo>
                      <a:pt x="1225" y="438"/>
                      <a:pt x="1284" y="380"/>
                      <a:pt x="1313" y="312"/>
                    </a:cubicBezTo>
                    <a:cubicBezTo>
                      <a:pt x="1323" y="253"/>
                      <a:pt x="1313" y="175"/>
                      <a:pt x="1264" y="127"/>
                    </a:cubicBezTo>
                    <a:cubicBezTo>
                      <a:pt x="1216" y="69"/>
                      <a:pt x="1148" y="20"/>
                      <a:pt x="1070" y="10"/>
                    </a:cubicBezTo>
                    <a:cubicBezTo>
                      <a:pt x="1031" y="0"/>
                      <a:pt x="992" y="0"/>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13"/>
            <p:cNvGrpSpPr/>
            <p:nvPr/>
          </p:nvGrpSpPr>
          <p:grpSpPr>
            <a:xfrm flipH="1">
              <a:off x="-704825" y="4354117"/>
              <a:ext cx="1785403" cy="1431887"/>
              <a:chOff x="7351050" y="3573792"/>
              <a:chExt cx="1785403" cy="1431887"/>
            </a:xfrm>
          </p:grpSpPr>
          <p:sp>
            <p:nvSpPr>
              <p:cNvPr id="517" name="Google Shape;517;p13"/>
              <p:cNvSpPr/>
              <p:nvPr/>
            </p:nvSpPr>
            <p:spPr>
              <a:xfrm flipH="1">
                <a:off x="7351050" y="3573792"/>
                <a:ext cx="1785403" cy="1431887"/>
              </a:xfrm>
              <a:custGeom>
                <a:avLst/>
                <a:gdLst/>
                <a:ahLst/>
                <a:cxnLst/>
                <a:rect l="l" t="t" r="r" b="b"/>
                <a:pathLst>
                  <a:path w="9818" h="7874" extrusionOk="0">
                    <a:moveTo>
                      <a:pt x="2182" y="1"/>
                    </a:moveTo>
                    <a:lnTo>
                      <a:pt x="1925" y="893"/>
                    </a:lnTo>
                    <a:lnTo>
                      <a:pt x="1944" y="21"/>
                    </a:lnTo>
                    <a:lnTo>
                      <a:pt x="1944" y="21"/>
                    </a:lnTo>
                    <a:cubicBezTo>
                      <a:pt x="1290" y="40"/>
                      <a:pt x="636" y="159"/>
                      <a:pt x="1" y="358"/>
                    </a:cubicBezTo>
                    <a:lnTo>
                      <a:pt x="2282" y="7874"/>
                    </a:lnTo>
                    <a:lnTo>
                      <a:pt x="9817" y="5593"/>
                    </a:lnTo>
                    <a:cubicBezTo>
                      <a:pt x="9659" y="5058"/>
                      <a:pt x="9441" y="4562"/>
                      <a:pt x="9183" y="4066"/>
                    </a:cubicBezTo>
                    <a:lnTo>
                      <a:pt x="7497" y="5157"/>
                    </a:lnTo>
                    <a:lnTo>
                      <a:pt x="8925" y="3650"/>
                    </a:lnTo>
                    <a:cubicBezTo>
                      <a:pt x="8370" y="2777"/>
                      <a:pt x="7636" y="2004"/>
                      <a:pt x="6783" y="1429"/>
                    </a:cubicBezTo>
                    <a:lnTo>
                      <a:pt x="6168" y="2162"/>
                    </a:lnTo>
                    <a:lnTo>
                      <a:pt x="6248" y="1072"/>
                    </a:lnTo>
                    <a:cubicBezTo>
                      <a:pt x="5395" y="576"/>
                      <a:pt x="4463" y="259"/>
                      <a:pt x="3471" y="100"/>
                    </a:cubicBezTo>
                    <a:lnTo>
                      <a:pt x="2520" y="2837"/>
                    </a:lnTo>
                    <a:lnTo>
                      <a:pt x="2916" y="40"/>
                    </a:lnTo>
                    <a:cubicBezTo>
                      <a:pt x="2658" y="21"/>
                      <a:pt x="2420" y="1"/>
                      <a:pt x="2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3"/>
              <p:cNvSpPr/>
              <p:nvPr/>
            </p:nvSpPr>
            <p:spPr>
              <a:xfrm flipH="1">
                <a:off x="8382502" y="3909307"/>
                <a:ext cx="378794" cy="1006358"/>
              </a:xfrm>
              <a:custGeom>
                <a:avLst/>
                <a:gdLst/>
                <a:ahLst/>
                <a:cxnLst/>
                <a:rect l="l" t="t" r="r" b="b"/>
                <a:pathLst>
                  <a:path w="2083" h="5534" extrusionOk="0">
                    <a:moveTo>
                      <a:pt x="1964" y="0"/>
                    </a:moveTo>
                    <a:cubicBezTo>
                      <a:pt x="1884" y="139"/>
                      <a:pt x="1884" y="317"/>
                      <a:pt x="1924" y="456"/>
                    </a:cubicBezTo>
                    <a:cubicBezTo>
                      <a:pt x="1944" y="536"/>
                      <a:pt x="1964" y="615"/>
                      <a:pt x="1984" y="674"/>
                    </a:cubicBezTo>
                    <a:cubicBezTo>
                      <a:pt x="1984" y="754"/>
                      <a:pt x="1984" y="813"/>
                      <a:pt x="1984" y="893"/>
                    </a:cubicBezTo>
                    <a:cubicBezTo>
                      <a:pt x="1964" y="952"/>
                      <a:pt x="1944" y="1012"/>
                      <a:pt x="1904" y="1091"/>
                    </a:cubicBezTo>
                    <a:cubicBezTo>
                      <a:pt x="1865" y="1131"/>
                      <a:pt x="1825" y="1190"/>
                      <a:pt x="1765" y="1230"/>
                    </a:cubicBezTo>
                    <a:cubicBezTo>
                      <a:pt x="1706" y="1269"/>
                      <a:pt x="1646" y="1309"/>
                      <a:pt x="1587" y="1349"/>
                    </a:cubicBezTo>
                    <a:cubicBezTo>
                      <a:pt x="1527" y="1388"/>
                      <a:pt x="1448" y="1448"/>
                      <a:pt x="1389" y="1507"/>
                    </a:cubicBezTo>
                    <a:cubicBezTo>
                      <a:pt x="1349" y="1587"/>
                      <a:pt x="1289" y="1646"/>
                      <a:pt x="1270" y="1725"/>
                    </a:cubicBezTo>
                    <a:cubicBezTo>
                      <a:pt x="1230" y="1805"/>
                      <a:pt x="1210" y="1904"/>
                      <a:pt x="1210" y="1983"/>
                    </a:cubicBezTo>
                    <a:cubicBezTo>
                      <a:pt x="1190" y="2063"/>
                      <a:pt x="1210" y="2142"/>
                      <a:pt x="1230" y="2221"/>
                    </a:cubicBezTo>
                    <a:cubicBezTo>
                      <a:pt x="1250" y="2301"/>
                      <a:pt x="1270" y="2360"/>
                      <a:pt x="1289" y="2439"/>
                    </a:cubicBezTo>
                    <a:cubicBezTo>
                      <a:pt x="1309" y="2499"/>
                      <a:pt x="1309" y="2558"/>
                      <a:pt x="1289" y="2638"/>
                    </a:cubicBezTo>
                    <a:lnTo>
                      <a:pt x="1289" y="2677"/>
                    </a:lnTo>
                    <a:lnTo>
                      <a:pt x="1270" y="2717"/>
                    </a:lnTo>
                    <a:cubicBezTo>
                      <a:pt x="1270" y="2737"/>
                      <a:pt x="1250" y="2757"/>
                      <a:pt x="1250" y="2777"/>
                    </a:cubicBezTo>
                    <a:lnTo>
                      <a:pt x="1230" y="2816"/>
                    </a:lnTo>
                    <a:cubicBezTo>
                      <a:pt x="1210" y="2876"/>
                      <a:pt x="1170" y="2915"/>
                      <a:pt x="1131" y="2955"/>
                    </a:cubicBezTo>
                    <a:cubicBezTo>
                      <a:pt x="1071" y="2995"/>
                      <a:pt x="1012" y="3034"/>
                      <a:pt x="952" y="3074"/>
                    </a:cubicBezTo>
                    <a:cubicBezTo>
                      <a:pt x="873" y="3114"/>
                      <a:pt x="813" y="3173"/>
                      <a:pt x="754" y="3233"/>
                    </a:cubicBezTo>
                    <a:cubicBezTo>
                      <a:pt x="694" y="3312"/>
                      <a:pt x="655" y="3391"/>
                      <a:pt x="615" y="3471"/>
                    </a:cubicBezTo>
                    <a:cubicBezTo>
                      <a:pt x="595" y="3510"/>
                      <a:pt x="595" y="3550"/>
                      <a:pt x="575" y="3590"/>
                    </a:cubicBezTo>
                    <a:cubicBezTo>
                      <a:pt x="575" y="3629"/>
                      <a:pt x="556" y="3689"/>
                      <a:pt x="556" y="3728"/>
                    </a:cubicBezTo>
                    <a:cubicBezTo>
                      <a:pt x="556" y="3808"/>
                      <a:pt x="556" y="3907"/>
                      <a:pt x="595" y="3986"/>
                    </a:cubicBezTo>
                    <a:cubicBezTo>
                      <a:pt x="615" y="4066"/>
                      <a:pt x="635" y="4145"/>
                      <a:pt x="655" y="4204"/>
                    </a:cubicBezTo>
                    <a:cubicBezTo>
                      <a:pt x="675" y="4264"/>
                      <a:pt x="675" y="4323"/>
                      <a:pt x="655" y="4383"/>
                    </a:cubicBezTo>
                    <a:cubicBezTo>
                      <a:pt x="655" y="4462"/>
                      <a:pt x="635" y="4522"/>
                      <a:pt x="595" y="4581"/>
                    </a:cubicBezTo>
                    <a:cubicBezTo>
                      <a:pt x="575" y="4641"/>
                      <a:pt x="536" y="4680"/>
                      <a:pt x="496" y="4740"/>
                    </a:cubicBezTo>
                    <a:cubicBezTo>
                      <a:pt x="457" y="4779"/>
                      <a:pt x="397" y="4819"/>
                      <a:pt x="338" y="4859"/>
                    </a:cubicBezTo>
                    <a:cubicBezTo>
                      <a:pt x="258" y="4898"/>
                      <a:pt x="199" y="4958"/>
                      <a:pt x="139" y="5017"/>
                    </a:cubicBezTo>
                    <a:cubicBezTo>
                      <a:pt x="80" y="5077"/>
                      <a:pt x="40" y="5156"/>
                      <a:pt x="0" y="5236"/>
                    </a:cubicBezTo>
                    <a:lnTo>
                      <a:pt x="0" y="5255"/>
                    </a:lnTo>
                    <a:lnTo>
                      <a:pt x="80" y="5533"/>
                    </a:lnTo>
                    <a:cubicBezTo>
                      <a:pt x="100" y="5493"/>
                      <a:pt x="119" y="5454"/>
                      <a:pt x="100" y="5434"/>
                    </a:cubicBezTo>
                    <a:lnTo>
                      <a:pt x="119" y="5374"/>
                    </a:lnTo>
                    <a:lnTo>
                      <a:pt x="139" y="5335"/>
                    </a:lnTo>
                    <a:cubicBezTo>
                      <a:pt x="179" y="5275"/>
                      <a:pt x="199" y="5216"/>
                      <a:pt x="258" y="5176"/>
                    </a:cubicBezTo>
                    <a:cubicBezTo>
                      <a:pt x="298" y="5117"/>
                      <a:pt x="357" y="5077"/>
                      <a:pt x="417" y="5057"/>
                    </a:cubicBezTo>
                    <a:cubicBezTo>
                      <a:pt x="496" y="5017"/>
                      <a:pt x="556" y="4958"/>
                      <a:pt x="615" y="4898"/>
                    </a:cubicBezTo>
                    <a:cubicBezTo>
                      <a:pt x="675" y="4839"/>
                      <a:pt x="734" y="4760"/>
                      <a:pt x="774" y="4680"/>
                    </a:cubicBezTo>
                    <a:cubicBezTo>
                      <a:pt x="813" y="4601"/>
                      <a:pt x="833" y="4522"/>
                      <a:pt x="853" y="4442"/>
                    </a:cubicBezTo>
                    <a:cubicBezTo>
                      <a:pt x="873" y="4343"/>
                      <a:pt x="873" y="4264"/>
                      <a:pt x="853" y="4165"/>
                    </a:cubicBezTo>
                    <a:cubicBezTo>
                      <a:pt x="833" y="4085"/>
                      <a:pt x="794" y="4006"/>
                      <a:pt x="774" y="3947"/>
                    </a:cubicBezTo>
                    <a:cubicBezTo>
                      <a:pt x="774" y="3887"/>
                      <a:pt x="754" y="3828"/>
                      <a:pt x="754" y="3768"/>
                    </a:cubicBezTo>
                    <a:cubicBezTo>
                      <a:pt x="774" y="3728"/>
                      <a:pt x="774" y="3709"/>
                      <a:pt x="774" y="3669"/>
                    </a:cubicBezTo>
                    <a:cubicBezTo>
                      <a:pt x="794" y="3649"/>
                      <a:pt x="794" y="3609"/>
                      <a:pt x="813" y="3570"/>
                    </a:cubicBezTo>
                    <a:cubicBezTo>
                      <a:pt x="833" y="3530"/>
                      <a:pt x="873" y="3471"/>
                      <a:pt x="913" y="3431"/>
                    </a:cubicBezTo>
                    <a:cubicBezTo>
                      <a:pt x="952" y="3371"/>
                      <a:pt x="992" y="3332"/>
                      <a:pt x="1051" y="3292"/>
                    </a:cubicBezTo>
                    <a:cubicBezTo>
                      <a:pt x="1131" y="3252"/>
                      <a:pt x="1190" y="3213"/>
                      <a:pt x="1250" y="3153"/>
                    </a:cubicBezTo>
                    <a:cubicBezTo>
                      <a:pt x="1329" y="3094"/>
                      <a:pt x="1369" y="3014"/>
                      <a:pt x="1408" y="2935"/>
                    </a:cubicBezTo>
                    <a:cubicBezTo>
                      <a:pt x="1428" y="2915"/>
                      <a:pt x="1428" y="2896"/>
                      <a:pt x="1428" y="2876"/>
                    </a:cubicBezTo>
                    <a:cubicBezTo>
                      <a:pt x="1448" y="2856"/>
                      <a:pt x="1468" y="2836"/>
                      <a:pt x="1468" y="2816"/>
                    </a:cubicBezTo>
                    <a:lnTo>
                      <a:pt x="1468" y="2757"/>
                    </a:lnTo>
                    <a:cubicBezTo>
                      <a:pt x="1488" y="2737"/>
                      <a:pt x="1488" y="2697"/>
                      <a:pt x="1488" y="2677"/>
                    </a:cubicBezTo>
                    <a:cubicBezTo>
                      <a:pt x="1508" y="2598"/>
                      <a:pt x="1508" y="2499"/>
                      <a:pt x="1488" y="2420"/>
                    </a:cubicBezTo>
                    <a:cubicBezTo>
                      <a:pt x="1468" y="2340"/>
                      <a:pt x="1448" y="2261"/>
                      <a:pt x="1428" y="2201"/>
                    </a:cubicBezTo>
                    <a:cubicBezTo>
                      <a:pt x="1369" y="2063"/>
                      <a:pt x="1369" y="1924"/>
                      <a:pt x="1428" y="1805"/>
                    </a:cubicBezTo>
                    <a:cubicBezTo>
                      <a:pt x="1448" y="1745"/>
                      <a:pt x="1468" y="1686"/>
                      <a:pt x="1508" y="1626"/>
                    </a:cubicBezTo>
                    <a:cubicBezTo>
                      <a:pt x="1547" y="1587"/>
                      <a:pt x="1607" y="1527"/>
                      <a:pt x="1666" y="1507"/>
                    </a:cubicBezTo>
                    <a:cubicBezTo>
                      <a:pt x="1726" y="1448"/>
                      <a:pt x="1785" y="1408"/>
                      <a:pt x="1845" y="1349"/>
                    </a:cubicBezTo>
                    <a:cubicBezTo>
                      <a:pt x="1924" y="1289"/>
                      <a:pt x="1964" y="1230"/>
                      <a:pt x="2003" y="1150"/>
                    </a:cubicBezTo>
                    <a:cubicBezTo>
                      <a:pt x="2043" y="1071"/>
                      <a:pt x="2063" y="992"/>
                      <a:pt x="2063" y="912"/>
                    </a:cubicBezTo>
                    <a:cubicBezTo>
                      <a:pt x="2083" y="813"/>
                      <a:pt x="2083" y="734"/>
                      <a:pt x="2063" y="655"/>
                    </a:cubicBezTo>
                    <a:cubicBezTo>
                      <a:pt x="2043" y="575"/>
                      <a:pt x="2023" y="496"/>
                      <a:pt x="2003" y="436"/>
                    </a:cubicBezTo>
                    <a:cubicBezTo>
                      <a:pt x="1964" y="357"/>
                      <a:pt x="1964" y="298"/>
                      <a:pt x="1944" y="218"/>
                    </a:cubicBezTo>
                    <a:cubicBezTo>
                      <a:pt x="1944" y="139"/>
                      <a:pt x="1964" y="79"/>
                      <a:pt x="1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3"/>
              <p:cNvSpPr/>
              <p:nvPr/>
            </p:nvSpPr>
            <p:spPr>
              <a:xfrm flipH="1">
                <a:off x="7744208" y="4320289"/>
                <a:ext cx="894520" cy="660297"/>
              </a:xfrm>
              <a:custGeom>
                <a:avLst/>
                <a:gdLst/>
                <a:ahLst/>
                <a:cxnLst/>
                <a:rect l="l" t="t" r="r" b="b"/>
                <a:pathLst>
                  <a:path w="4919" h="3631" extrusionOk="0">
                    <a:moveTo>
                      <a:pt x="4899" y="1"/>
                    </a:moveTo>
                    <a:cubicBezTo>
                      <a:pt x="4839" y="41"/>
                      <a:pt x="4760" y="80"/>
                      <a:pt x="4701" y="100"/>
                    </a:cubicBezTo>
                    <a:cubicBezTo>
                      <a:pt x="4621" y="120"/>
                      <a:pt x="4562" y="120"/>
                      <a:pt x="4483" y="120"/>
                    </a:cubicBezTo>
                    <a:lnTo>
                      <a:pt x="4245" y="120"/>
                    </a:lnTo>
                    <a:cubicBezTo>
                      <a:pt x="4165" y="120"/>
                      <a:pt x="4086" y="140"/>
                      <a:pt x="4007" y="179"/>
                    </a:cubicBezTo>
                    <a:cubicBezTo>
                      <a:pt x="3967" y="199"/>
                      <a:pt x="3927" y="219"/>
                      <a:pt x="3907" y="239"/>
                    </a:cubicBezTo>
                    <a:lnTo>
                      <a:pt x="3848" y="259"/>
                    </a:lnTo>
                    <a:lnTo>
                      <a:pt x="3788" y="298"/>
                    </a:lnTo>
                    <a:cubicBezTo>
                      <a:pt x="3729" y="358"/>
                      <a:pt x="3669" y="417"/>
                      <a:pt x="3630" y="497"/>
                    </a:cubicBezTo>
                    <a:cubicBezTo>
                      <a:pt x="3590" y="556"/>
                      <a:pt x="3550" y="636"/>
                      <a:pt x="3531" y="715"/>
                    </a:cubicBezTo>
                    <a:cubicBezTo>
                      <a:pt x="3511" y="774"/>
                      <a:pt x="3471" y="854"/>
                      <a:pt x="3451" y="913"/>
                    </a:cubicBezTo>
                    <a:cubicBezTo>
                      <a:pt x="3412" y="973"/>
                      <a:pt x="3372" y="1012"/>
                      <a:pt x="3332" y="1072"/>
                    </a:cubicBezTo>
                    <a:lnTo>
                      <a:pt x="3253" y="1131"/>
                    </a:lnTo>
                    <a:cubicBezTo>
                      <a:pt x="3213" y="1151"/>
                      <a:pt x="3193" y="1171"/>
                      <a:pt x="3174" y="1191"/>
                    </a:cubicBezTo>
                    <a:cubicBezTo>
                      <a:pt x="3114" y="1211"/>
                      <a:pt x="3035" y="1230"/>
                      <a:pt x="2975" y="1250"/>
                    </a:cubicBezTo>
                    <a:lnTo>
                      <a:pt x="2757" y="1250"/>
                    </a:lnTo>
                    <a:cubicBezTo>
                      <a:pt x="2678" y="1250"/>
                      <a:pt x="2599" y="1250"/>
                      <a:pt x="2519" y="1270"/>
                    </a:cubicBezTo>
                    <a:cubicBezTo>
                      <a:pt x="2440" y="1310"/>
                      <a:pt x="2361" y="1330"/>
                      <a:pt x="2281" y="1389"/>
                    </a:cubicBezTo>
                    <a:cubicBezTo>
                      <a:pt x="2222" y="1429"/>
                      <a:pt x="2142" y="1488"/>
                      <a:pt x="2103" y="1568"/>
                    </a:cubicBezTo>
                    <a:cubicBezTo>
                      <a:pt x="2043" y="1627"/>
                      <a:pt x="2004" y="1706"/>
                      <a:pt x="1964" y="1786"/>
                    </a:cubicBezTo>
                    <a:cubicBezTo>
                      <a:pt x="1944" y="1865"/>
                      <a:pt x="1924" y="1944"/>
                      <a:pt x="1904" y="2004"/>
                    </a:cubicBezTo>
                    <a:cubicBezTo>
                      <a:pt x="1885" y="2063"/>
                      <a:pt x="1845" y="2123"/>
                      <a:pt x="1825" y="2182"/>
                    </a:cubicBezTo>
                    <a:cubicBezTo>
                      <a:pt x="1805" y="2222"/>
                      <a:pt x="1766" y="2242"/>
                      <a:pt x="1746" y="2262"/>
                    </a:cubicBezTo>
                    <a:cubicBezTo>
                      <a:pt x="1726" y="2281"/>
                      <a:pt x="1706" y="2321"/>
                      <a:pt x="1666" y="2341"/>
                    </a:cubicBezTo>
                    <a:cubicBezTo>
                      <a:pt x="1607" y="2381"/>
                      <a:pt x="1547" y="2420"/>
                      <a:pt x="1488" y="2440"/>
                    </a:cubicBezTo>
                    <a:cubicBezTo>
                      <a:pt x="1429" y="2460"/>
                      <a:pt x="1349" y="2480"/>
                      <a:pt x="1290" y="2480"/>
                    </a:cubicBezTo>
                    <a:cubicBezTo>
                      <a:pt x="1210" y="2480"/>
                      <a:pt x="1131" y="2480"/>
                      <a:pt x="1052" y="2500"/>
                    </a:cubicBezTo>
                    <a:cubicBezTo>
                      <a:pt x="972" y="2500"/>
                      <a:pt x="893" y="2539"/>
                      <a:pt x="834" y="2579"/>
                    </a:cubicBezTo>
                    <a:lnTo>
                      <a:pt x="774" y="2599"/>
                    </a:lnTo>
                    <a:lnTo>
                      <a:pt x="734" y="2638"/>
                    </a:lnTo>
                    <a:cubicBezTo>
                      <a:pt x="695" y="2658"/>
                      <a:pt x="655" y="2678"/>
                      <a:pt x="635" y="2718"/>
                    </a:cubicBezTo>
                    <a:cubicBezTo>
                      <a:pt x="576" y="2757"/>
                      <a:pt x="516" y="2817"/>
                      <a:pt x="477" y="2896"/>
                    </a:cubicBezTo>
                    <a:cubicBezTo>
                      <a:pt x="457" y="2976"/>
                      <a:pt x="417" y="3035"/>
                      <a:pt x="397" y="3114"/>
                    </a:cubicBezTo>
                    <a:cubicBezTo>
                      <a:pt x="377" y="3194"/>
                      <a:pt x="358" y="3253"/>
                      <a:pt x="318" y="3313"/>
                    </a:cubicBezTo>
                    <a:cubicBezTo>
                      <a:pt x="278" y="3372"/>
                      <a:pt x="239" y="3432"/>
                      <a:pt x="179" y="3491"/>
                    </a:cubicBezTo>
                    <a:cubicBezTo>
                      <a:pt x="159" y="3511"/>
                      <a:pt x="120" y="3531"/>
                      <a:pt x="100" y="3551"/>
                    </a:cubicBezTo>
                    <a:lnTo>
                      <a:pt x="1" y="3630"/>
                    </a:lnTo>
                    <a:lnTo>
                      <a:pt x="219" y="3571"/>
                    </a:lnTo>
                    <a:lnTo>
                      <a:pt x="219" y="3551"/>
                    </a:lnTo>
                    <a:cubicBezTo>
                      <a:pt x="278" y="3491"/>
                      <a:pt x="338" y="3432"/>
                      <a:pt x="377" y="3352"/>
                    </a:cubicBezTo>
                    <a:cubicBezTo>
                      <a:pt x="417" y="3293"/>
                      <a:pt x="437" y="3214"/>
                      <a:pt x="457" y="3134"/>
                    </a:cubicBezTo>
                    <a:cubicBezTo>
                      <a:pt x="477" y="3075"/>
                      <a:pt x="496" y="2995"/>
                      <a:pt x="536" y="2936"/>
                    </a:cubicBezTo>
                    <a:cubicBezTo>
                      <a:pt x="576" y="2876"/>
                      <a:pt x="615" y="2817"/>
                      <a:pt x="675" y="2777"/>
                    </a:cubicBezTo>
                    <a:cubicBezTo>
                      <a:pt x="695" y="2738"/>
                      <a:pt x="734" y="2718"/>
                      <a:pt x="754" y="2698"/>
                    </a:cubicBezTo>
                    <a:lnTo>
                      <a:pt x="814" y="2678"/>
                    </a:lnTo>
                    <a:lnTo>
                      <a:pt x="853" y="2658"/>
                    </a:lnTo>
                    <a:cubicBezTo>
                      <a:pt x="913" y="2619"/>
                      <a:pt x="992" y="2599"/>
                      <a:pt x="1052" y="2599"/>
                    </a:cubicBezTo>
                    <a:cubicBezTo>
                      <a:pt x="1091" y="2589"/>
                      <a:pt x="1131" y="2584"/>
                      <a:pt x="1171" y="2584"/>
                    </a:cubicBezTo>
                    <a:cubicBezTo>
                      <a:pt x="1210" y="2584"/>
                      <a:pt x="1250" y="2589"/>
                      <a:pt x="1290" y="2599"/>
                    </a:cubicBezTo>
                    <a:cubicBezTo>
                      <a:pt x="1369" y="2599"/>
                      <a:pt x="1448" y="2579"/>
                      <a:pt x="1528" y="2559"/>
                    </a:cubicBezTo>
                    <a:cubicBezTo>
                      <a:pt x="1607" y="2539"/>
                      <a:pt x="1686" y="2500"/>
                      <a:pt x="1746" y="2460"/>
                    </a:cubicBezTo>
                    <a:cubicBezTo>
                      <a:pt x="1785" y="2440"/>
                      <a:pt x="1825" y="2400"/>
                      <a:pt x="1845" y="2381"/>
                    </a:cubicBezTo>
                    <a:cubicBezTo>
                      <a:pt x="1885" y="2361"/>
                      <a:pt x="1904" y="2321"/>
                      <a:pt x="1944" y="2301"/>
                    </a:cubicBezTo>
                    <a:cubicBezTo>
                      <a:pt x="1984" y="2222"/>
                      <a:pt x="2043" y="2143"/>
                      <a:pt x="2063" y="2063"/>
                    </a:cubicBezTo>
                    <a:cubicBezTo>
                      <a:pt x="2103" y="2004"/>
                      <a:pt x="2123" y="1925"/>
                      <a:pt x="2142" y="1865"/>
                    </a:cubicBezTo>
                    <a:cubicBezTo>
                      <a:pt x="2162" y="1806"/>
                      <a:pt x="2202" y="1746"/>
                      <a:pt x="2242" y="1687"/>
                    </a:cubicBezTo>
                    <a:cubicBezTo>
                      <a:pt x="2281" y="1647"/>
                      <a:pt x="2341" y="1607"/>
                      <a:pt x="2400" y="1568"/>
                    </a:cubicBezTo>
                    <a:cubicBezTo>
                      <a:pt x="2440" y="1528"/>
                      <a:pt x="2499" y="1488"/>
                      <a:pt x="2579" y="1488"/>
                    </a:cubicBezTo>
                    <a:cubicBezTo>
                      <a:pt x="2638" y="1468"/>
                      <a:pt x="2698" y="1449"/>
                      <a:pt x="2777" y="1449"/>
                    </a:cubicBezTo>
                    <a:cubicBezTo>
                      <a:pt x="2856" y="1449"/>
                      <a:pt x="2936" y="1449"/>
                      <a:pt x="3015" y="1429"/>
                    </a:cubicBezTo>
                    <a:cubicBezTo>
                      <a:pt x="3094" y="1429"/>
                      <a:pt x="3193" y="1389"/>
                      <a:pt x="3273" y="1349"/>
                    </a:cubicBezTo>
                    <a:cubicBezTo>
                      <a:pt x="3332" y="1310"/>
                      <a:pt x="3412" y="1250"/>
                      <a:pt x="3471" y="1191"/>
                    </a:cubicBezTo>
                    <a:cubicBezTo>
                      <a:pt x="3531" y="1131"/>
                      <a:pt x="3570" y="1072"/>
                      <a:pt x="3610" y="992"/>
                    </a:cubicBezTo>
                    <a:cubicBezTo>
                      <a:pt x="3650" y="913"/>
                      <a:pt x="3669" y="834"/>
                      <a:pt x="3689" y="754"/>
                    </a:cubicBezTo>
                    <a:cubicBezTo>
                      <a:pt x="3709" y="695"/>
                      <a:pt x="3729" y="636"/>
                      <a:pt x="3769" y="556"/>
                    </a:cubicBezTo>
                    <a:cubicBezTo>
                      <a:pt x="3808" y="497"/>
                      <a:pt x="3848" y="457"/>
                      <a:pt x="3888" y="398"/>
                    </a:cubicBezTo>
                    <a:lnTo>
                      <a:pt x="3927" y="378"/>
                    </a:lnTo>
                    <a:lnTo>
                      <a:pt x="3967" y="338"/>
                    </a:lnTo>
                    <a:cubicBezTo>
                      <a:pt x="4007" y="318"/>
                      <a:pt x="4026" y="298"/>
                      <a:pt x="4066" y="279"/>
                    </a:cubicBezTo>
                    <a:cubicBezTo>
                      <a:pt x="4126" y="259"/>
                      <a:pt x="4185" y="239"/>
                      <a:pt x="4264" y="219"/>
                    </a:cubicBezTo>
                    <a:cubicBezTo>
                      <a:pt x="4344" y="199"/>
                      <a:pt x="4403" y="199"/>
                      <a:pt x="4483" y="199"/>
                    </a:cubicBezTo>
                    <a:cubicBezTo>
                      <a:pt x="4562" y="199"/>
                      <a:pt x="4641" y="179"/>
                      <a:pt x="4721" y="140"/>
                    </a:cubicBezTo>
                    <a:cubicBezTo>
                      <a:pt x="4780" y="120"/>
                      <a:pt x="4859" y="80"/>
                      <a:pt x="4919" y="21"/>
                    </a:cubicBezTo>
                    <a:lnTo>
                      <a:pt x="48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3"/>
              <p:cNvSpPr/>
              <p:nvPr/>
            </p:nvSpPr>
            <p:spPr>
              <a:xfrm flipH="1">
                <a:off x="8148095" y="3942585"/>
                <a:ext cx="112020" cy="176213"/>
              </a:xfrm>
              <a:custGeom>
                <a:avLst/>
                <a:gdLst/>
                <a:ahLst/>
                <a:cxnLst/>
                <a:rect l="l" t="t" r="r" b="b"/>
                <a:pathLst>
                  <a:path w="616" h="969" extrusionOk="0">
                    <a:moveTo>
                      <a:pt x="534" y="1"/>
                    </a:moveTo>
                    <a:cubicBezTo>
                      <a:pt x="507" y="1"/>
                      <a:pt x="477" y="15"/>
                      <a:pt x="457" y="35"/>
                    </a:cubicBezTo>
                    <a:cubicBezTo>
                      <a:pt x="398" y="75"/>
                      <a:pt x="338" y="134"/>
                      <a:pt x="298" y="194"/>
                    </a:cubicBezTo>
                    <a:cubicBezTo>
                      <a:pt x="259" y="253"/>
                      <a:pt x="219" y="313"/>
                      <a:pt x="179" y="372"/>
                    </a:cubicBezTo>
                    <a:cubicBezTo>
                      <a:pt x="179" y="372"/>
                      <a:pt x="179" y="392"/>
                      <a:pt x="160" y="412"/>
                    </a:cubicBezTo>
                    <a:cubicBezTo>
                      <a:pt x="100" y="491"/>
                      <a:pt x="60" y="591"/>
                      <a:pt x="21" y="690"/>
                    </a:cubicBezTo>
                    <a:cubicBezTo>
                      <a:pt x="1" y="769"/>
                      <a:pt x="1" y="829"/>
                      <a:pt x="21" y="908"/>
                    </a:cubicBezTo>
                    <a:cubicBezTo>
                      <a:pt x="46" y="946"/>
                      <a:pt x="89" y="968"/>
                      <a:pt x="131" y="968"/>
                    </a:cubicBezTo>
                    <a:cubicBezTo>
                      <a:pt x="155" y="968"/>
                      <a:pt x="178" y="962"/>
                      <a:pt x="199" y="948"/>
                    </a:cubicBezTo>
                    <a:cubicBezTo>
                      <a:pt x="239" y="908"/>
                      <a:pt x="298" y="848"/>
                      <a:pt x="338" y="789"/>
                    </a:cubicBezTo>
                    <a:cubicBezTo>
                      <a:pt x="378" y="729"/>
                      <a:pt x="417" y="670"/>
                      <a:pt x="437" y="610"/>
                    </a:cubicBezTo>
                    <a:cubicBezTo>
                      <a:pt x="497" y="511"/>
                      <a:pt x="556" y="372"/>
                      <a:pt x="576" y="253"/>
                    </a:cubicBezTo>
                    <a:cubicBezTo>
                      <a:pt x="576" y="214"/>
                      <a:pt x="576" y="174"/>
                      <a:pt x="596" y="154"/>
                    </a:cubicBezTo>
                    <a:cubicBezTo>
                      <a:pt x="616" y="115"/>
                      <a:pt x="616" y="75"/>
                      <a:pt x="596" y="55"/>
                    </a:cubicBezTo>
                    <a:cubicBezTo>
                      <a:pt x="586" y="15"/>
                      <a:pt x="561" y="1"/>
                      <a:pt x="5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3"/>
              <p:cNvSpPr/>
              <p:nvPr/>
            </p:nvSpPr>
            <p:spPr>
              <a:xfrm flipH="1">
                <a:off x="8176827" y="3809470"/>
                <a:ext cx="65102" cy="100927"/>
              </a:xfrm>
              <a:custGeom>
                <a:avLst/>
                <a:gdLst/>
                <a:ahLst/>
                <a:cxnLst/>
                <a:rect l="l" t="t" r="r" b="b"/>
                <a:pathLst>
                  <a:path w="358" h="555" extrusionOk="0">
                    <a:moveTo>
                      <a:pt x="308" y="1"/>
                    </a:moveTo>
                    <a:cubicBezTo>
                      <a:pt x="298" y="1"/>
                      <a:pt x="286" y="5"/>
                      <a:pt x="278" y="14"/>
                    </a:cubicBezTo>
                    <a:cubicBezTo>
                      <a:pt x="99" y="113"/>
                      <a:pt x="0" y="311"/>
                      <a:pt x="20" y="509"/>
                    </a:cubicBezTo>
                    <a:cubicBezTo>
                      <a:pt x="20" y="526"/>
                      <a:pt x="46" y="555"/>
                      <a:pt x="77" y="555"/>
                    </a:cubicBezTo>
                    <a:cubicBezTo>
                      <a:pt x="84" y="555"/>
                      <a:pt x="92" y="553"/>
                      <a:pt x="99" y="549"/>
                    </a:cubicBezTo>
                    <a:lnTo>
                      <a:pt x="119" y="529"/>
                    </a:lnTo>
                    <a:lnTo>
                      <a:pt x="179" y="529"/>
                    </a:lnTo>
                    <a:cubicBezTo>
                      <a:pt x="218" y="470"/>
                      <a:pt x="258" y="410"/>
                      <a:pt x="278" y="351"/>
                    </a:cubicBezTo>
                    <a:cubicBezTo>
                      <a:pt x="317" y="311"/>
                      <a:pt x="317" y="271"/>
                      <a:pt x="337" y="232"/>
                    </a:cubicBezTo>
                    <a:cubicBezTo>
                      <a:pt x="357" y="172"/>
                      <a:pt x="357" y="93"/>
                      <a:pt x="337" y="34"/>
                    </a:cubicBezTo>
                    <a:cubicBezTo>
                      <a:pt x="337" y="10"/>
                      <a:pt x="324" y="1"/>
                      <a:pt x="3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flipH="1">
                <a:off x="8108451" y="3805470"/>
                <a:ext cx="39825" cy="47827"/>
              </a:xfrm>
              <a:custGeom>
                <a:avLst/>
                <a:gdLst/>
                <a:ahLst/>
                <a:cxnLst/>
                <a:rect l="l" t="t" r="r" b="b"/>
                <a:pathLst>
                  <a:path w="219" h="263" extrusionOk="0">
                    <a:moveTo>
                      <a:pt x="169" y="1"/>
                    </a:moveTo>
                    <a:cubicBezTo>
                      <a:pt x="164" y="1"/>
                      <a:pt x="159" y="6"/>
                      <a:pt x="159" y="16"/>
                    </a:cubicBezTo>
                    <a:cubicBezTo>
                      <a:pt x="140" y="16"/>
                      <a:pt x="120" y="36"/>
                      <a:pt x="100" y="36"/>
                    </a:cubicBezTo>
                    <a:cubicBezTo>
                      <a:pt x="80" y="56"/>
                      <a:pt x="60" y="75"/>
                      <a:pt x="60" y="95"/>
                    </a:cubicBezTo>
                    <a:cubicBezTo>
                      <a:pt x="21" y="115"/>
                      <a:pt x="21" y="155"/>
                      <a:pt x="21" y="194"/>
                    </a:cubicBezTo>
                    <a:cubicBezTo>
                      <a:pt x="1" y="214"/>
                      <a:pt x="1" y="234"/>
                      <a:pt x="21" y="234"/>
                    </a:cubicBezTo>
                    <a:cubicBezTo>
                      <a:pt x="21" y="248"/>
                      <a:pt x="30" y="262"/>
                      <a:pt x="43" y="262"/>
                    </a:cubicBezTo>
                    <a:cubicBezTo>
                      <a:pt x="49" y="262"/>
                      <a:pt x="54" y="260"/>
                      <a:pt x="60" y="254"/>
                    </a:cubicBezTo>
                    <a:cubicBezTo>
                      <a:pt x="80" y="254"/>
                      <a:pt x="120" y="254"/>
                      <a:pt x="140" y="234"/>
                    </a:cubicBezTo>
                    <a:cubicBezTo>
                      <a:pt x="159" y="214"/>
                      <a:pt x="179" y="214"/>
                      <a:pt x="179" y="175"/>
                    </a:cubicBezTo>
                    <a:cubicBezTo>
                      <a:pt x="219" y="135"/>
                      <a:pt x="219" y="95"/>
                      <a:pt x="199" y="36"/>
                    </a:cubicBezTo>
                    <a:cubicBezTo>
                      <a:pt x="199" y="36"/>
                      <a:pt x="199" y="16"/>
                      <a:pt x="179" y="16"/>
                    </a:cubicBezTo>
                    <a:cubicBezTo>
                      <a:pt x="179" y="6"/>
                      <a:pt x="174" y="1"/>
                      <a:pt x="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3"/>
              <p:cNvSpPr/>
              <p:nvPr/>
            </p:nvSpPr>
            <p:spPr>
              <a:xfrm flipH="1">
                <a:off x="8743110" y="4304468"/>
                <a:ext cx="68739" cy="127295"/>
              </a:xfrm>
              <a:custGeom>
                <a:avLst/>
                <a:gdLst/>
                <a:ahLst/>
                <a:cxnLst/>
                <a:rect l="l" t="t" r="r" b="b"/>
                <a:pathLst>
                  <a:path w="378" h="700" extrusionOk="0">
                    <a:moveTo>
                      <a:pt x="309" y="1"/>
                    </a:moveTo>
                    <a:cubicBezTo>
                      <a:pt x="300" y="1"/>
                      <a:pt x="289" y="3"/>
                      <a:pt x="278" y="9"/>
                    </a:cubicBezTo>
                    <a:cubicBezTo>
                      <a:pt x="239" y="68"/>
                      <a:pt x="199" y="108"/>
                      <a:pt x="179" y="167"/>
                    </a:cubicBezTo>
                    <a:cubicBezTo>
                      <a:pt x="159" y="207"/>
                      <a:pt x="140" y="247"/>
                      <a:pt x="120" y="266"/>
                    </a:cubicBezTo>
                    <a:cubicBezTo>
                      <a:pt x="120" y="306"/>
                      <a:pt x="100" y="326"/>
                      <a:pt x="100" y="366"/>
                    </a:cubicBezTo>
                    <a:cubicBezTo>
                      <a:pt x="80" y="385"/>
                      <a:pt x="60" y="425"/>
                      <a:pt x="40" y="445"/>
                    </a:cubicBezTo>
                    <a:cubicBezTo>
                      <a:pt x="21" y="485"/>
                      <a:pt x="21" y="524"/>
                      <a:pt x="21" y="564"/>
                    </a:cubicBezTo>
                    <a:cubicBezTo>
                      <a:pt x="1" y="604"/>
                      <a:pt x="1" y="643"/>
                      <a:pt x="40" y="683"/>
                    </a:cubicBezTo>
                    <a:cubicBezTo>
                      <a:pt x="52" y="694"/>
                      <a:pt x="65" y="699"/>
                      <a:pt x="79" y="699"/>
                    </a:cubicBezTo>
                    <a:cubicBezTo>
                      <a:pt x="113" y="699"/>
                      <a:pt x="151" y="671"/>
                      <a:pt x="179" y="643"/>
                    </a:cubicBezTo>
                    <a:cubicBezTo>
                      <a:pt x="199" y="623"/>
                      <a:pt x="219" y="623"/>
                      <a:pt x="219" y="604"/>
                    </a:cubicBezTo>
                    <a:cubicBezTo>
                      <a:pt x="259" y="544"/>
                      <a:pt x="298" y="485"/>
                      <a:pt x="318" y="405"/>
                    </a:cubicBezTo>
                    <a:cubicBezTo>
                      <a:pt x="358" y="326"/>
                      <a:pt x="378" y="227"/>
                      <a:pt x="358" y="128"/>
                    </a:cubicBezTo>
                    <a:cubicBezTo>
                      <a:pt x="358" y="108"/>
                      <a:pt x="358" y="68"/>
                      <a:pt x="358" y="48"/>
                    </a:cubicBezTo>
                    <a:cubicBezTo>
                      <a:pt x="358" y="19"/>
                      <a:pt x="336" y="1"/>
                      <a:pt x="3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3"/>
              <p:cNvSpPr/>
              <p:nvPr/>
            </p:nvSpPr>
            <p:spPr>
              <a:xfrm flipH="1">
                <a:off x="8775480" y="4220271"/>
                <a:ext cx="36370" cy="71467"/>
              </a:xfrm>
              <a:custGeom>
                <a:avLst/>
                <a:gdLst/>
                <a:ahLst/>
                <a:cxnLst/>
                <a:rect l="l" t="t" r="r" b="b"/>
                <a:pathLst>
                  <a:path w="200" h="393" extrusionOk="0">
                    <a:moveTo>
                      <a:pt x="117" y="1"/>
                    </a:moveTo>
                    <a:cubicBezTo>
                      <a:pt x="105" y="1"/>
                      <a:pt x="90" y="6"/>
                      <a:pt x="80" y="15"/>
                    </a:cubicBezTo>
                    <a:cubicBezTo>
                      <a:pt x="60" y="35"/>
                      <a:pt x="40" y="55"/>
                      <a:pt x="21" y="95"/>
                    </a:cubicBezTo>
                    <a:cubicBezTo>
                      <a:pt x="21" y="115"/>
                      <a:pt x="21" y="134"/>
                      <a:pt x="1" y="154"/>
                    </a:cubicBezTo>
                    <a:cubicBezTo>
                      <a:pt x="1" y="214"/>
                      <a:pt x="1" y="273"/>
                      <a:pt x="1" y="313"/>
                    </a:cubicBezTo>
                    <a:cubicBezTo>
                      <a:pt x="21" y="333"/>
                      <a:pt x="21" y="333"/>
                      <a:pt x="40" y="353"/>
                    </a:cubicBezTo>
                    <a:lnTo>
                      <a:pt x="40" y="372"/>
                    </a:lnTo>
                    <a:cubicBezTo>
                      <a:pt x="40" y="372"/>
                      <a:pt x="60" y="392"/>
                      <a:pt x="60" y="392"/>
                    </a:cubicBezTo>
                    <a:cubicBezTo>
                      <a:pt x="80" y="392"/>
                      <a:pt x="100" y="372"/>
                      <a:pt x="100" y="372"/>
                    </a:cubicBezTo>
                    <a:cubicBezTo>
                      <a:pt x="179" y="293"/>
                      <a:pt x="199" y="174"/>
                      <a:pt x="179" y="95"/>
                    </a:cubicBezTo>
                    <a:cubicBezTo>
                      <a:pt x="199" y="75"/>
                      <a:pt x="199" y="35"/>
                      <a:pt x="179" y="15"/>
                    </a:cubicBezTo>
                    <a:lnTo>
                      <a:pt x="140" y="15"/>
                    </a:lnTo>
                    <a:cubicBezTo>
                      <a:pt x="140" y="6"/>
                      <a:pt x="13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3"/>
              <p:cNvSpPr/>
              <p:nvPr/>
            </p:nvSpPr>
            <p:spPr>
              <a:xfrm flipH="1">
                <a:off x="8851311" y="4242821"/>
                <a:ext cx="36188" cy="113838"/>
              </a:xfrm>
              <a:custGeom>
                <a:avLst/>
                <a:gdLst/>
                <a:ahLst/>
                <a:cxnLst/>
                <a:rect l="l" t="t" r="r" b="b"/>
                <a:pathLst>
                  <a:path w="199" h="626" extrusionOk="0">
                    <a:moveTo>
                      <a:pt x="99" y="1"/>
                    </a:moveTo>
                    <a:cubicBezTo>
                      <a:pt x="85" y="1"/>
                      <a:pt x="70" y="10"/>
                      <a:pt x="60" y="30"/>
                    </a:cubicBezTo>
                    <a:cubicBezTo>
                      <a:pt x="60" y="30"/>
                      <a:pt x="60" y="50"/>
                      <a:pt x="60" y="50"/>
                    </a:cubicBezTo>
                    <a:cubicBezTo>
                      <a:pt x="40" y="50"/>
                      <a:pt x="20" y="70"/>
                      <a:pt x="20" y="90"/>
                    </a:cubicBezTo>
                    <a:cubicBezTo>
                      <a:pt x="0" y="169"/>
                      <a:pt x="0" y="248"/>
                      <a:pt x="0" y="328"/>
                    </a:cubicBezTo>
                    <a:cubicBezTo>
                      <a:pt x="0" y="407"/>
                      <a:pt x="20" y="486"/>
                      <a:pt x="40" y="566"/>
                    </a:cubicBezTo>
                    <a:cubicBezTo>
                      <a:pt x="60" y="605"/>
                      <a:pt x="80" y="625"/>
                      <a:pt x="119" y="625"/>
                    </a:cubicBezTo>
                    <a:cubicBezTo>
                      <a:pt x="159" y="625"/>
                      <a:pt x="199" y="586"/>
                      <a:pt x="199" y="546"/>
                    </a:cubicBezTo>
                    <a:cubicBezTo>
                      <a:pt x="199" y="506"/>
                      <a:pt x="199" y="467"/>
                      <a:pt x="199" y="427"/>
                    </a:cubicBezTo>
                    <a:cubicBezTo>
                      <a:pt x="199" y="387"/>
                      <a:pt x="199" y="348"/>
                      <a:pt x="199" y="308"/>
                    </a:cubicBezTo>
                    <a:cubicBezTo>
                      <a:pt x="179" y="209"/>
                      <a:pt x="159" y="110"/>
                      <a:pt x="139" y="30"/>
                    </a:cubicBezTo>
                    <a:cubicBezTo>
                      <a:pt x="129" y="10"/>
                      <a:pt x="114"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3"/>
              <p:cNvSpPr/>
              <p:nvPr/>
            </p:nvSpPr>
            <p:spPr>
              <a:xfrm flipH="1">
                <a:off x="8836945" y="4126436"/>
                <a:ext cx="36188" cy="57101"/>
              </a:xfrm>
              <a:custGeom>
                <a:avLst/>
                <a:gdLst/>
                <a:ahLst/>
                <a:cxnLst/>
                <a:rect l="l" t="t" r="r" b="b"/>
                <a:pathLst>
                  <a:path w="199" h="314" extrusionOk="0">
                    <a:moveTo>
                      <a:pt x="110" y="1"/>
                    </a:moveTo>
                    <a:cubicBezTo>
                      <a:pt x="100" y="1"/>
                      <a:pt x="90" y="6"/>
                      <a:pt x="80" y="16"/>
                    </a:cubicBezTo>
                    <a:cubicBezTo>
                      <a:pt x="80" y="16"/>
                      <a:pt x="80" y="16"/>
                      <a:pt x="80" y="36"/>
                    </a:cubicBezTo>
                    <a:lnTo>
                      <a:pt x="60" y="56"/>
                    </a:lnTo>
                    <a:cubicBezTo>
                      <a:pt x="40" y="56"/>
                      <a:pt x="20" y="95"/>
                      <a:pt x="20" y="115"/>
                    </a:cubicBezTo>
                    <a:cubicBezTo>
                      <a:pt x="20" y="115"/>
                      <a:pt x="20" y="135"/>
                      <a:pt x="20" y="135"/>
                    </a:cubicBezTo>
                    <a:cubicBezTo>
                      <a:pt x="1" y="194"/>
                      <a:pt x="1" y="254"/>
                      <a:pt x="40" y="293"/>
                    </a:cubicBezTo>
                    <a:cubicBezTo>
                      <a:pt x="40" y="313"/>
                      <a:pt x="60" y="313"/>
                      <a:pt x="80" y="313"/>
                    </a:cubicBezTo>
                    <a:cubicBezTo>
                      <a:pt x="100" y="313"/>
                      <a:pt x="120" y="313"/>
                      <a:pt x="120" y="293"/>
                    </a:cubicBezTo>
                    <a:lnTo>
                      <a:pt x="139" y="274"/>
                    </a:lnTo>
                    <a:cubicBezTo>
                      <a:pt x="159" y="254"/>
                      <a:pt x="159" y="234"/>
                      <a:pt x="179" y="194"/>
                    </a:cubicBezTo>
                    <a:cubicBezTo>
                      <a:pt x="179" y="194"/>
                      <a:pt x="199" y="174"/>
                      <a:pt x="199" y="155"/>
                    </a:cubicBezTo>
                    <a:cubicBezTo>
                      <a:pt x="199" y="115"/>
                      <a:pt x="199" y="75"/>
                      <a:pt x="159" y="56"/>
                    </a:cubicBezTo>
                    <a:cubicBezTo>
                      <a:pt x="159" y="36"/>
                      <a:pt x="159" y="16"/>
                      <a:pt x="139" y="16"/>
                    </a:cubicBezTo>
                    <a:cubicBezTo>
                      <a:pt x="130" y="6"/>
                      <a:pt x="120"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7" name="Google Shape;527;p13"/>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algn="ctr">
              <a:spcBef>
                <a:spcPts val="0"/>
              </a:spcBef>
              <a:spcAft>
                <a:spcPts val="0"/>
              </a:spcAft>
              <a:buSzPts val="3300"/>
              <a:buNone/>
              <a:defRPr sz="3300">
                <a:latin typeface="Slackey"/>
                <a:ea typeface="Slackey"/>
                <a:cs typeface="Slackey"/>
                <a:sym typeface="Slackey"/>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528" name="Google Shape;528;p13"/>
          <p:cNvSpPr txBox="1">
            <a:spLocks noGrp="1"/>
          </p:cNvSpPr>
          <p:nvPr>
            <p:ph type="title" idx="2" hasCustomPrompt="1"/>
          </p:nvPr>
        </p:nvSpPr>
        <p:spPr>
          <a:xfrm>
            <a:off x="731050" y="1469675"/>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29" name="Google Shape;529;p13"/>
          <p:cNvSpPr txBox="1">
            <a:spLocks noGrp="1"/>
          </p:cNvSpPr>
          <p:nvPr>
            <p:ph type="subTitle" idx="1"/>
          </p:nvPr>
        </p:nvSpPr>
        <p:spPr>
          <a:xfrm>
            <a:off x="1470100" y="1269650"/>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0" name="Google Shape;530;p13"/>
          <p:cNvSpPr txBox="1">
            <a:spLocks noGrp="1"/>
          </p:cNvSpPr>
          <p:nvPr>
            <p:ph type="subTitle" idx="3"/>
          </p:nvPr>
        </p:nvSpPr>
        <p:spPr>
          <a:xfrm>
            <a:off x="1470100" y="1737950"/>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1" name="Google Shape;531;p13"/>
          <p:cNvSpPr txBox="1">
            <a:spLocks noGrp="1"/>
          </p:cNvSpPr>
          <p:nvPr>
            <p:ph type="title" idx="4" hasCustomPrompt="1"/>
          </p:nvPr>
        </p:nvSpPr>
        <p:spPr>
          <a:xfrm>
            <a:off x="731050" y="2544700"/>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32" name="Google Shape;532;p13"/>
          <p:cNvSpPr txBox="1">
            <a:spLocks noGrp="1"/>
          </p:cNvSpPr>
          <p:nvPr>
            <p:ph type="subTitle" idx="5"/>
          </p:nvPr>
        </p:nvSpPr>
        <p:spPr>
          <a:xfrm>
            <a:off x="1470100" y="2344675"/>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3" name="Google Shape;533;p13"/>
          <p:cNvSpPr txBox="1">
            <a:spLocks noGrp="1"/>
          </p:cNvSpPr>
          <p:nvPr>
            <p:ph type="subTitle" idx="6"/>
          </p:nvPr>
        </p:nvSpPr>
        <p:spPr>
          <a:xfrm>
            <a:off x="1470100" y="2812975"/>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4" name="Google Shape;534;p13"/>
          <p:cNvSpPr txBox="1">
            <a:spLocks noGrp="1"/>
          </p:cNvSpPr>
          <p:nvPr>
            <p:ph type="title" idx="7" hasCustomPrompt="1"/>
          </p:nvPr>
        </p:nvSpPr>
        <p:spPr>
          <a:xfrm>
            <a:off x="731050" y="3619725"/>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35" name="Google Shape;535;p13"/>
          <p:cNvSpPr txBox="1">
            <a:spLocks noGrp="1"/>
          </p:cNvSpPr>
          <p:nvPr>
            <p:ph type="subTitle" idx="8"/>
          </p:nvPr>
        </p:nvSpPr>
        <p:spPr>
          <a:xfrm>
            <a:off x="1470100" y="3419700"/>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6" name="Google Shape;536;p13"/>
          <p:cNvSpPr txBox="1">
            <a:spLocks noGrp="1"/>
          </p:cNvSpPr>
          <p:nvPr>
            <p:ph type="subTitle" idx="9"/>
          </p:nvPr>
        </p:nvSpPr>
        <p:spPr>
          <a:xfrm>
            <a:off x="1470100" y="3888000"/>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7" name="Google Shape;537;p13"/>
          <p:cNvSpPr txBox="1">
            <a:spLocks noGrp="1"/>
          </p:cNvSpPr>
          <p:nvPr>
            <p:ph type="title" idx="13" hasCustomPrompt="1"/>
          </p:nvPr>
        </p:nvSpPr>
        <p:spPr>
          <a:xfrm>
            <a:off x="4610175" y="1469675"/>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38" name="Google Shape;538;p13"/>
          <p:cNvSpPr txBox="1">
            <a:spLocks noGrp="1"/>
          </p:cNvSpPr>
          <p:nvPr>
            <p:ph type="subTitle" idx="14"/>
          </p:nvPr>
        </p:nvSpPr>
        <p:spPr>
          <a:xfrm>
            <a:off x="5349125" y="1269650"/>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9" name="Google Shape;539;p13"/>
          <p:cNvSpPr txBox="1">
            <a:spLocks noGrp="1"/>
          </p:cNvSpPr>
          <p:nvPr>
            <p:ph type="subTitle" idx="15"/>
          </p:nvPr>
        </p:nvSpPr>
        <p:spPr>
          <a:xfrm>
            <a:off x="5349125" y="1737950"/>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0" name="Google Shape;540;p13"/>
          <p:cNvSpPr txBox="1">
            <a:spLocks noGrp="1"/>
          </p:cNvSpPr>
          <p:nvPr>
            <p:ph type="title" idx="16" hasCustomPrompt="1"/>
          </p:nvPr>
        </p:nvSpPr>
        <p:spPr>
          <a:xfrm>
            <a:off x="4610175" y="2544700"/>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41" name="Google Shape;541;p13"/>
          <p:cNvSpPr txBox="1">
            <a:spLocks noGrp="1"/>
          </p:cNvSpPr>
          <p:nvPr>
            <p:ph type="subTitle" idx="17"/>
          </p:nvPr>
        </p:nvSpPr>
        <p:spPr>
          <a:xfrm>
            <a:off x="5349125" y="2344675"/>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2" name="Google Shape;542;p13"/>
          <p:cNvSpPr txBox="1">
            <a:spLocks noGrp="1"/>
          </p:cNvSpPr>
          <p:nvPr>
            <p:ph type="subTitle" idx="18"/>
          </p:nvPr>
        </p:nvSpPr>
        <p:spPr>
          <a:xfrm>
            <a:off x="5349125" y="2812975"/>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3" name="Google Shape;543;p13"/>
          <p:cNvSpPr txBox="1">
            <a:spLocks noGrp="1"/>
          </p:cNvSpPr>
          <p:nvPr>
            <p:ph type="title" idx="19" hasCustomPrompt="1"/>
          </p:nvPr>
        </p:nvSpPr>
        <p:spPr>
          <a:xfrm>
            <a:off x="4610175" y="3619725"/>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44" name="Google Shape;544;p13"/>
          <p:cNvSpPr txBox="1">
            <a:spLocks noGrp="1"/>
          </p:cNvSpPr>
          <p:nvPr>
            <p:ph type="subTitle" idx="20"/>
          </p:nvPr>
        </p:nvSpPr>
        <p:spPr>
          <a:xfrm>
            <a:off x="5349125" y="3419700"/>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5" name="Google Shape;545;p13"/>
          <p:cNvSpPr txBox="1">
            <a:spLocks noGrp="1"/>
          </p:cNvSpPr>
          <p:nvPr>
            <p:ph type="subTitle" idx="21"/>
          </p:nvPr>
        </p:nvSpPr>
        <p:spPr>
          <a:xfrm>
            <a:off x="5349125" y="3888000"/>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575" y="445025"/>
            <a:ext cx="7714800" cy="5778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1pPr>
            <a:lvl2pPr lvl="1"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2pPr>
            <a:lvl3pPr lvl="2"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3pPr>
            <a:lvl4pPr lvl="3"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4pPr>
            <a:lvl5pPr lvl="4"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5pPr>
            <a:lvl6pPr lvl="5"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6pPr>
            <a:lvl7pPr lvl="6"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7pPr>
            <a:lvl8pPr lvl="7"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8pPr>
            <a:lvl9pPr lvl="8"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9pPr>
          </a:lstStyle>
          <a:p>
            <a:endParaRPr/>
          </a:p>
        </p:txBody>
      </p:sp>
      <p:sp>
        <p:nvSpPr>
          <p:cNvPr id="7" name="Google Shape;7;p1"/>
          <p:cNvSpPr txBox="1">
            <a:spLocks noGrp="1"/>
          </p:cNvSpPr>
          <p:nvPr>
            <p:ph type="body" idx="1"/>
          </p:nvPr>
        </p:nvSpPr>
        <p:spPr>
          <a:xfrm>
            <a:off x="714575" y="1158844"/>
            <a:ext cx="7714800" cy="3447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1pPr>
            <a:lvl2pPr marL="914400" lvl="1"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2pPr>
            <a:lvl3pPr marL="1371600" lvl="2"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3pPr>
            <a:lvl4pPr marL="1828800" lvl="3"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4pPr>
            <a:lvl5pPr marL="2286000" lvl="4"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5pPr>
            <a:lvl6pPr marL="2743200" lvl="5"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6pPr>
            <a:lvl7pPr marL="3200400" lvl="6"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7pPr>
            <a:lvl8pPr marL="3657600" lvl="7"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8pPr>
            <a:lvl9pPr marL="4114800" lvl="8"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7" r:id="rId7"/>
    <p:sldLayoutId id="2147483658" r:id="rId8"/>
    <p:sldLayoutId id="2147483659" r:id="rId9"/>
    <p:sldLayoutId id="2147483661" r:id="rId10"/>
    <p:sldLayoutId id="2147483662" r:id="rId11"/>
    <p:sldLayoutId id="2147483663" r:id="rId12"/>
    <p:sldLayoutId id="2147483664" r:id="rId13"/>
    <p:sldLayoutId id="2147483666" r:id="rId14"/>
    <p:sldLayoutId id="2147483668" r:id="rId15"/>
    <p:sldLayoutId id="2147483669" r:id="rId16"/>
    <p:sldLayoutId id="2147483671" r:id="rId17"/>
    <p:sldLayoutId id="2147483673" r:id="rId18"/>
    <p:sldLayoutId id="2147483675" r:id="rId19"/>
    <p:sldLayoutId id="2147483676" r:id="rId20"/>
    <p:sldLayoutId id="2147483677"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pic>
        <p:nvPicPr>
          <p:cNvPr id="1508" name="Google Shape;1508;p35"/>
          <p:cNvPicPr preferRelativeResize="0">
            <a:picLocks noGrp="1"/>
          </p:cNvPicPr>
          <p:nvPr>
            <p:ph type="pic" idx="2"/>
          </p:nvPr>
        </p:nvPicPr>
        <p:blipFill rotWithShape="1">
          <a:blip r:embed="rId3">
            <a:alphaModFix/>
          </a:blip>
          <a:srcRect t="6792" b="6792"/>
          <a:stretch/>
        </p:blipFill>
        <p:spPr>
          <a:xfrm>
            <a:off x="-100950" y="-121650"/>
            <a:ext cx="9345900" cy="5386801"/>
          </a:xfrm>
          <a:prstGeom prst="rect">
            <a:avLst/>
          </a:prstGeom>
        </p:spPr>
      </p:pic>
      <p:sp>
        <p:nvSpPr>
          <p:cNvPr id="1509" name="Google Shape;1509;p35"/>
          <p:cNvSpPr txBox="1">
            <a:spLocks noGrp="1"/>
          </p:cNvSpPr>
          <p:nvPr>
            <p:ph type="title"/>
          </p:nvPr>
        </p:nvSpPr>
        <p:spPr>
          <a:xfrm>
            <a:off x="2574850" y="193156"/>
            <a:ext cx="5829300" cy="121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All Set for </a:t>
            </a:r>
            <a:endParaRPr/>
          </a:p>
          <a:p>
            <a:pPr marL="0" lvl="0" indent="0" algn="ctr" rtl="0">
              <a:spcBef>
                <a:spcPts val="1200"/>
              </a:spcBef>
              <a:spcAft>
                <a:spcPts val="1200"/>
              </a:spcAft>
              <a:buClr>
                <a:schemeClr val="dk1"/>
              </a:buClr>
              <a:buSzPts val="1100"/>
              <a:buFont typeface="Arial"/>
              <a:buNone/>
            </a:pPr>
            <a:r>
              <a:rPr lang="en"/>
              <a:t>your next trip?</a:t>
            </a:r>
            <a:endParaRPr/>
          </a:p>
        </p:txBody>
      </p:sp>
      <p:grpSp>
        <p:nvGrpSpPr>
          <p:cNvPr id="1510" name="Google Shape;1510;p35"/>
          <p:cNvGrpSpPr/>
          <p:nvPr/>
        </p:nvGrpSpPr>
        <p:grpSpPr>
          <a:xfrm>
            <a:off x="-734847" y="1404541"/>
            <a:ext cx="10230901" cy="4250226"/>
            <a:chOff x="-734847" y="1404541"/>
            <a:chExt cx="10230901" cy="4250226"/>
          </a:xfrm>
        </p:grpSpPr>
        <p:sp>
          <p:nvSpPr>
            <p:cNvPr id="1511" name="Google Shape;1511;p35"/>
            <p:cNvSpPr/>
            <p:nvPr/>
          </p:nvSpPr>
          <p:spPr>
            <a:xfrm>
              <a:off x="3912650" y="286584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flipH="1">
              <a:off x="6774575" y="237060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flipH="1">
              <a:off x="467700" y="140454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4" name="Google Shape;1514;p35"/>
            <p:cNvGrpSpPr/>
            <p:nvPr/>
          </p:nvGrpSpPr>
          <p:grpSpPr>
            <a:xfrm flipH="1">
              <a:off x="-734847" y="4222879"/>
              <a:ext cx="1785403" cy="1431887"/>
              <a:chOff x="7351050" y="3573792"/>
              <a:chExt cx="1785403" cy="1431887"/>
            </a:xfrm>
          </p:grpSpPr>
          <p:sp>
            <p:nvSpPr>
              <p:cNvPr id="1515" name="Google Shape;1515;p35"/>
              <p:cNvSpPr/>
              <p:nvPr/>
            </p:nvSpPr>
            <p:spPr>
              <a:xfrm flipH="1">
                <a:off x="7351050" y="3573792"/>
                <a:ext cx="1785403" cy="1431887"/>
              </a:xfrm>
              <a:custGeom>
                <a:avLst/>
                <a:gdLst/>
                <a:ahLst/>
                <a:cxnLst/>
                <a:rect l="l" t="t" r="r" b="b"/>
                <a:pathLst>
                  <a:path w="9818" h="7874" extrusionOk="0">
                    <a:moveTo>
                      <a:pt x="2182" y="1"/>
                    </a:moveTo>
                    <a:lnTo>
                      <a:pt x="1925" y="893"/>
                    </a:lnTo>
                    <a:lnTo>
                      <a:pt x="1944" y="21"/>
                    </a:lnTo>
                    <a:lnTo>
                      <a:pt x="1944" y="21"/>
                    </a:lnTo>
                    <a:cubicBezTo>
                      <a:pt x="1290" y="40"/>
                      <a:pt x="636" y="159"/>
                      <a:pt x="1" y="358"/>
                    </a:cubicBezTo>
                    <a:lnTo>
                      <a:pt x="2282" y="7874"/>
                    </a:lnTo>
                    <a:lnTo>
                      <a:pt x="9817" y="5593"/>
                    </a:lnTo>
                    <a:cubicBezTo>
                      <a:pt x="9659" y="5058"/>
                      <a:pt x="9441" y="4562"/>
                      <a:pt x="9183" y="4066"/>
                    </a:cubicBezTo>
                    <a:lnTo>
                      <a:pt x="7497" y="5157"/>
                    </a:lnTo>
                    <a:lnTo>
                      <a:pt x="8925" y="3650"/>
                    </a:lnTo>
                    <a:cubicBezTo>
                      <a:pt x="8370" y="2777"/>
                      <a:pt x="7636" y="2004"/>
                      <a:pt x="6783" y="1429"/>
                    </a:cubicBezTo>
                    <a:lnTo>
                      <a:pt x="6168" y="2162"/>
                    </a:lnTo>
                    <a:lnTo>
                      <a:pt x="6248" y="1072"/>
                    </a:lnTo>
                    <a:cubicBezTo>
                      <a:pt x="5395" y="576"/>
                      <a:pt x="4463" y="259"/>
                      <a:pt x="3471" y="100"/>
                    </a:cubicBezTo>
                    <a:lnTo>
                      <a:pt x="2520" y="2837"/>
                    </a:lnTo>
                    <a:lnTo>
                      <a:pt x="2916" y="40"/>
                    </a:lnTo>
                    <a:cubicBezTo>
                      <a:pt x="2658" y="21"/>
                      <a:pt x="2420" y="1"/>
                      <a:pt x="2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flipH="1">
                <a:off x="8382502" y="3909307"/>
                <a:ext cx="378794" cy="1006358"/>
              </a:xfrm>
              <a:custGeom>
                <a:avLst/>
                <a:gdLst/>
                <a:ahLst/>
                <a:cxnLst/>
                <a:rect l="l" t="t" r="r" b="b"/>
                <a:pathLst>
                  <a:path w="2083" h="5534" extrusionOk="0">
                    <a:moveTo>
                      <a:pt x="1964" y="0"/>
                    </a:moveTo>
                    <a:cubicBezTo>
                      <a:pt x="1884" y="139"/>
                      <a:pt x="1884" y="317"/>
                      <a:pt x="1924" y="456"/>
                    </a:cubicBezTo>
                    <a:cubicBezTo>
                      <a:pt x="1944" y="536"/>
                      <a:pt x="1964" y="615"/>
                      <a:pt x="1984" y="674"/>
                    </a:cubicBezTo>
                    <a:cubicBezTo>
                      <a:pt x="1984" y="754"/>
                      <a:pt x="1984" y="813"/>
                      <a:pt x="1984" y="893"/>
                    </a:cubicBezTo>
                    <a:cubicBezTo>
                      <a:pt x="1964" y="952"/>
                      <a:pt x="1944" y="1012"/>
                      <a:pt x="1904" y="1091"/>
                    </a:cubicBezTo>
                    <a:cubicBezTo>
                      <a:pt x="1865" y="1131"/>
                      <a:pt x="1825" y="1190"/>
                      <a:pt x="1765" y="1230"/>
                    </a:cubicBezTo>
                    <a:cubicBezTo>
                      <a:pt x="1706" y="1269"/>
                      <a:pt x="1646" y="1309"/>
                      <a:pt x="1587" y="1349"/>
                    </a:cubicBezTo>
                    <a:cubicBezTo>
                      <a:pt x="1527" y="1388"/>
                      <a:pt x="1448" y="1448"/>
                      <a:pt x="1389" y="1507"/>
                    </a:cubicBezTo>
                    <a:cubicBezTo>
                      <a:pt x="1349" y="1587"/>
                      <a:pt x="1289" y="1646"/>
                      <a:pt x="1270" y="1725"/>
                    </a:cubicBezTo>
                    <a:cubicBezTo>
                      <a:pt x="1230" y="1805"/>
                      <a:pt x="1210" y="1904"/>
                      <a:pt x="1210" y="1983"/>
                    </a:cubicBezTo>
                    <a:cubicBezTo>
                      <a:pt x="1190" y="2063"/>
                      <a:pt x="1210" y="2142"/>
                      <a:pt x="1230" y="2221"/>
                    </a:cubicBezTo>
                    <a:cubicBezTo>
                      <a:pt x="1250" y="2301"/>
                      <a:pt x="1270" y="2360"/>
                      <a:pt x="1289" y="2439"/>
                    </a:cubicBezTo>
                    <a:cubicBezTo>
                      <a:pt x="1309" y="2499"/>
                      <a:pt x="1309" y="2558"/>
                      <a:pt x="1289" y="2638"/>
                    </a:cubicBezTo>
                    <a:lnTo>
                      <a:pt x="1289" y="2677"/>
                    </a:lnTo>
                    <a:lnTo>
                      <a:pt x="1270" y="2717"/>
                    </a:lnTo>
                    <a:cubicBezTo>
                      <a:pt x="1270" y="2737"/>
                      <a:pt x="1250" y="2757"/>
                      <a:pt x="1250" y="2777"/>
                    </a:cubicBezTo>
                    <a:lnTo>
                      <a:pt x="1230" y="2816"/>
                    </a:lnTo>
                    <a:cubicBezTo>
                      <a:pt x="1210" y="2876"/>
                      <a:pt x="1170" y="2915"/>
                      <a:pt x="1131" y="2955"/>
                    </a:cubicBezTo>
                    <a:cubicBezTo>
                      <a:pt x="1071" y="2995"/>
                      <a:pt x="1012" y="3034"/>
                      <a:pt x="952" y="3074"/>
                    </a:cubicBezTo>
                    <a:cubicBezTo>
                      <a:pt x="873" y="3114"/>
                      <a:pt x="813" y="3173"/>
                      <a:pt x="754" y="3233"/>
                    </a:cubicBezTo>
                    <a:cubicBezTo>
                      <a:pt x="694" y="3312"/>
                      <a:pt x="655" y="3391"/>
                      <a:pt x="615" y="3471"/>
                    </a:cubicBezTo>
                    <a:cubicBezTo>
                      <a:pt x="595" y="3510"/>
                      <a:pt x="595" y="3550"/>
                      <a:pt x="575" y="3590"/>
                    </a:cubicBezTo>
                    <a:cubicBezTo>
                      <a:pt x="575" y="3629"/>
                      <a:pt x="556" y="3689"/>
                      <a:pt x="556" y="3728"/>
                    </a:cubicBezTo>
                    <a:cubicBezTo>
                      <a:pt x="556" y="3808"/>
                      <a:pt x="556" y="3907"/>
                      <a:pt x="595" y="3986"/>
                    </a:cubicBezTo>
                    <a:cubicBezTo>
                      <a:pt x="615" y="4066"/>
                      <a:pt x="635" y="4145"/>
                      <a:pt x="655" y="4204"/>
                    </a:cubicBezTo>
                    <a:cubicBezTo>
                      <a:pt x="675" y="4264"/>
                      <a:pt x="675" y="4323"/>
                      <a:pt x="655" y="4383"/>
                    </a:cubicBezTo>
                    <a:cubicBezTo>
                      <a:pt x="655" y="4462"/>
                      <a:pt x="635" y="4522"/>
                      <a:pt x="595" y="4581"/>
                    </a:cubicBezTo>
                    <a:cubicBezTo>
                      <a:pt x="575" y="4641"/>
                      <a:pt x="536" y="4680"/>
                      <a:pt x="496" y="4740"/>
                    </a:cubicBezTo>
                    <a:cubicBezTo>
                      <a:pt x="457" y="4779"/>
                      <a:pt x="397" y="4819"/>
                      <a:pt x="338" y="4859"/>
                    </a:cubicBezTo>
                    <a:cubicBezTo>
                      <a:pt x="258" y="4898"/>
                      <a:pt x="199" y="4958"/>
                      <a:pt x="139" y="5017"/>
                    </a:cubicBezTo>
                    <a:cubicBezTo>
                      <a:pt x="80" y="5077"/>
                      <a:pt x="40" y="5156"/>
                      <a:pt x="0" y="5236"/>
                    </a:cubicBezTo>
                    <a:lnTo>
                      <a:pt x="0" y="5255"/>
                    </a:lnTo>
                    <a:lnTo>
                      <a:pt x="80" y="5533"/>
                    </a:lnTo>
                    <a:cubicBezTo>
                      <a:pt x="100" y="5493"/>
                      <a:pt x="119" y="5454"/>
                      <a:pt x="100" y="5434"/>
                    </a:cubicBezTo>
                    <a:lnTo>
                      <a:pt x="119" y="5374"/>
                    </a:lnTo>
                    <a:lnTo>
                      <a:pt x="139" y="5335"/>
                    </a:lnTo>
                    <a:cubicBezTo>
                      <a:pt x="179" y="5275"/>
                      <a:pt x="199" y="5216"/>
                      <a:pt x="258" y="5176"/>
                    </a:cubicBezTo>
                    <a:cubicBezTo>
                      <a:pt x="298" y="5117"/>
                      <a:pt x="357" y="5077"/>
                      <a:pt x="417" y="5057"/>
                    </a:cubicBezTo>
                    <a:cubicBezTo>
                      <a:pt x="496" y="5017"/>
                      <a:pt x="556" y="4958"/>
                      <a:pt x="615" y="4898"/>
                    </a:cubicBezTo>
                    <a:cubicBezTo>
                      <a:pt x="675" y="4839"/>
                      <a:pt x="734" y="4760"/>
                      <a:pt x="774" y="4680"/>
                    </a:cubicBezTo>
                    <a:cubicBezTo>
                      <a:pt x="813" y="4601"/>
                      <a:pt x="833" y="4522"/>
                      <a:pt x="853" y="4442"/>
                    </a:cubicBezTo>
                    <a:cubicBezTo>
                      <a:pt x="873" y="4343"/>
                      <a:pt x="873" y="4264"/>
                      <a:pt x="853" y="4165"/>
                    </a:cubicBezTo>
                    <a:cubicBezTo>
                      <a:pt x="833" y="4085"/>
                      <a:pt x="794" y="4006"/>
                      <a:pt x="774" y="3947"/>
                    </a:cubicBezTo>
                    <a:cubicBezTo>
                      <a:pt x="774" y="3887"/>
                      <a:pt x="754" y="3828"/>
                      <a:pt x="754" y="3768"/>
                    </a:cubicBezTo>
                    <a:cubicBezTo>
                      <a:pt x="774" y="3728"/>
                      <a:pt x="774" y="3709"/>
                      <a:pt x="774" y="3669"/>
                    </a:cubicBezTo>
                    <a:cubicBezTo>
                      <a:pt x="794" y="3649"/>
                      <a:pt x="794" y="3609"/>
                      <a:pt x="813" y="3570"/>
                    </a:cubicBezTo>
                    <a:cubicBezTo>
                      <a:pt x="833" y="3530"/>
                      <a:pt x="873" y="3471"/>
                      <a:pt x="913" y="3431"/>
                    </a:cubicBezTo>
                    <a:cubicBezTo>
                      <a:pt x="952" y="3371"/>
                      <a:pt x="992" y="3332"/>
                      <a:pt x="1051" y="3292"/>
                    </a:cubicBezTo>
                    <a:cubicBezTo>
                      <a:pt x="1131" y="3252"/>
                      <a:pt x="1190" y="3213"/>
                      <a:pt x="1250" y="3153"/>
                    </a:cubicBezTo>
                    <a:cubicBezTo>
                      <a:pt x="1329" y="3094"/>
                      <a:pt x="1369" y="3014"/>
                      <a:pt x="1408" y="2935"/>
                    </a:cubicBezTo>
                    <a:cubicBezTo>
                      <a:pt x="1428" y="2915"/>
                      <a:pt x="1428" y="2896"/>
                      <a:pt x="1428" y="2876"/>
                    </a:cubicBezTo>
                    <a:cubicBezTo>
                      <a:pt x="1448" y="2856"/>
                      <a:pt x="1468" y="2836"/>
                      <a:pt x="1468" y="2816"/>
                    </a:cubicBezTo>
                    <a:lnTo>
                      <a:pt x="1468" y="2757"/>
                    </a:lnTo>
                    <a:cubicBezTo>
                      <a:pt x="1488" y="2737"/>
                      <a:pt x="1488" y="2697"/>
                      <a:pt x="1488" y="2677"/>
                    </a:cubicBezTo>
                    <a:cubicBezTo>
                      <a:pt x="1508" y="2598"/>
                      <a:pt x="1508" y="2499"/>
                      <a:pt x="1488" y="2420"/>
                    </a:cubicBezTo>
                    <a:cubicBezTo>
                      <a:pt x="1468" y="2340"/>
                      <a:pt x="1448" y="2261"/>
                      <a:pt x="1428" y="2201"/>
                    </a:cubicBezTo>
                    <a:cubicBezTo>
                      <a:pt x="1369" y="2063"/>
                      <a:pt x="1369" y="1924"/>
                      <a:pt x="1428" y="1805"/>
                    </a:cubicBezTo>
                    <a:cubicBezTo>
                      <a:pt x="1448" y="1745"/>
                      <a:pt x="1468" y="1686"/>
                      <a:pt x="1508" y="1626"/>
                    </a:cubicBezTo>
                    <a:cubicBezTo>
                      <a:pt x="1547" y="1587"/>
                      <a:pt x="1607" y="1527"/>
                      <a:pt x="1666" y="1507"/>
                    </a:cubicBezTo>
                    <a:cubicBezTo>
                      <a:pt x="1726" y="1448"/>
                      <a:pt x="1785" y="1408"/>
                      <a:pt x="1845" y="1349"/>
                    </a:cubicBezTo>
                    <a:cubicBezTo>
                      <a:pt x="1924" y="1289"/>
                      <a:pt x="1964" y="1230"/>
                      <a:pt x="2003" y="1150"/>
                    </a:cubicBezTo>
                    <a:cubicBezTo>
                      <a:pt x="2043" y="1071"/>
                      <a:pt x="2063" y="992"/>
                      <a:pt x="2063" y="912"/>
                    </a:cubicBezTo>
                    <a:cubicBezTo>
                      <a:pt x="2083" y="813"/>
                      <a:pt x="2083" y="734"/>
                      <a:pt x="2063" y="655"/>
                    </a:cubicBezTo>
                    <a:cubicBezTo>
                      <a:pt x="2043" y="575"/>
                      <a:pt x="2023" y="496"/>
                      <a:pt x="2003" y="436"/>
                    </a:cubicBezTo>
                    <a:cubicBezTo>
                      <a:pt x="1964" y="357"/>
                      <a:pt x="1964" y="298"/>
                      <a:pt x="1944" y="218"/>
                    </a:cubicBezTo>
                    <a:cubicBezTo>
                      <a:pt x="1944" y="139"/>
                      <a:pt x="1964" y="79"/>
                      <a:pt x="1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flipH="1">
                <a:off x="7744208" y="4320289"/>
                <a:ext cx="894520" cy="660297"/>
              </a:xfrm>
              <a:custGeom>
                <a:avLst/>
                <a:gdLst/>
                <a:ahLst/>
                <a:cxnLst/>
                <a:rect l="l" t="t" r="r" b="b"/>
                <a:pathLst>
                  <a:path w="4919" h="3631" extrusionOk="0">
                    <a:moveTo>
                      <a:pt x="4899" y="1"/>
                    </a:moveTo>
                    <a:cubicBezTo>
                      <a:pt x="4839" y="41"/>
                      <a:pt x="4760" y="80"/>
                      <a:pt x="4701" y="100"/>
                    </a:cubicBezTo>
                    <a:cubicBezTo>
                      <a:pt x="4621" y="120"/>
                      <a:pt x="4562" y="120"/>
                      <a:pt x="4483" y="120"/>
                    </a:cubicBezTo>
                    <a:lnTo>
                      <a:pt x="4245" y="120"/>
                    </a:lnTo>
                    <a:cubicBezTo>
                      <a:pt x="4165" y="120"/>
                      <a:pt x="4086" y="140"/>
                      <a:pt x="4007" y="179"/>
                    </a:cubicBezTo>
                    <a:cubicBezTo>
                      <a:pt x="3967" y="199"/>
                      <a:pt x="3927" y="219"/>
                      <a:pt x="3907" y="239"/>
                    </a:cubicBezTo>
                    <a:lnTo>
                      <a:pt x="3848" y="259"/>
                    </a:lnTo>
                    <a:lnTo>
                      <a:pt x="3788" y="298"/>
                    </a:lnTo>
                    <a:cubicBezTo>
                      <a:pt x="3729" y="358"/>
                      <a:pt x="3669" y="417"/>
                      <a:pt x="3630" y="497"/>
                    </a:cubicBezTo>
                    <a:cubicBezTo>
                      <a:pt x="3590" y="556"/>
                      <a:pt x="3550" y="636"/>
                      <a:pt x="3531" y="715"/>
                    </a:cubicBezTo>
                    <a:cubicBezTo>
                      <a:pt x="3511" y="774"/>
                      <a:pt x="3471" y="854"/>
                      <a:pt x="3451" y="913"/>
                    </a:cubicBezTo>
                    <a:cubicBezTo>
                      <a:pt x="3412" y="973"/>
                      <a:pt x="3372" y="1012"/>
                      <a:pt x="3332" y="1072"/>
                    </a:cubicBezTo>
                    <a:lnTo>
                      <a:pt x="3253" y="1131"/>
                    </a:lnTo>
                    <a:cubicBezTo>
                      <a:pt x="3213" y="1151"/>
                      <a:pt x="3193" y="1171"/>
                      <a:pt x="3174" y="1191"/>
                    </a:cubicBezTo>
                    <a:cubicBezTo>
                      <a:pt x="3114" y="1211"/>
                      <a:pt x="3035" y="1230"/>
                      <a:pt x="2975" y="1250"/>
                    </a:cubicBezTo>
                    <a:lnTo>
                      <a:pt x="2757" y="1250"/>
                    </a:lnTo>
                    <a:cubicBezTo>
                      <a:pt x="2678" y="1250"/>
                      <a:pt x="2599" y="1250"/>
                      <a:pt x="2519" y="1270"/>
                    </a:cubicBezTo>
                    <a:cubicBezTo>
                      <a:pt x="2440" y="1310"/>
                      <a:pt x="2361" y="1330"/>
                      <a:pt x="2281" y="1389"/>
                    </a:cubicBezTo>
                    <a:cubicBezTo>
                      <a:pt x="2222" y="1429"/>
                      <a:pt x="2142" y="1488"/>
                      <a:pt x="2103" y="1568"/>
                    </a:cubicBezTo>
                    <a:cubicBezTo>
                      <a:pt x="2043" y="1627"/>
                      <a:pt x="2004" y="1706"/>
                      <a:pt x="1964" y="1786"/>
                    </a:cubicBezTo>
                    <a:cubicBezTo>
                      <a:pt x="1944" y="1865"/>
                      <a:pt x="1924" y="1944"/>
                      <a:pt x="1904" y="2004"/>
                    </a:cubicBezTo>
                    <a:cubicBezTo>
                      <a:pt x="1885" y="2063"/>
                      <a:pt x="1845" y="2123"/>
                      <a:pt x="1825" y="2182"/>
                    </a:cubicBezTo>
                    <a:cubicBezTo>
                      <a:pt x="1805" y="2222"/>
                      <a:pt x="1766" y="2242"/>
                      <a:pt x="1746" y="2262"/>
                    </a:cubicBezTo>
                    <a:cubicBezTo>
                      <a:pt x="1726" y="2281"/>
                      <a:pt x="1706" y="2321"/>
                      <a:pt x="1666" y="2341"/>
                    </a:cubicBezTo>
                    <a:cubicBezTo>
                      <a:pt x="1607" y="2381"/>
                      <a:pt x="1547" y="2420"/>
                      <a:pt x="1488" y="2440"/>
                    </a:cubicBezTo>
                    <a:cubicBezTo>
                      <a:pt x="1429" y="2460"/>
                      <a:pt x="1349" y="2480"/>
                      <a:pt x="1290" y="2480"/>
                    </a:cubicBezTo>
                    <a:cubicBezTo>
                      <a:pt x="1210" y="2480"/>
                      <a:pt x="1131" y="2480"/>
                      <a:pt x="1052" y="2500"/>
                    </a:cubicBezTo>
                    <a:cubicBezTo>
                      <a:pt x="972" y="2500"/>
                      <a:pt x="893" y="2539"/>
                      <a:pt x="834" y="2579"/>
                    </a:cubicBezTo>
                    <a:lnTo>
                      <a:pt x="774" y="2599"/>
                    </a:lnTo>
                    <a:lnTo>
                      <a:pt x="734" y="2638"/>
                    </a:lnTo>
                    <a:cubicBezTo>
                      <a:pt x="695" y="2658"/>
                      <a:pt x="655" y="2678"/>
                      <a:pt x="635" y="2718"/>
                    </a:cubicBezTo>
                    <a:cubicBezTo>
                      <a:pt x="576" y="2757"/>
                      <a:pt x="516" y="2817"/>
                      <a:pt x="477" y="2896"/>
                    </a:cubicBezTo>
                    <a:cubicBezTo>
                      <a:pt x="457" y="2976"/>
                      <a:pt x="417" y="3035"/>
                      <a:pt x="397" y="3114"/>
                    </a:cubicBezTo>
                    <a:cubicBezTo>
                      <a:pt x="377" y="3194"/>
                      <a:pt x="358" y="3253"/>
                      <a:pt x="318" y="3313"/>
                    </a:cubicBezTo>
                    <a:cubicBezTo>
                      <a:pt x="278" y="3372"/>
                      <a:pt x="239" y="3432"/>
                      <a:pt x="179" y="3491"/>
                    </a:cubicBezTo>
                    <a:cubicBezTo>
                      <a:pt x="159" y="3511"/>
                      <a:pt x="120" y="3531"/>
                      <a:pt x="100" y="3551"/>
                    </a:cubicBezTo>
                    <a:lnTo>
                      <a:pt x="1" y="3630"/>
                    </a:lnTo>
                    <a:lnTo>
                      <a:pt x="219" y="3571"/>
                    </a:lnTo>
                    <a:lnTo>
                      <a:pt x="219" y="3551"/>
                    </a:lnTo>
                    <a:cubicBezTo>
                      <a:pt x="278" y="3491"/>
                      <a:pt x="338" y="3432"/>
                      <a:pt x="377" y="3352"/>
                    </a:cubicBezTo>
                    <a:cubicBezTo>
                      <a:pt x="417" y="3293"/>
                      <a:pt x="437" y="3214"/>
                      <a:pt x="457" y="3134"/>
                    </a:cubicBezTo>
                    <a:cubicBezTo>
                      <a:pt x="477" y="3075"/>
                      <a:pt x="496" y="2995"/>
                      <a:pt x="536" y="2936"/>
                    </a:cubicBezTo>
                    <a:cubicBezTo>
                      <a:pt x="576" y="2876"/>
                      <a:pt x="615" y="2817"/>
                      <a:pt x="675" y="2777"/>
                    </a:cubicBezTo>
                    <a:cubicBezTo>
                      <a:pt x="695" y="2738"/>
                      <a:pt x="734" y="2718"/>
                      <a:pt x="754" y="2698"/>
                    </a:cubicBezTo>
                    <a:lnTo>
                      <a:pt x="814" y="2678"/>
                    </a:lnTo>
                    <a:lnTo>
                      <a:pt x="853" y="2658"/>
                    </a:lnTo>
                    <a:cubicBezTo>
                      <a:pt x="913" y="2619"/>
                      <a:pt x="992" y="2599"/>
                      <a:pt x="1052" y="2599"/>
                    </a:cubicBezTo>
                    <a:cubicBezTo>
                      <a:pt x="1091" y="2589"/>
                      <a:pt x="1131" y="2584"/>
                      <a:pt x="1171" y="2584"/>
                    </a:cubicBezTo>
                    <a:cubicBezTo>
                      <a:pt x="1210" y="2584"/>
                      <a:pt x="1250" y="2589"/>
                      <a:pt x="1290" y="2599"/>
                    </a:cubicBezTo>
                    <a:cubicBezTo>
                      <a:pt x="1369" y="2599"/>
                      <a:pt x="1448" y="2579"/>
                      <a:pt x="1528" y="2559"/>
                    </a:cubicBezTo>
                    <a:cubicBezTo>
                      <a:pt x="1607" y="2539"/>
                      <a:pt x="1686" y="2500"/>
                      <a:pt x="1746" y="2460"/>
                    </a:cubicBezTo>
                    <a:cubicBezTo>
                      <a:pt x="1785" y="2440"/>
                      <a:pt x="1825" y="2400"/>
                      <a:pt x="1845" y="2381"/>
                    </a:cubicBezTo>
                    <a:cubicBezTo>
                      <a:pt x="1885" y="2361"/>
                      <a:pt x="1904" y="2321"/>
                      <a:pt x="1944" y="2301"/>
                    </a:cubicBezTo>
                    <a:cubicBezTo>
                      <a:pt x="1984" y="2222"/>
                      <a:pt x="2043" y="2143"/>
                      <a:pt x="2063" y="2063"/>
                    </a:cubicBezTo>
                    <a:cubicBezTo>
                      <a:pt x="2103" y="2004"/>
                      <a:pt x="2123" y="1925"/>
                      <a:pt x="2142" y="1865"/>
                    </a:cubicBezTo>
                    <a:cubicBezTo>
                      <a:pt x="2162" y="1806"/>
                      <a:pt x="2202" y="1746"/>
                      <a:pt x="2242" y="1687"/>
                    </a:cubicBezTo>
                    <a:cubicBezTo>
                      <a:pt x="2281" y="1647"/>
                      <a:pt x="2341" y="1607"/>
                      <a:pt x="2400" y="1568"/>
                    </a:cubicBezTo>
                    <a:cubicBezTo>
                      <a:pt x="2440" y="1528"/>
                      <a:pt x="2499" y="1488"/>
                      <a:pt x="2579" y="1488"/>
                    </a:cubicBezTo>
                    <a:cubicBezTo>
                      <a:pt x="2638" y="1468"/>
                      <a:pt x="2698" y="1449"/>
                      <a:pt x="2777" y="1449"/>
                    </a:cubicBezTo>
                    <a:cubicBezTo>
                      <a:pt x="2856" y="1449"/>
                      <a:pt x="2936" y="1449"/>
                      <a:pt x="3015" y="1429"/>
                    </a:cubicBezTo>
                    <a:cubicBezTo>
                      <a:pt x="3094" y="1429"/>
                      <a:pt x="3193" y="1389"/>
                      <a:pt x="3273" y="1349"/>
                    </a:cubicBezTo>
                    <a:cubicBezTo>
                      <a:pt x="3332" y="1310"/>
                      <a:pt x="3412" y="1250"/>
                      <a:pt x="3471" y="1191"/>
                    </a:cubicBezTo>
                    <a:cubicBezTo>
                      <a:pt x="3531" y="1131"/>
                      <a:pt x="3570" y="1072"/>
                      <a:pt x="3610" y="992"/>
                    </a:cubicBezTo>
                    <a:cubicBezTo>
                      <a:pt x="3650" y="913"/>
                      <a:pt x="3669" y="834"/>
                      <a:pt x="3689" y="754"/>
                    </a:cubicBezTo>
                    <a:cubicBezTo>
                      <a:pt x="3709" y="695"/>
                      <a:pt x="3729" y="636"/>
                      <a:pt x="3769" y="556"/>
                    </a:cubicBezTo>
                    <a:cubicBezTo>
                      <a:pt x="3808" y="497"/>
                      <a:pt x="3848" y="457"/>
                      <a:pt x="3888" y="398"/>
                    </a:cubicBezTo>
                    <a:lnTo>
                      <a:pt x="3927" y="378"/>
                    </a:lnTo>
                    <a:lnTo>
                      <a:pt x="3967" y="338"/>
                    </a:lnTo>
                    <a:cubicBezTo>
                      <a:pt x="4007" y="318"/>
                      <a:pt x="4026" y="298"/>
                      <a:pt x="4066" y="279"/>
                    </a:cubicBezTo>
                    <a:cubicBezTo>
                      <a:pt x="4126" y="259"/>
                      <a:pt x="4185" y="239"/>
                      <a:pt x="4264" y="219"/>
                    </a:cubicBezTo>
                    <a:cubicBezTo>
                      <a:pt x="4344" y="199"/>
                      <a:pt x="4403" y="199"/>
                      <a:pt x="4483" y="199"/>
                    </a:cubicBezTo>
                    <a:cubicBezTo>
                      <a:pt x="4562" y="199"/>
                      <a:pt x="4641" y="179"/>
                      <a:pt x="4721" y="140"/>
                    </a:cubicBezTo>
                    <a:cubicBezTo>
                      <a:pt x="4780" y="120"/>
                      <a:pt x="4859" y="80"/>
                      <a:pt x="4919" y="21"/>
                    </a:cubicBezTo>
                    <a:lnTo>
                      <a:pt x="48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flipH="1">
                <a:off x="8148095" y="3942585"/>
                <a:ext cx="112020" cy="176213"/>
              </a:xfrm>
              <a:custGeom>
                <a:avLst/>
                <a:gdLst/>
                <a:ahLst/>
                <a:cxnLst/>
                <a:rect l="l" t="t" r="r" b="b"/>
                <a:pathLst>
                  <a:path w="616" h="969" extrusionOk="0">
                    <a:moveTo>
                      <a:pt x="534" y="1"/>
                    </a:moveTo>
                    <a:cubicBezTo>
                      <a:pt x="507" y="1"/>
                      <a:pt x="477" y="15"/>
                      <a:pt x="457" y="35"/>
                    </a:cubicBezTo>
                    <a:cubicBezTo>
                      <a:pt x="398" y="75"/>
                      <a:pt x="338" y="134"/>
                      <a:pt x="298" y="194"/>
                    </a:cubicBezTo>
                    <a:cubicBezTo>
                      <a:pt x="259" y="253"/>
                      <a:pt x="219" y="313"/>
                      <a:pt x="179" y="372"/>
                    </a:cubicBezTo>
                    <a:cubicBezTo>
                      <a:pt x="179" y="372"/>
                      <a:pt x="179" y="392"/>
                      <a:pt x="160" y="412"/>
                    </a:cubicBezTo>
                    <a:cubicBezTo>
                      <a:pt x="100" y="491"/>
                      <a:pt x="60" y="591"/>
                      <a:pt x="21" y="690"/>
                    </a:cubicBezTo>
                    <a:cubicBezTo>
                      <a:pt x="1" y="769"/>
                      <a:pt x="1" y="829"/>
                      <a:pt x="21" y="908"/>
                    </a:cubicBezTo>
                    <a:cubicBezTo>
                      <a:pt x="46" y="946"/>
                      <a:pt x="89" y="968"/>
                      <a:pt x="131" y="968"/>
                    </a:cubicBezTo>
                    <a:cubicBezTo>
                      <a:pt x="155" y="968"/>
                      <a:pt x="178" y="962"/>
                      <a:pt x="199" y="948"/>
                    </a:cubicBezTo>
                    <a:cubicBezTo>
                      <a:pt x="239" y="908"/>
                      <a:pt x="298" y="848"/>
                      <a:pt x="338" y="789"/>
                    </a:cubicBezTo>
                    <a:cubicBezTo>
                      <a:pt x="378" y="729"/>
                      <a:pt x="417" y="670"/>
                      <a:pt x="437" y="610"/>
                    </a:cubicBezTo>
                    <a:cubicBezTo>
                      <a:pt x="497" y="511"/>
                      <a:pt x="556" y="372"/>
                      <a:pt x="576" y="253"/>
                    </a:cubicBezTo>
                    <a:cubicBezTo>
                      <a:pt x="576" y="214"/>
                      <a:pt x="576" y="174"/>
                      <a:pt x="596" y="154"/>
                    </a:cubicBezTo>
                    <a:cubicBezTo>
                      <a:pt x="616" y="115"/>
                      <a:pt x="616" y="75"/>
                      <a:pt x="596" y="55"/>
                    </a:cubicBezTo>
                    <a:cubicBezTo>
                      <a:pt x="586" y="15"/>
                      <a:pt x="561" y="1"/>
                      <a:pt x="5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flipH="1">
                <a:off x="8176827" y="3809470"/>
                <a:ext cx="65102" cy="100927"/>
              </a:xfrm>
              <a:custGeom>
                <a:avLst/>
                <a:gdLst/>
                <a:ahLst/>
                <a:cxnLst/>
                <a:rect l="l" t="t" r="r" b="b"/>
                <a:pathLst>
                  <a:path w="358" h="555" extrusionOk="0">
                    <a:moveTo>
                      <a:pt x="308" y="1"/>
                    </a:moveTo>
                    <a:cubicBezTo>
                      <a:pt x="298" y="1"/>
                      <a:pt x="286" y="5"/>
                      <a:pt x="278" y="14"/>
                    </a:cubicBezTo>
                    <a:cubicBezTo>
                      <a:pt x="99" y="113"/>
                      <a:pt x="0" y="311"/>
                      <a:pt x="20" y="509"/>
                    </a:cubicBezTo>
                    <a:cubicBezTo>
                      <a:pt x="20" y="526"/>
                      <a:pt x="46" y="555"/>
                      <a:pt x="77" y="555"/>
                    </a:cubicBezTo>
                    <a:cubicBezTo>
                      <a:pt x="84" y="555"/>
                      <a:pt x="92" y="553"/>
                      <a:pt x="99" y="549"/>
                    </a:cubicBezTo>
                    <a:lnTo>
                      <a:pt x="119" y="529"/>
                    </a:lnTo>
                    <a:lnTo>
                      <a:pt x="179" y="529"/>
                    </a:lnTo>
                    <a:cubicBezTo>
                      <a:pt x="218" y="470"/>
                      <a:pt x="258" y="410"/>
                      <a:pt x="278" y="351"/>
                    </a:cubicBezTo>
                    <a:cubicBezTo>
                      <a:pt x="317" y="311"/>
                      <a:pt x="317" y="271"/>
                      <a:pt x="337" y="232"/>
                    </a:cubicBezTo>
                    <a:cubicBezTo>
                      <a:pt x="357" y="172"/>
                      <a:pt x="357" y="93"/>
                      <a:pt x="337" y="34"/>
                    </a:cubicBezTo>
                    <a:cubicBezTo>
                      <a:pt x="337" y="10"/>
                      <a:pt x="324" y="1"/>
                      <a:pt x="3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flipH="1">
                <a:off x="8108451" y="3805470"/>
                <a:ext cx="39825" cy="47827"/>
              </a:xfrm>
              <a:custGeom>
                <a:avLst/>
                <a:gdLst/>
                <a:ahLst/>
                <a:cxnLst/>
                <a:rect l="l" t="t" r="r" b="b"/>
                <a:pathLst>
                  <a:path w="219" h="263" extrusionOk="0">
                    <a:moveTo>
                      <a:pt x="169" y="1"/>
                    </a:moveTo>
                    <a:cubicBezTo>
                      <a:pt x="164" y="1"/>
                      <a:pt x="159" y="6"/>
                      <a:pt x="159" y="16"/>
                    </a:cubicBezTo>
                    <a:cubicBezTo>
                      <a:pt x="140" y="16"/>
                      <a:pt x="120" y="36"/>
                      <a:pt x="100" y="36"/>
                    </a:cubicBezTo>
                    <a:cubicBezTo>
                      <a:pt x="80" y="56"/>
                      <a:pt x="60" y="75"/>
                      <a:pt x="60" y="95"/>
                    </a:cubicBezTo>
                    <a:cubicBezTo>
                      <a:pt x="21" y="115"/>
                      <a:pt x="21" y="155"/>
                      <a:pt x="21" y="194"/>
                    </a:cubicBezTo>
                    <a:cubicBezTo>
                      <a:pt x="1" y="214"/>
                      <a:pt x="1" y="234"/>
                      <a:pt x="21" y="234"/>
                    </a:cubicBezTo>
                    <a:cubicBezTo>
                      <a:pt x="21" y="248"/>
                      <a:pt x="30" y="262"/>
                      <a:pt x="43" y="262"/>
                    </a:cubicBezTo>
                    <a:cubicBezTo>
                      <a:pt x="49" y="262"/>
                      <a:pt x="54" y="260"/>
                      <a:pt x="60" y="254"/>
                    </a:cubicBezTo>
                    <a:cubicBezTo>
                      <a:pt x="80" y="254"/>
                      <a:pt x="120" y="254"/>
                      <a:pt x="140" y="234"/>
                    </a:cubicBezTo>
                    <a:cubicBezTo>
                      <a:pt x="159" y="214"/>
                      <a:pt x="179" y="214"/>
                      <a:pt x="179" y="175"/>
                    </a:cubicBezTo>
                    <a:cubicBezTo>
                      <a:pt x="219" y="135"/>
                      <a:pt x="219" y="95"/>
                      <a:pt x="199" y="36"/>
                    </a:cubicBezTo>
                    <a:cubicBezTo>
                      <a:pt x="199" y="36"/>
                      <a:pt x="199" y="16"/>
                      <a:pt x="179" y="16"/>
                    </a:cubicBezTo>
                    <a:cubicBezTo>
                      <a:pt x="179" y="6"/>
                      <a:pt x="174" y="1"/>
                      <a:pt x="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flipH="1">
                <a:off x="8743110" y="4304468"/>
                <a:ext cx="68739" cy="127295"/>
              </a:xfrm>
              <a:custGeom>
                <a:avLst/>
                <a:gdLst/>
                <a:ahLst/>
                <a:cxnLst/>
                <a:rect l="l" t="t" r="r" b="b"/>
                <a:pathLst>
                  <a:path w="378" h="700" extrusionOk="0">
                    <a:moveTo>
                      <a:pt x="309" y="1"/>
                    </a:moveTo>
                    <a:cubicBezTo>
                      <a:pt x="300" y="1"/>
                      <a:pt x="289" y="3"/>
                      <a:pt x="278" y="9"/>
                    </a:cubicBezTo>
                    <a:cubicBezTo>
                      <a:pt x="239" y="68"/>
                      <a:pt x="199" y="108"/>
                      <a:pt x="179" y="167"/>
                    </a:cubicBezTo>
                    <a:cubicBezTo>
                      <a:pt x="159" y="207"/>
                      <a:pt x="140" y="247"/>
                      <a:pt x="120" y="266"/>
                    </a:cubicBezTo>
                    <a:cubicBezTo>
                      <a:pt x="120" y="306"/>
                      <a:pt x="100" y="326"/>
                      <a:pt x="100" y="366"/>
                    </a:cubicBezTo>
                    <a:cubicBezTo>
                      <a:pt x="80" y="385"/>
                      <a:pt x="60" y="425"/>
                      <a:pt x="40" y="445"/>
                    </a:cubicBezTo>
                    <a:cubicBezTo>
                      <a:pt x="21" y="485"/>
                      <a:pt x="21" y="524"/>
                      <a:pt x="21" y="564"/>
                    </a:cubicBezTo>
                    <a:cubicBezTo>
                      <a:pt x="1" y="604"/>
                      <a:pt x="1" y="643"/>
                      <a:pt x="40" y="683"/>
                    </a:cubicBezTo>
                    <a:cubicBezTo>
                      <a:pt x="52" y="694"/>
                      <a:pt x="65" y="699"/>
                      <a:pt x="79" y="699"/>
                    </a:cubicBezTo>
                    <a:cubicBezTo>
                      <a:pt x="113" y="699"/>
                      <a:pt x="151" y="671"/>
                      <a:pt x="179" y="643"/>
                    </a:cubicBezTo>
                    <a:cubicBezTo>
                      <a:pt x="199" y="623"/>
                      <a:pt x="219" y="623"/>
                      <a:pt x="219" y="604"/>
                    </a:cubicBezTo>
                    <a:cubicBezTo>
                      <a:pt x="259" y="544"/>
                      <a:pt x="298" y="485"/>
                      <a:pt x="318" y="405"/>
                    </a:cubicBezTo>
                    <a:cubicBezTo>
                      <a:pt x="358" y="326"/>
                      <a:pt x="378" y="227"/>
                      <a:pt x="358" y="128"/>
                    </a:cubicBezTo>
                    <a:cubicBezTo>
                      <a:pt x="358" y="108"/>
                      <a:pt x="358" y="68"/>
                      <a:pt x="358" y="48"/>
                    </a:cubicBezTo>
                    <a:cubicBezTo>
                      <a:pt x="358" y="19"/>
                      <a:pt x="336" y="1"/>
                      <a:pt x="3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flipH="1">
                <a:off x="8775480" y="4220271"/>
                <a:ext cx="36370" cy="71467"/>
              </a:xfrm>
              <a:custGeom>
                <a:avLst/>
                <a:gdLst/>
                <a:ahLst/>
                <a:cxnLst/>
                <a:rect l="l" t="t" r="r" b="b"/>
                <a:pathLst>
                  <a:path w="200" h="393" extrusionOk="0">
                    <a:moveTo>
                      <a:pt x="117" y="1"/>
                    </a:moveTo>
                    <a:cubicBezTo>
                      <a:pt x="105" y="1"/>
                      <a:pt x="90" y="6"/>
                      <a:pt x="80" y="15"/>
                    </a:cubicBezTo>
                    <a:cubicBezTo>
                      <a:pt x="60" y="35"/>
                      <a:pt x="40" y="55"/>
                      <a:pt x="21" y="95"/>
                    </a:cubicBezTo>
                    <a:cubicBezTo>
                      <a:pt x="21" y="115"/>
                      <a:pt x="21" y="134"/>
                      <a:pt x="1" y="154"/>
                    </a:cubicBezTo>
                    <a:cubicBezTo>
                      <a:pt x="1" y="214"/>
                      <a:pt x="1" y="273"/>
                      <a:pt x="1" y="313"/>
                    </a:cubicBezTo>
                    <a:cubicBezTo>
                      <a:pt x="21" y="333"/>
                      <a:pt x="21" y="333"/>
                      <a:pt x="40" y="353"/>
                    </a:cubicBezTo>
                    <a:lnTo>
                      <a:pt x="40" y="372"/>
                    </a:lnTo>
                    <a:cubicBezTo>
                      <a:pt x="40" y="372"/>
                      <a:pt x="60" y="392"/>
                      <a:pt x="60" y="392"/>
                    </a:cubicBezTo>
                    <a:cubicBezTo>
                      <a:pt x="80" y="392"/>
                      <a:pt x="100" y="372"/>
                      <a:pt x="100" y="372"/>
                    </a:cubicBezTo>
                    <a:cubicBezTo>
                      <a:pt x="179" y="293"/>
                      <a:pt x="199" y="174"/>
                      <a:pt x="179" y="95"/>
                    </a:cubicBezTo>
                    <a:cubicBezTo>
                      <a:pt x="199" y="75"/>
                      <a:pt x="199" y="35"/>
                      <a:pt x="179" y="15"/>
                    </a:cubicBezTo>
                    <a:lnTo>
                      <a:pt x="140" y="15"/>
                    </a:lnTo>
                    <a:cubicBezTo>
                      <a:pt x="140" y="6"/>
                      <a:pt x="13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flipH="1">
                <a:off x="8851311" y="4242821"/>
                <a:ext cx="36188" cy="113838"/>
              </a:xfrm>
              <a:custGeom>
                <a:avLst/>
                <a:gdLst/>
                <a:ahLst/>
                <a:cxnLst/>
                <a:rect l="l" t="t" r="r" b="b"/>
                <a:pathLst>
                  <a:path w="199" h="626" extrusionOk="0">
                    <a:moveTo>
                      <a:pt x="99" y="1"/>
                    </a:moveTo>
                    <a:cubicBezTo>
                      <a:pt x="85" y="1"/>
                      <a:pt x="70" y="10"/>
                      <a:pt x="60" y="30"/>
                    </a:cubicBezTo>
                    <a:cubicBezTo>
                      <a:pt x="60" y="30"/>
                      <a:pt x="60" y="50"/>
                      <a:pt x="60" y="50"/>
                    </a:cubicBezTo>
                    <a:cubicBezTo>
                      <a:pt x="40" y="50"/>
                      <a:pt x="20" y="70"/>
                      <a:pt x="20" y="90"/>
                    </a:cubicBezTo>
                    <a:cubicBezTo>
                      <a:pt x="0" y="169"/>
                      <a:pt x="0" y="248"/>
                      <a:pt x="0" y="328"/>
                    </a:cubicBezTo>
                    <a:cubicBezTo>
                      <a:pt x="0" y="407"/>
                      <a:pt x="20" y="486"/>
                      <a:pt x="40" y="566"/>
                    </a:cubicBezTo>
                    <a:cubicBezTo>
                      <a:pt x="60" y="605"/>
                      <a:pt x="80" y="625"/>
                      <a:pt x="119" y="625"/>
                    </a:cubicBezTo>
                    <a:cubicBezTo>
                      <a:pt x="159" y="625"/>
                      <a:pt x="199" y="586"/>
                      <a:pt x="199" y="546"/>
                    </a:cubicBezTo>
                    <a:cubicBezTo>
                      <a:pt x="199" y="506"/>
                      <a:pt x="199" y="467"/>
                      <a:pt x="199" y="427"/>
                    </a:cubicBezTo>
                    <a:cubicBezTo>
                      <a:pt x="199" y="387"/>
                      <a:pt x="199" y="348"/>
                      <a:pt x="199" y="308"/>
                    </a:cubicBezTo>
                    <a:cubicBezTo>
                      <a:pt x="179" y="209"/>
                      <a:pt x="159" y="110"/>
                      <a:pt x="139" y="30"/>
                    </a:cubicBezTo>
                    <a:cubicBezTo>
                      <a:pt x="129" y="10"/>
                      <a:pt x="114"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flipH="1">
                <a:off x="8836945" y="4126436"/>
                <a:ext cx="36188" cy="57101"/>
              </a:xfrm>
              <a:custGeom>
                <a:avLst/>
                <a:gdLst/>
                <a:ahLst/>
                <a:cxnLst/>
                <a:rect l="l" t="t" r="r" b="b"/>
                <a:pathLst>
                  <a:path w="199" h="314" extrusionOk="0">
                    <a:moveTo>
                      <a:pt x="110" y="1"/>
                    </a:moveTo>
                    <a:cubicBezTo>
                      <a:pt x="100" y="1"/>
                      <a:pt x="90" y="6"/>
                      <a:pt x="80" y="16"/>
                    </a:cubicBezTo>
                    <a:cubicBezTo>
                      <a:pt x="80" y="16"/>
                      <a:pt x="80" y="16"/>
                      <a:pt x="80" y="36"/>
                    </a:cubicBezTo>
                    <a:lnTo>
                      <a:pt x="60" y="56"/>
                    </a:lnTo>
                    <a:cubicBezTo>
                      <a:pt x="40" y="56"/>
                      <a:pt x="20" y="95"/>
                      <a:pt x="20" y="115"/>
                    </a:cubicBezTo>
                    <a:cubicBezTo>
                      <a:pt x="20" y="115"/>
                      <a:pt x="20" y="135"/>
                      <a:pt x="20" y="135"/>
                    </a:cubicBezTo>
                    <a:cubicBezTo>
                      <a:pt x="1" y="194"/>
                      <a:pt x="1" y="254"/>
                      <a:pt x="40" y="293"/>
                    </a:cubicBezTo>
                    <a:cubicBezTo>
                      <a:pt x="40" y="313"/>
                      <a:pt x="60" y="313"/>
                      <a:pt x="80" y="313"/>
                    </a:cubicBezTo>
                    <a:cubicBezTo>
                      <a:pt x="100" y="313"/>
                      <a:pt x="120" y="313"/>
                      <a:pt x="120" y="293"/>
                    </a:cubicBezTo>
                    <a:lnTo>
                      <a:pt x="139" y="274"/>
                    </a:lnTo>
                    <a:cubicBezTo>
                      <a:pt x="159" y="254"/>
                      <a:pt x="159" y="234"/>
                      <a:pt x="179" y="194"/>
                    </a:cubicBezTo>
                    <a:cubicBezTo>
                      <a:pt x="179" y="194"/>
                      <a:pt x="199" y="174"/>
                      <a:pt x="199" y="155"/>
                    </a:cubicBezTo>
                    <a:cubicBezTo>
                      <a:pt x="199" y="115"/>
                      <a:pt x="199" y="75"/>
                      <a:pt x="159" y="56"/>
                    </a:cubicBezTo>
                    <a:cubicBezTo>
                      <a:pt x="159" y="36"/>
                      <a:pt x="159" y="16"/>
                      <a:pt x="139" y="16"/>
                    </a:cubicBezTo>
                    <a:cubicBezTo>
                      <a:pt x="130" y="6"/>
                      <a:pt x="120"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35"/>
            <p:cNvGrpSpPr/>
            <p:nvPr/>
          </p:nvGrpSpPr>
          <p:grpSpPr>
            <a:xfrm flipH="1">
              <a:off x="8496105" y="4372212"/>
              <a:ext cx="999948" cy="999887"/>
              <a:chOff x="-63911" y="3732425"/>
              <a:chExt cx="1431975" cy="1431888"/>
            </a:xfrm>
          </p:grpSpPr>
          <p:sp>
            <p:nvSpPr>
              <p:cNvPr id="1526" name="Google Shape;1526;p35"/>
              <p:cNvSpPr/>
              <p:nvPr/>
            </p:nvSpPr>
            <p:spPr>
              <a:xfrm flipH="1">
                <a:off x="-63911" y="3732425"/>
                <a:ext cx="1431975" cy="1431888"/>
              </a:xfrm>
              <a:custGeom>
                <a:avLst/>
                <a:gdLst/>
                <a:ahLst/>
                <a:cxnLst/>
                <a:rect l="l" t="t" r="r" b="b"/>
                <a:pathLst>
                  <a:path w="16442" h="16441" extrusionOk="0">
                    <a:moveTo>
                      <a:pt x="16441" y="0"/>
                    </a:moveTo>
                    <a:cubicBezTo>
                      <a:pt x="15291" y="0"/>
                      <a:pt x="14160" y="119"/>
                      <a:pt x="13050" y="357"/>
                    </a:cubicBezTo>
                    <a:lnTo>
                      <a:pt x="14200" y="4403"/>
                    </a:lnTo>
                    <a:lnTo>
                      <a:pt x="12039" y="615"/>
                    </a:lnTo>
                    <a:cubicBezTo>
                      <a:pt x="9936" y="1190"/>
                      <a:pt x="7953" y="2202"/>
                      <a:pt x="6248" y="3550"/>
                    </a:cubicBezTo>
                    <a:lnTo>
                      <a:pt x="7378" y="5256"/>
                    </a:lnTo>
                    <a:lnTo>
                      <a:pt x="5256" y="4403"/>
                    </a:lnTo>
                    <a:cubicBezTo>
                      <a:pt x="3749" y="5811"/>
                      <a:pt x="2519" y="7477"/>
                      <a:pt x="1627" y="9321"/>
                    </a:cubicBezTo>
                    <a:lnTo>
                      <a:pt x="6525" y="12930"/>
                    </a:lnTo>
                    <a:lnTo>
                      <a:pt x="1151" y="10432"/>
                    </a:lnTo>
                    <a:cubicBezTo>
                      <a:pt x="973" y="10888"/>
                      <a:pt x="794" y="11364"/>
                      <a:pt x="655" y="11860"/>
                    </a:cubicBezTo>
                    <a:lnTo>
                      <a:pt x="2262" y="12930"/>
                    </a:lnTo>
                    <a:lnTo>
                      <a:pt x="517" y="12335"/>
                    </a:lnTo>
                    <a:cubicBezTo>
                      <a:pt x="179" y="13684"/>
                      <a:pt x="1" y="15052"/>
                      <a:pt x="1" y="16441"/>
                    </a:cubicBezTo>
                    <a:lnTo>
                      <a:pt x="16441" y="16441"/>
                    </a:lnTo>
                    <a:lnTo>
                      <a:pt x="164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flipH="1">
                <a:off x="44070" y="4503485"/>
                <a:ext cx="867180" cy="627066"/>
              </a:xfrm>
              <a:custGeom>
                <a:avLst/>
                <a:gdLst/>
                <a:ahLst/>
                <a:cxnLst/>
                <a:rect l="l" t="t" r="r" b="b"/>
                <a:pathLst>
                  <a:path w="9957" h="7200" extrusionOk="0">
                    <a:moveTo>
                      <a:pt x="41" y="1"/>
                    </a:moveTo>
                    <a:lnTo>
                      <a:pt x="1" y="40"/>
                    </a:lnTo>
                    <a:cubicBezTo>
                      <a:pt x="140" y="140"/>
                      <a:pt x="278" y="219"/>
                      <a:pt x="437" y="298"/>
                    </a:cubicBezTo>
                    <a:cubicBezTo>
                      <a:pt x="596" y="338"/>
                      <a:pt x="754" y="378"/>
                      <a:pt x="933" y="378"/>
                    </a:cubicBezTo>
                    <a:cubicBezTo>
                      <a:pt x="1072" y="378"/>
                      <a:pt x="1230" y="397"/>
                      <a:pt x="1389" y="417"/>
                    </a:cubicBezTo>
                    <a:cubicBezTo>
                      <a:pt x="1528" y="437"/>
                      <a:pt x="1667" y="477"/>
                      <a:pt x="1786" y="556"/>
                    </a:cubicBezTo>
                    <a:cubicBezTo>
                      <a:pt x="1924" y="635"/>
                      <a:pt x="2043" y="715"/>
                      <a:pt x="2143" y="834"/>
                    </a:cubicBezTo>
                    <a:cubicBezTo>
                      <a:pt x="2242" y="933"/>
                      <a:pt x="2321" y="1052"/>
                      <a:pt x="2361" y="1171"/>
                    </a:cubicBezTo>
                    <a:cubicBezTo>
                      <a:pt x="2420" y="1330"/>
                      <a:pt x="2460" y="1468"/>
                      <a:pt x="2500" y="1607"/>
                    </a:cubicBezTo>
                    <a:cubicBezTo>
                      <a:pt x="2539" y="1786"/>
                      <a:pt x="2599" y="1964"/>
                      <a:pt x="2698" y="2103"/>
                    </a:cubicBezTo>
                    <a:cubicBezTo>
                      <a:pt x="2797" y="2262"/>
                      <a:pt x="2916" y="2400"/>
                      <a:pt x="3055" y="2500"/>
                    </a:cubicBezTo>
                    <a:cubicBezTo>
                      <a:pt x="3194" y="2619"/>
                      <a:pt x="3352" y="2718"/>
                      <a:pt x="3511" y="2777"/>
                    </a:cubicBezTo>
                    <a:cubicBezTo>
                      <a:pt x="3689" y="2837"/>
                      <a:pt x="3868" y="2876"/>
                      <a:pt x="4046" y="2876"/>
                    </a:cubicBezTo>
                    <a:cubicBezTo>
                      <a:pt x="4136" y="2886"/>
                      <a:pt x="4220" y="2886"/>
                      <a:pt x="4297" y="2886"/>
                    </a:cubicBezTo>
                    <a:cubicBezTo>
                      <a:pt x="4374" y="2886"/>
                      <a:pt x="4443" y="2886"/>
                      <a:pt x="4503" y="2896"/>
                    </a:cubicBezTo>
                    <a:cubicBezTo>
                      <a:pt x="4641" y="2896"/>
                      <a:pt x="4760" y="2936"/>
                      <a:pt x="4879" y="2995"/>
                    </a:cubicBezTo>
                    <a:lnTo>
                      <a:pt x="4959" y="3055"/>
                    </a:lnTo>
                    <a:lnTo>
                      <a:pt x="5058" y="3094"/>
                    </a:lnTo>
                    <a:cubicBezTo>
                      <a:pt x="5078" y="3114"/>
                      <a:pt x="5098" y="3134"/>
                      <a:pt x="5137" y="3174"/>
                    </a:cubicBezTo>
                    <a:cubicBezTo>
                      <a:pt x="5157" y="3194"/>
                      <a:pt x="5177" y="3213"/>
                      <a:pt x="5216" y="3233"/>
                    </a:cubicBezTo>
                    <a:cubicBezTo>
                      <a:pt x="5296" y="3313"/>
                      <a:pt x="5375" y="3432"/>
                      <a:pt x="5435" y="3551"/>
                    </a:cubicBezTo>
                    <a:cubicBezTo>
                      <a:pt x="5494" y="3670"/>
                      <a:pt x="5534" y="3808"/>
                      <a:pt x="5573" y="3947"/>
                    </a:cubicBezTo>
                    <a:cubicBezTo>
                      <a:pt x="5613" y="4126"/>
                      <a:pt x="5692" y="4304"/>
                      <a:pt x="5772" y="4443"/>
                    </a:cubicBezTo>
                    <a:cubicBezTo>
                      <a:pt x="5871" y="4602"/>
                      <a:pt x="6010" y="4760"/>
                      <a:pt x="6149" y="4859"/>
                    </a:cubicBezTo>
                    <a:cubicBezTo>
                      <a:pt x="6228" y="4919"/>
                      <a:pt x="6307" y="4978"/>
                      <a:pt x="6367" y="5018"/>
                    </a:cubicBezTo>
                    <a:cubicBezTo>
                      <a:pt x="6446" y="5078"/>
                      <a:pt x="6545" y="5117"/>
                      <a:pt x="6625" y="5137"/>
                    </a:cubicBezTo>
                    <a:cubicBezTo>
                      <a:pt x="6803" y="5216"/>
                      <a:pt x="6981" y="5236"/>
                      <a:pt x="7180" y="5236"/>
                    </a:cubicBezTo>
                    <a:lnTo>
                      <a:pt x="7636" y="5236"/>
                    </a:lnTo>
                    <a:cubicBezTo>
                      <a:pt x="7775" y="5256"/>
                      <a:pt x="7894" y="5276"/>
                      <a:pt x="8013" y="5335"/>
                    </a:cubicBezTo>
                    <a:cubicBezTo>
                      <a:pt x="8132" y="5395"/>
                      <a:pt x="8251" y="5454"/>
                      <a:pt x="8350" y="5554"/>
                    </a:cubicBezTo>
                    <a:cubicBezTo>
                      <a:pt x="8449" y="5633"/>
                      <a:pt x="8528" y="5732"/>
                      <a:pt x="8608" y="5851"/>
                    </a:cubicBezTo>
                    <a:cubicBezTo>
                      <a:pt x="8667" y="5990"/>
                      <a:pt x="8727" y="6129"/>
                      <a:pt x="8746" y="6268"/>
                    </a:cubicBezTo>
                    <a:cubicBezTo>
                      <a:pt x="8806" y="6426"/>
                      <a:pt x="8865" y="6605"/>
                      <a:pt x="8945" y="6763"/>
                    </a:cubicBezTo>
                    <a:cubicBezTo>
                      <a:pt x="9044" y="6922"/>
                      <a:pt x="9163" y="7061"/>
                      <a:pt x="9322" y="7160"/>
                    </a:cubicBezTo>
                    <a:lnTo>
                      <a:pt x="9361" y="7200"/>
                    </a:lnTo>
                    <a:lnTo>
                      <a:pt x="9956" y="7200"/>
                    </a:lnTo>
                    <a:lnTo>
                      <a:pt x="9936" y="7180"/>
                    </a:lnTo>
                    <a:cubicBezTo>
                      <a:pt x="9877" y="7120"/>
                      <a:pt x="9817" y="7061"/>
                      <a:pt x="9758" y="7001"/>
                    </a:cubicBezTo>
                    <a:lnTo>
                      <a:pt x="9659" y="6922"/>
                    </a:lnTo>
                    <a:lnTo>
                      <a:pt x="9579" y="6862"/>
                    </a:lnTo>
                    <a:cubicBezTo>
                      <a:pt x="9460" y="6763"/>
                      <a:pt x="9381" y="6664"/>
                      <a:pt x="9322" y="6545"/>
                    </a:cubicBezTo>
                    <a:cubicBezTo>
                      <a:pt x="9262" y="6426"/>
                      <a:pt x="9203" y="6287"/>
                      <a:pt x="9183" y="6149"/>
                    </a:cubicBezTo>
                    <a:cubicBezTo>
                      <a:pt x="9143" y="5970"/>
                      <a:pt x="9084" y="5811"/>
                      <a:pt x="9004" y="5653"/>
                    </a:cubicBezTo>
                    <a:cubicBezTo>
                      <a:pt x="8925" y="5494"/>
                      <a:pt x="8806" y="5335"/>
                      <a:pt x="8667" y="5216"/>
                    </a:cubicBezTo>
                    <a:cubicBezTo>
                      <a:pt x="8528" y="5097"/>
                      <a:pt x="8390" y="4978"/>
                      <a:pt x="8211" y="4899"/>
                    </a:cubicBezTo>
                    <a:cubicBezTo>
                      <a:pt x="8052" y="4820"/>
                      <a:pt x="7854" y="4780"/>
                      <a:pt x="7676" y="4760"/>
                    </a:cubicBezTo>
                    <a:lnTo>
                      <a:pt x="7180" y="4760"/>
                    </a:lnTo>
                    <a:cubicBezTo>
                      <a:pt x="7041" y="4760"/>
                      <a:pt x="6922" y="4740"/>
                      <a:pt x="6803" y="4701"/>
                    </a:cubicBezTo>
                    <a:cubicBezTo>
                      <a:pt x="6744" y="4661"/>
                      <a:pt x="6684" y="4641"/>
                      <a:pt x="6625" y="4602"/>
                    </a:cubicBezTo>
                    <a:cubicBezTo>
                      <a:pt x="6565" y="4582"/>
                      <a:pt x="6506" y="4542"/>
                      <a:pt x="6466" y="4483"/>
                    </a:cubicBezTo>
                    <a:cubicBezTo>
                      <a:pt x="6367" y="4403"/>
                      <a:pt x="6268" y="4324"/>
                      <a:pt x="6208" y="4205"/>
                    </a:cubicBezTo>
                    <a:cubicBezTo>
                      <a:pt x="6149" y="4086"/>
                      <a:pt x="6089" y="3967"/>
                      <a:pt x="6049" y="3828"/>
                    </a:cubicBezTo>
                    <a:cubicBezTo>
                      <a:pt x="6010" y="3650"/>
                      <a:pt x="5950" y="3491"/>
                      <a:pt x="5891" y="3332"/>
                    </a:cubicBezTo>
                    <a:cubicBezTo>
                      <a:pt x="5792" y="3154"/>
                      <a:pt x="5673" y="3015"/>
                      <a:pt x="5534" y="2876"/>
                    </a:cubicBezTo>
                    <a:cubicBezTo>
                      <a:pt x="5514" y="2857"/>
                      <a:pt x="5474" y="2817"/>
                      <a:pt x="5435" y="2797"/>
                    </a:cubicBezTo>
                    <a:cubicBezTo>
                      <a:pt x="5395" y="2757"/>
                      <a:pt x="5375" y="2738"/>
                      <a:pt x="5335" y="2718"/>
                    </a:cubicBezTo>
                    <a:lnTo>
                      <a:pt x="5216" y="2638"/>
                    </a:lnTo>
                    <a:cubicBezTo>
                      <a:pt x="5177" y="2619"/>
                      <a:pt x="5137" y="2599"/>
                      <a:pt x="5098" y="2579"/>
                    </a:cubicBezTo>
                    <a:cubicBezTo>
                      <a:pt x="4919" y="2500"/>
                      <a:pt x="4741" y="2440"/>
                      <a:pt x="4542" y="2440"/>
                    </a:cubicBezTo>
                    <a:cubicBezTo>
                      <a:pt x="4483" y="2433"/>
                      <a:pt x="4425" y="2431"/>
                      <a:pt x="4370" y="2431"/>
                    </a:cubicBezTo>
                    <a:cubicBezTo>
                      <a:pt x="4258" y="2431"/>
                      <a:pt x="4152" y="2440"/>
                      <a:pt x="4046" y="2440"/>
                    </a:cubicBezTo>
                    <a:cubicBezTo>
                      <a:pt x="3927" y="2440"/>
                      <a:pt x="3789" y="2420"/>
                      <a:pt x="3650" y="2381"/>
                    </a:cubicBezTo>
                    <a:cubicBezTo>
                      <a:pt x="3531" y="2341"/>
                      <a:pt x="3392" y="2281"/>
                      <a:pt x="3293" y="2182"/>
                    </a:cubicBezTo>
                    <a:cubicBezTo>
                      <a:pt x="3174" y="2103"/>
                      <a:pt x="3075" y="2024"/>
                      <a:pt x="2995" y="1905"/>
                    </a:cubicBezTo>
                    <a:cubicBezTo>
                      <a:pt x="2916" y="1786"/>
                      <a:pt x="2857" y="1647"/>
                      <a:pt x="2817" y="1528"/>
                    </a:cubicBezTo>
                    <a:cubicBezTo>
                      <a:pt x="2777" y="1369"/>
                      <a:pt x="2718" y="1211"/>
                      <a:pt x="2638" y="1052"/>
                    </a:cubicBezTo>
                    <a:cubicBezTo>
                      <a:pt x="2579" y="893"/>
                      <a:pt x="2460" y="754"/>
                      <a:pt x="2341" y="635"/>
                    </a:cubicBezTo>
                    <a:cubicBezTo>
                      <a:pt x="2202" y="516"/>
                      <a:pt x="2063" y="417"/>
                      <a:pt x="1905" y="358"/>
                    </a:cubicBezTo>
                    <a:cubicBezTo>
                      <a:pt x="1746" y="278"/>
                      <a:pt x="1587" y="219"/>
                      <a:pt x="1409" y="219"/>
                    </a:cubicBezTo>
                    <a:cubicBezTo>
                      <a:pt x="1250" y="219"/>
                      <a:pt x="1072" y="219"/>
                      <a:pt x="913" y="239"/>
                    </a:cubicBezTo>
                    <a:cubicBezTo>
                      <a:pt x="754" y="239"/>
                      <a:pt x="616" y="239"/>
                      <a:pt x="457" y="199"/>
                    </a:cubicBezTo>
                    <a:cubicBezTo>
                      <a:pt x="318" y="159"/>
                      <a:pt x="160" y="80"/>
                      <a:pt x="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flipH="1">
                <a:off x="-49199" y="3995743"/>
                <a:ext cx="393919" cy="1046765"/>
              </a:xfrm>
              <a:custGeom>
                <a:avLst/>
                <a:gdLst/>
                <a:ahLst/>
                <a:cxnLst/>
                <a:rect l="l" t="t" r="r" b="b"/>
                <a:pathLst>
                  <a:path w="4523" h="12019" extrusionOk="0">
                    <a:moveTo>
                      <a:pt x="258" y="0"/>
                    </a:moveTo>
                    <a:lnTo>
                      <a:pt x="219" y="20"/>
                    </a:lnTo>
                    <a:cubicBezTo>
                      <a:pt x="258" y="179"/>
                      <a:pt x="278" y="338"/>
                      <a:pt x="278" y="476"/>
                    </a:cubicBezTo>
                    <a:cubicBezTo>
                      <a:pt x="278" y="635"/>
                      <a:pt x="258" y="794"/>
                      <a:pt x="199" y="932"/>
                    </a:cubicBezTo>
                    <a:cubicBezTo>
                      <a:pt x="159" y="1071"/>
                      <a:pt x="100" y="1230"/>
                      <a:pt x="60" y="1389"/>
                    </a:cubicBezTo>
                    <a:cubicBezTo>
                      <a:pt x="20" y="1567"/>
                      <a:pt x="1" y="1726"/>
                      <a:pt x="20" y="1904"/>
                    </a:cubicBezTo>
                    <a:cubicBezTo>
                      <a:pt x="40" y="1984"/>
                      <a:pt x="60" y="2063"/>
                      <a:pt x="80" y="2162"/>
                    </a:cubicBezTo>
                    <a:cubicBezTo>
                      <a:pt x="80" y="2202"/>
                      <a:pt x="100" y="2241"/>
                      <a:pt x="100" y="2281"/>
                    </a:cubicBezTo>
                    <a:lnTo>
                      <a:pt x="159" y="2400"/>
                    </a:lnTo>
                    <a:cubicBezTo>
                      <a:pt x="219" y="2559"/>
                      <a:pt x="318" y="2717"/>
                      <a:pt x="437" y="2856"/>
                    </a:cubicBezTo>
                    <a:cubicBezTo>
                      <a:pt x="536" y="2975"/>
                      <a:pt x="675" y="3094"/>
                      <a:pt x="814" y="3173"/>
                    </a:cubicBezTo>
                    <a:cubicBezTo>
                      <a:pt x="933" y="3273"/>
                      <a:pt x="1052" y="3352"/>
                      <a:pt x="1171" y="3451"/>
                    </a:cubicBezTo>
                    <a:cubicBezTo>
                      <a:pt x="1270" y="3550"/>
                      <a:pt x="1349" y="3669"/>
                      <a:pt x="1389" y="3788"/>
                    </a:cubicBezTo>
                    <a:cubicBezTo>
                      <a:pt x="1428" y="3868"/>
                      <a:pt x="1448" y="3927"/>
                      <a:pt x="1488" y="3987"/>
                    </a:cubicBezTo>
                    <a:cubicBezTo>
                      <a:pt x="1508" y="4066"/>
                      <a:pt x="1508" y="4125"/>
                      <a:pt x="1528" y="4205"/>
                    </a:cubicBezTo>
                    <a:cubicBezTo>
                      <a:pt x="1547" y="4324"/>
                      <a:pt x="1547" y="4462"/>
                      <a:pt x="1528" y="4601"/>
                    </a:cubicBezTo>
                    <a:cubicBezTo>
                      <a:pt x="1508" y="4740"/>
                      <a:pt x="1468" y="4899"/>
                      <a:pt x="1409" y="5038"/>
                    </a:cubicBezTo>
                    <a:cubicBezTo>
                      <a:pt x="1369" y="5196"/>
                      <a:pt x="1329" y="5375"/>
                      <a:pt x="1329" y="5553"/>
                    </a:cubicBezTo>
                    <a:cubicBezTo>
                      <a:pt x="1329" y="5732"/>
                      <a:pt x="1349" y="5910"/>
                      <a:pt x="1409" y="6089"/>
                    </a:cubicBezTo>
                    <a:cubicBezTo>
                      <a:pt x="1468" y="6267"/>
                      <a:pt x="1547" y="6426"/>
                      <a:pt x="1647" y="6565"/>
                    </a:cubicBezTo>
                    <a:cubicBezTo>
                      <a:pt x="1746" y="6723"/>
                      <a:pt x="1885" y="6862"/>
                      <a:pt x="2043" y="6961"/>
                    </a:cubicBezTo>
                    <a:cubicBezTo>
                      <a:pt x="2182" y="7080"/>
                      <a:pt x="2321" y="7160"/>
                      <a:pt x="2440" y="7239"/>
                    </a:cubicBezTo>
                    <a:cubicBezTo>
                      <a:pt x="2559" y="7318"/>
                      <a:pt x="2658" y="7417"/>
                      <a:pt x="2757" y="7516"/>
                    </a:cubicBezTo>
                    <a:cubicBezTo>
                      <a:pt x="2797" y="7576"/>
                      <a:pt x="2836" y="7635"/>
                      <a:pt x="2876" y="7695"/>
                    </a:cubicBezTo>
                    <a:cubicBezTo>
                      <a:pt x="2896" y="7754"/>
                      <a:pt x="2936" y="7834"/>
                      <a:pt x="2955" y="7893"/>
                    </a:cubicBezTo>
                    <a:cubicBezTo>
                      <a:pt x="3015" y="8032"/>
                      <a:pt x="3055" y="8171"/>
                      <a:pt x="3055" y="8310"/>
                    </a:cubicBezTo>
                    <a:cubicBezTo>
                      <a:pt x="3074" y="8468"/>
                      <a:pt x="3055" y="8607"/>
                      <a:pt x="3015" y="8746"/>
                    </a:cubicBezTo>
                    <a:cubicBezTo>
                      <a:pt x="2975" y="8905"/>
                      <a:pt x="2936" y="9063"/>
                      <a:pt x="2916" y="9222"/>
                    </a:cubicBezTo>
                    <a:cubicBezTo>
                      <a:pt x="2876" y="9400"/>
                      <a:pt x="2876" y="9559"/>
                      <a:pt x="2916" y="9718"/>
                    </a:cubicBezTo>
                    <a:lnTo>
                      <a:pt x="2936" y="9857"/>
                    </a:lnTo>
                    <a:cubicBezTo>
                      <a:pt x="2936" y="9896"/>
                      <a:pt x="2955" y="9936"/>
                      <a:pt x="2975" y="9976"/>
                    </a:cubicBezTo>
                    <a:cubicBezTo>
                      <a:pt x="2995" y="10035"/>
                      <a:pt x="3035" y="10114"/>
                      <a:pt x="3074" y="10194"/>
                    </a:cubicBezTo>
                    <a:cubicBezTo>
                      <a:pt x="3134" y="10352"/>
                      <a:pt x="3233" y="10491"/>
                      <a:pt x="3352" y="10610"/>
                    </a:cubicBezTo>
                    <a:cubicBezTo>
                      <a:pt x="3471" y="10729"/>
                      <a:pt x="3590" y="10828"/>
                      <a:pt x="3729" y="10908"/>
                    </a:cubicBezTo>
                    <a:cubicBezTo>
                      <a:pt x="3868" y="10987"/>
                      <a:pt x="3987" y="11086"/>
                      <a:pt x="4086" y="11205"/>
                    </a:cubicBezTo>
                    <a:cubicBezTo>
                      <a:pt x="4205" y="11304"/>
                      <a:pt x="4284" y="11423"/>
                      <a:pt x="4344" y="11562"/>
                    </a:cubicBezTo>
                    <a:cubicBezTo>
                      <a:pt x="4363" y="11641"/>
                      <a:pt x="4403" y="11701"/>
                      <a:pt x="4423" y="11780"/>
                    </a:cubicBezTo>
                    <a:cubicBezTo>
                      <a:pt x="4463" y="11860"/>
                      <a:pt x="4482" y="11939"/>
                      <a:pt x="4522" y="12018"/>
                    </a:cubicBezTo>
                    <a:lnTo>
                      <a:pt x="4522" y="11602"/>
                    </a:lnTo>
                    <a:lnTo>
                      <a:pt x="4482" y="11503"/>
                    </a:lnTo>
                    <a:cubicBezTo>
                      <a:pt x="4423" y="11364"/>
                      <a:pt x="4324" y="11225"/>
                      <a:pt x="4205" y="11106"/>
                    </a:cubicBezTo>
                    <a:cubicBezTo>
                      <a:pt x="4086" y="10987"/>
                      <a:pt x="3947" y="10888"/>
                      <a:pt x="3808" y="10808"/>
                    </a:cubicBezTo>
                    <a:cubicBezTo>
                      <a:pt x="3689" y="10729"/>
                      <a:pt x="3570" y="10630"/>
                      <a:pt x="3451" y="10511"/>
                    </a:cubicBezTo>
                    <a:cubicBezTo>
                      <a:pt x="3352" y="10412"/>
                      <a:pt x="3273" y="10273"/>
                      <a:pt x="3213" y="10134"/>
                    </a:cubicBezTo>
                    <a:cubicBezTo>
                      <a:pt x="3174" y="10075"/>
                      <a:pt x="3154" y="9995"/>
                      <a:pt x="3134" y="9936"/>
                    </a:cubicBezTo>
                    <a:lnTo>
                      <a:pt x="3094" y="9817"/>
                    </a:lnTo>
                    <a:lnTo>
                      <a:pt x="3074" y="9698"/>
                    </a:lnTo>
                    <a:cubicBezTo>
                      <a:pt x="3055" y="9559"/>
                      <a:pt x="3055" y="9420"/>
                      <a:pt x="3074" y="9262"/>
                    </a:cubicBezTo>
                    <a:cubicBezTo>
                      <a:pt x="3114" y="9123"/>
                      <a:pt x="3154" y="8964"/>
                      <a:pt x="3213" y="8825"/>
                    </a:cubicBezTo>
                    <a:cubicBezTo>
                      <a:pt x="3253" y="8667"/>
                      <a:pt x="3293" y="8488"/>
                      <a:pt x="3293" y="8330"/>
                    </a:cubicBezTo>
                    <a:cubicBezTo>
                      <a:pt x="3293" y="8151"/>
                      <a:pt x="3273" y="7973"/>
                      <a:pt x="3213" y="7814"/>
                    </a:cubicBezTo>
                    <a:cubicBezTo>
                      <a:pt x="3193" y="7715"/>
                      <a:pt x="3174" y="7635"/>
                      <a:pt x="3134" y="7556"/>
                    </a:cubicBezTo>
                    <a:cubicBezTo>
                      <a:pt x="3094" y="7477"/>
                      <a:pt x="3055" y="7397"/>
                      <a:pt x="2995" y="7338"/>
                    </a:cubicBezTo>
                    <a:cubicBezTo>
                      <a:pt x="2896" y="7179"/>
                      <a:pt x="2777" y="7060"/>
                      <a:pt x="2638" y="6941"/>
                    </a:cubicBezTo>
                    <a:cubicBezTo>
                      <a:pt x="2499" y="6842"/>
                      <a:pt x="2380" y="6743"/>
                      <a:pt x="2261" y="6664"/>
                    </a:cubicBezTo>
                    <a:cubicBezTo>
                      <a:pt x="2162" y="6584"/>
                      <a:pt x="2063" y="6465"/>
                      <a:pt x="1984" y="6346"/>
                    </a:cubicBezTo>
                    <a:cubicBezTo>
                      <a:pt x="1924" y="6227"/>
                      <a:pt x="1865" y="6108"/>
                      <a:pt x="1825" y="5970"/>
                    </a:cubicBezTo>
                    <a:cubicBezTo>
                      <a:pt x="1785" y="5851"/>
                      <a:pt x="1766" y="5712"/>
                      <a:pt x="1766" y="5573"/>
                    </a:cubicBezTo>
                    <a:cubicBezTo>
                      <a:pt x="1766" y="5434"/>
                      <a:pt x="1785" y="5295"/>
                      <a:pt x="1825" y="5157"/>
                    </a:cubicBezTo>
                    <a:cubicBezTo>
                      <a:pt x="1885" y="4998"/>
                      <a:pt x="1924" y="4839"/>
                      <a:pt x="1944" y="4661"/>
                    </a:cubicBezTo>
                    <a:cubicBezTo>
                      <a:pt x="1964" y="4482"/>
                      <a:pt x="1964" y="4304"/>
                      <a:pt x="1924" y="4125"/>
                    </a:cubicBezTo>
                    <a:cubicBezTo>
                      <a:pt x="1885" y="3947"/>
                      <a:pt x="1825" y="3788"/>
                      <a:pt x="1746" y="3630"/>
                    </a:cubicBezTo>
                    <a:cubicBezTo>
                      <a:pt x="1647" y="3471"/>
                      <a:pt x="1547" y="3312"/>
                      <a:pt x="1409" y="3193"/>
                    </a:cubicBezTo>
                    <a:cubicBezTo>
                      <a:pt x="1290" y="3074"/>
                      <a:pt x="1151" y="2975"/>
                      <a:pt x="1012" y="2896"/>
                    </a:cubicBezTo>
                    <a:cubicBezTo>
                      <a:pt x="873" y="2816"/>
                      <a:pt x="754" y="2737"/>
                      <a:pt x="655" y="2638"/>
                    </a:cubicBezTo>
                    <a:cubicBezTo>
                      <a:pt x="556" y="2539"/>
                      <a:pt x="476" y="2420"/>
                      <a:pt x="417" y="2281"/>
                    </a:cubicBezTo>
                    <a:lnTo>
                      <a:pt x="358" y="2182"/>
                    </a:lnTo>
                    <a:cubicBezTo>
                      <a:pt x="338" y="2142"/>
                      <a:pt x="338" y="2103"/>
                      <a:pt x="318" y="2083"/>
                    </a:cubicBezTo>
                    <a:cubicBezTo>
                      <a:pt x="298" y="2003"/>
                      <a:pt x="278" y="1944"/>
                      <a:pt x="258" y="1865"/>
                    </a:cubicBezTo>
                    <a:cubicBezTo>
                      <a:pt x="239" y="1726"/>
                      <a:pt x="239" y="1567"/>
                      <a:pt x="258" y="1428"/>
                    </a:cubicBezTo>
                    <a:cubicBezTo>
                      <a:pt x="278" y="1289"/>
                      <a:pt x="338" y="1131"/>
                      <a:pt x="358" y="972"/>
                    </a:cubicBezTo>
                    <a:cubicBezTo>
                      <a:pt x="397" y="813"/>
                      <a:pt x="417" y="635"/>
                      <a:pt x="397" y="476"/>
                    </a:cubicBezTo>
                    <a:cubicBezTo>
                      <a:pt x="377" y="318"/>
                      <a:pt x="338" y="159"/>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flipH="1">
                <a:off x="657203" y="4277222"/>
                <a:ext cx="150409" cy="143877"/>
              </a:xfrm>
              <a:custGeom>
                <a:avLst/>
                <a:gdLst/>
                <a:ahLst/>
                <a:cxnLst/>
                <a:rect l="l" t="t" r="r" b="b"/>
                <a:pathLst>
                  <a:path w="1727" h="1652" extrusionOk="0">
                    <a:moveTo>
                      <a:pt x="159" y="1"/>
                    </a:moveTo>
                    <a:cubicBezTo>
                      <a:pt x="1" y="1"/>
                      <a:pt x="1" y="179"/>
                      <a:pt x="21" y="279"/>
                    </a:cubicBezTo>
                    <a:cubicBezTo>
                      <a:pt x="80" y="417"/>
                      <a:pt x="159" y="556"/>
                      <a:pt x="239" y="695"/>
                    </a:cubicBezTo>
                    <a:cubicBezTo>
                      <a:pt x="338" y="814"/>
                      <a:pt x="437" y="933"/>
                      <a:pt x="556" y="1052"/>
                    </a:cubicBezTo>
                    <a:cubicBezTo>
                      <a:pt x="576" y="1072"/>
                      <a:pt x="596" y="1092"/>
                      <a:pt x="596" y="1092"/>
                    </a:cubicBezTo>
                    <a:cubicBezTo>
                      <a:pt x="734" y="1270"/>
                      <a:pt x="913" y="1409"/>
                      <a:pt x="1091" y="1528"/>
                    </a:cubicBezTo>
                    <a:cubicBezTo>
                      <a:pt x="1191" y="1611"/>
                      <a:pt x="1304" y="1652"/>
                      <a:pt x="1430" y="1652"/>
                    </a:cubicBezTo>
                    <a:cubicBezTo>
                      <a:pt x="1456" y="1652"/>
                      <a:pt x="1481" y="1650"/>
                      <a:pt x="1508" y="1647"/>
                    </a:cubicBezTo>
                    <a:cubicBezTo>
                      <a:pt x="1627" y="1627"/>
                      <a:pt x="1726" y="1488"/>
                      <a:pt x="1686" y="1369"/>
                    </a:cubicBezTo>
                    <a:cubicBezTo>
                      <a:pt x="1647" y="1230"/>
                      <a:pt x="1567" y="1111"/>
                      <a:pt x="1468" y="992"/>
                    </a:cubicBezTo>
                    <a:cubicBezTo>
                      <a:pt x="1389" y="893"/>
                      <a:pt x="1290" y="774"/>
                      <a:pt x="1191" y="675"/>
                    </a:cubicBezTo>
                    <a:cubicBezTo>
                      <a:pt x="992" y="477"/>
                      <a:pt x="774" y="298"/>
                      <a:pt x="536" y="160"/>
                    </a:cubicBezTo>
                    <a:cubicBezTo>
                      <a:pt x="477" y="120"/>
                      <a:pt x="417" y="100"/>
                      <a:pt x="358" y="60"/>
                    </a:cubicBezTo>
                    <a:cubicBezTo>
                      <a:pt x="298" y="21"/>
                      <a:pt x="219" y="1"/>
                      <a:pt x="1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flipH="1">
                <a:off x="855859" y="4266858"/>
                <a:ext cx="88138" cy="78122"/>
              </a:xfrm>
              <a:custGeom>
                <a:avLst/>
                <a:gdLst/>
                <a:ahLst/>
                <a:cxnLst/>
                <a:rect l="l" t="t" r="r" b="b"/>
                <a:pathLst>
                  <a:path w="1012" h="897" extrusionOk="0">
                    <a:moveTo>
                      <a:pt x="99" y="1"/>
                    </a:moveTo>
                    <a:cubicBezTo>
                      <a:pt x="40" y="1"/>
                      <a:pt x="0" y="60"/>
                      <a:pt x="20" y="120"/>
                    </a:cubicBezTo>
                    <a:cubicBezTo>
                      <a:pt x="139" y="497"/>
                      <a:pt x="456" y="794"/>
                      <a:pt x="873" y="893"/>
                    </a:cubicBezTo>
                    <a:cubicBezTo>
                      <a:pt x="879" y="895"/>
                      <a:pt x="885" y="896"/>
                      <a:pt x="892" y="896"/>
                    </a:cubicBezTo>
                    <a:cubicBezTo>
                      <a:pt x="944" y="896"/>
                      <a:pt x="990" y="827"/>
                      <a:pt x="972" y="774"/>
                    </a:cubicBezTo>
                    <a:cubicBezTo>
                      <a:pt x="972" y="774"/>
                      <a:pt x="972" y="755"/>
                      <a:pt x="972" y="735"/>
                    </a:cubicBezTo>
                    <a:cubicBezTo>
                      <a:pt x="1011" y="715"/>
                      <a:pt x="1011" y="655"/>
                      <a:pt x="992" y="616"/>
                    </a:cubicBezTo>
                    <a:cubicBezTo>
                      <a:pt x="912" y="497"/>
                      <a:pt x="833" y="398"/>
                      <a:pt x="714" y="298"/>
                    </a:cubicBezTo>
                    <a:cubicBezTo>
                      <a:pt x="654" y="239"/>
                      <a:pt x="595" y="179"/>
                      <a:pt x="536" y="140"/>
                    </a:cubicBezTo>
                    <a:cubicBezTo>
                      <a:pt x="397" y="60"/>
                      <a:pt x="258"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flipH="1">
                <a:off x="883468" y="4199536"/>
                <a:ext cx="41543" cy="43982"/>
              </a:xfrm>
              <a:custGeom>
                <a:avLst/>
                <a:gdLst/>
                <a:ahLst/>
                <a:cxnLst/>
                <a:rect l="l" t="t" r="r" b="b"/>
                <a:pathLst>
                  <a:path w="477" h="505" extrusionOk="0">
                    <a:moveTo>
                      <a:pt x="99" y="1"/>
                    </a:moveTo>
                    <a:cubicBezTo>
                      <a:pt x="80" y="1"/>
                      <a:pt x="60" y="20"/>
                      <a:pt x="40" y="40"/>
                    </a:cubicBezTo>
                    <a:cubicBezTo>
                      <a:pt x="20" y="40"/>
                      <a:pt x="0" y="80"/>
                      <a:pt x="0" y="100"/>
                    </a:cubicBezTo>
                    <a:cubicBezTo>
                      <a:pt x="20" y="139"/>
                      <a:pt x="20" y="179"/>
                      <a:pt x="40" y="219"/>
                    </a:cubicBezTo>
                    <a:cubicBezTo>
                      <a:pt x="60" y="258"/>
                      <a:pt x="80" y="298"/>
                      <a:pt x="99" y="338"/>
                    </a:cubicBezTo>
                    <a:cubicBezTo>
                      <a:pt x="159" y="397"/>
                      <a:pt x="218" y="457"/>
                      <a:pt x="298" y="476"/>
                    </a:cubicBezTo>
                    <a:cubicBezTo>
                      <a:pt x="312" y="490"/>
                      <a:pt x="336" y="505"/>
                      <a:pt x="362" y="505"/>
                    </a:cubicBezTo>
                    <a:cubicBezTo>
                      <a:pt x="374" y="505"/>
                      <a:pt x="385" y="502"/>
                      <a:pt x="397" y="496"/>
                    </a:cubicBezTo>
                    <a:cubicBezTo>
                      <a:pt x="436" y="496"/>
                      <a:pt x="456" y="457"/>
                      <a:pt x="456" y="437"/>
                    </a:cubicBezTo>
                    <a:cubicBezTo>
                      <a:pt x="476" y="377"/>
                      <a:pt x="476" y="318"/>
                      <a:pt x="456" y="278"/>
                    </a:cubicBezTo>
                    <a:cubicBezTo>
                      <a:pt x="436" y="219"/>
                      <a:pt x="417" y="159"/>
                      <a:pt x="377" y="119"/>
                    </a:cubicBezTo>
                    <a:cubicBezTo>
                      <a:pt x="318" y="40"/>
                      <a:pt x="199"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flipH="1">
                <a:off x="64807" y="3824783"/>
                <a:ext cx="69239" cy="143006"/>
              </a:xfrm>
              <a:custGeom>
                <a:avLst/>
                <a:gdLst/>
                <a:ahLst/>
                <a:cxnLst/>
                <a:rect l="l" t="t" r="r" b="b"/>
                <a:pathLst>
                  <a:path w="795" h="1642" extrusionOk="0">
                    <a:moveTo>
                      <a:pt x="279" y="0"/>
                    </a:moveTo>
                    <a:cubicBezTo>
                      <a:pt x="120" y="20"/>
                      <a:pt x="60" y="159"/>
                      <a:pt x="21" y="317"/>
                    </a:cubicBezTo>
                    <a:cubicBezTo>
                      <a:pt x="1" y="456"/>
                      <a:pt x="1" y="635"/>
                      <a:pt x="21" y="793"/>
                    </a:cubicBezTo>
                    <a:cubicBezTo>
                      <a:pt x="60" y="972"/>
                      <a:pt x="120" y="1150"/>
                      <a:pt x="219" y="1309"/>
                    </a:cubicBezTo>
                    <a:cubicBezTo>
                      <a:pt x="219" y="1368"/>
                      <a:pt x="259" y="1428"/>
                      <a:pt x="298" y="1468"/>
                    </a:cubicBezTo>
                    <a:lnTo>
                      <a:pt x="338" y="1487"/>
                    </a:lnTo>
                    <a:cubicBezTo>
                      <a:pt x="378" y="1527"/>
                      <a:pt x="398" y="1567"/>
                      <a:pt x="437" y="1606"/>
                    </a:cubicBezTo>
                    <a:cubicBezTo>
                      <a:pt x="461" y="1630"/>
                      <a:pt x="487" y="1641"/>
                      <a:pt x="512" y="1641"/>
                    </a:cubicBezTo>
                    <a:cubicBezTo>
                      <a:pt x="550" y="1641"/>
                      <a:pt x="584" y="1615"/>
                      <a:pt x="596" y="1567"/>
                    </a:cubicBezTo>
                    <a:lnTo>
                      <a:pt x="596" y="1547"/>
                    </a:lnTo>
                    <a:cubicBezTo>
                      <a:pt x="655" y="1547"/>
                      <a:pt x="695" y="1527"/>
                      <a:pt x="735" y="1487"/>
                    </a:cubicBezTo>
                    <a:cubicBezTo>
                      <a:pt x="774" y="1388"/>
                      <a:pt x="794" y="1289"/>
                      <a:pt x="794" y="1190"/>
                    </a:cubicBezTo>
                    <a:cubicBezTo>
                      <a:pt x="794" y="1091"/>
                      <a:pt x="774" y="992"/>
                      <a:pt x="755" y="893"/>
                    </a:cubicBezTo>
                    <a:cubicBezTo>
                      <a:pt x="755" y="793"/>
                      <a:pt x="735" y="694"/>
                      <a:pt x="695" y="615"/>
                    </a:cubicBezTo>
                    <a:cubicBezTo>
                      <a:pt x="675" y="496"/>
                      <a:pt x="636" y="397"/>
                      <a:pt x="576" y="317"/>
                    </a:cubicBezTo>
                    <a:cubicBezTo>
                      <a:pt x="556" y="298"/>
                      <a:pt x="536" y="298"/>
                      <a:pt x="536" y="278"/>
                    </a:cubicBezTo>
                    <a:cubicBezTo>
                      <a:pt x="497" y="218"/>
                      <a:pt x="457" y="159"/>
                      <a:pt x="398" y="119"/>
                    </a:cubicBezTo>
                    <a:cubicBezTo>
                      <a:pt x="378" y="99"/>
                      <a:pt x="378" y="60"/>
                      <a:pt x="358" y="40"/>
                    </a:cubicBezTo>
                    <a:cubicBezTo>
                      <a:pt x="338" y="20"/>
                      <a:pt x="318"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flipH="1">
                <a:off x="54444" y="3770525"/>
                <a:ext cx="27783" cy="40498"/>
              </a:xfrm>
              <a:custGeom>
                <a:avLst/>
                <a:gdLst/>
                <a:ahLst/>
                <a:cxnLst/>
                <a:rect l="l" t="t" r="r" b="b"/>
                <a:pathLst>
                  <a:path w="319" h="465" extrusionOk="0">
                    <a:moveTo>
                      <a:pt x="107" y="1"/>
                    </a:moveTo>
                    <a:cubicBezTo>
                      <a:pt x="73" y="1"/>
                      <a:pt x="36" y="23"/>
                      <a:pt x="21" y="68"/>
                    </a:cubicBezTo>
                    <a:cubicBezTo>
                      <a:pt x="1" y="167"/>
                      <a:pt x="21" y="286"/>
                      <a:pt x="100" y="385"/>
                    </a:cubicBezTo>
                    <a:cubicBezTo>
                      <a:pt x="100" y="425"/>
                      <a:pt x="140" y="464"/>
                      <a:pt x="179" y="464"/>
                    </a:cubicBezTo>
                    <a:cubicBezTo>
                      <a:pt x="219" y="464"/>
                      <a:pt x="259" y="445"/>
                      <a:pt x="279" y="405"/>
                    </a:cubicBezTo>
                    <a:cubicBezTo>
                      <a:pt x="318" y="345"/>
                      <a:pt x="318" y="286"/>
                      <a:pt x="318" y="226"/>
                    </a:cubicBezTo>
                    <a:cubicBezTo>
                      <a:pt x="298" y="167"/>
                      <a:pt x="279" y="107"/>
                      <a:pt x="219" y="68"/>
                    </a:cubicBezTo>
                    <a:cubicBezTo>
                      <a:pt x="219" y="68"/>
                      <a:pt x="219" y="68"/>
                      <a:pt x="199" y="48"/>
                    </a:cubicBezTo>
                    <a:cubicBezTo>
                      <a:pt x="179" y="28"/>
                      <a:pt x="160" y="8"/>
                      <a:pt x="140" y="8"/>
                    </a:cubicBezTo>
                    <a:cubicBezTo>
                      <a:pt x="130" y="3"/>
                      <a:pt x="119"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flipH="1">
                <a:off x="517334" y="4955750"/>
                <a:ext cx="117139" cy="92928"/>
              </a:xfrm>
              <a:custGeom>
                <a:avLst/>
                <a:gdLst/>
                <a:ahLst/>
                <a:cxnLst/>
                <a:rect l="l" t="t" r="r" b="b"/>
                <a:pathLst>
                  <a:path w="1345" h="1067" extrusionOk="0">
                    <a:moveTo>
                      <a:pt x="110" y="1"/>
                    </a:moveTo>
                    <a:cubicBezTo>
                      <a:pt x="44" y="1"/>
                      <a:pt x="0" y="71"/>
                      <a:pt x="36" y="142"/>
                    </a:cubicBezTo>
                    <a:cubicBezTo>
                      <a:pt x="95" y="261"/>
                      <a:pt x="174" y="380"/>
                      <a:pt x="293" y="460"/>
                    </a:cubicBezTo>
                    <a:cubicBezTo>
                      <a:pt x="333" y="519"/>
                      <a:pt x="392" y="579"/>
                      <a:pt x="452" y="618"/>
                    </a:cubicBezTo>
                    <a:cubicBezTo>
                      <a:pt x="511" y="658"/>
                      <a:pt x="551" y="698"/>
                      <a:pt x="611" y="737"/>
                    </a:cubicBezTo>
                    <a:cubicBezTo>
                      <a:pt x="650" y="797"/>
                      <a:pt x="710" y="837"/>
                      <a:pt x="749" y="896"/>
                    </a:cubicBezTo>
                    <a:cubicBezTo>
                      <a:pt x="829" y="936"/>
                      <a:pt x="888" y="975"/>
                      <a:pt x="968" y="1015"/>
                    </a:cubicBezTo>
                    <a:cubicBezTo>
                      <a:pt x="1005" y="1053"/>
                      <a:pt x="1059" y="1067"/>
                      <a:pt x="1113" y="1067"/>
                    </a:cubicBezTo>
                    <a:cubicBezTo>
                      <a:pt x="1145" y="1067"/>
                      <a:pt x="1177" y="1062"/>
                      <a:pt x="1206" y="1055"/>
                    </a:cubicBezTo>
                    <a:cubicBezTo>
                      <a:pt x="1344" y="956"/>
                      <a:pt x="1285" y="817"/>
                      <a:pt x="1225" y="718"/>
                    </a:cubicBezTo>
                    <a:cubicBezTo>
                      <a:pt x="1206" y="678"/>
                      <a:pt x="1186" y="638"/>
                      <a:pt x="1166" y="599"/>
                    </a:cubicBezTo>
                    <a:cubicBezTo>
                      <a:pt x="1067" y="480"/>
                      <a:pt x="968" y="380"/>
                      <a:pt x="849" y="301"/>
                    </a:cubicBezTo>
                    <a:cubicBezTo>
                      <a:pt x="710" y="162"/>
                      <a:pt x="531" y="83"/>
                      <a:pt x="333" y="63"/>
                    </a:cubicBezTo>
                    <a:cubicBezTo>
                      <a:pt x="274" y="43"/>
                      <a:pt x="214" y="23"/>
                      <a:pt x="135" y="4"/>
                    </a:cubicBezTo>
                    <a:cubicBezTo>
                      <a:pt x="126" y="2"/>
                      <a:pt x="118"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flipH="1">
                <a:off x="658945" y="4960540"/>
                <a:ext cx="70893" cy="45636"/>
              </a:xfrm>
              <a:custGeom>
                <a:avLst/>
                <a:gdLst/>
                <a:ahLst/>
                <a:cxnLst/>
                <a:rect l="l" t="t" r="r" b="b"/>
                <a:pathLst>
                  <a:path w="814" h="524" extrusionOk="0">
                    <a:moveTo>
                      <a:pt x="186" y="0"/>
                    </a:moveTo>
                    <a:cubicBezTo>
                      <a:pt x="171" y="0"/>
                      <a:pt x="155" y="3"/>
                      <a:pt x="139" y="8"/>
                    </a:cubicBezTo>
                    <a:cubicBezTo>
                      <a:pt x="139" y="28"/>
                      <a:pt x="119" y="28"/>
                      <a:pt x="119" y="48"/>
                    </a:cubicBezTo>
                    <a:lnTo>
                      <a:pt x="79" y="48"/>
                    </a:lnTo>
                    <a:cubicBezTo>
                      <a:pt x="20" y="68"/>
                      <a:pt x="0" y="147"/>
                      <a:pt x="20" y="187"/>
                    </a:cubicBezTo>
                    <a:cubicBezTo>
                      <a:pt x="60" y="246"/>
                      <a:pt x="119" y="306"/>
                      <a:pt x="159" y="345"/>
                    </a:cubicBezTo>
                    <a:cubicBezTo>
                      <a:pt x="198" y="365"/>
                      <a:pt x="238" y="405"/>
                      <a:pt x="278" y="425"/>
                    </a:cubicBezTo>
                    <a:cubicBezTo>
                      <a:pt x="377" y="484"/>
                      <a:pt x="496" y="524"/>
                      <a:pt x="615" y="524"/>
                    </a:cubicBezTo>
                    <a:cubicBezTo>
                      <a:pt x="635" y="524"/>
                      <a:pt x="674" y="504"/>
                      <a:pt x="694" y="484"/>
                    </a:cubicBezTo>
                    <a:lnTo>
                      <a:pt x="714" y="484"/>
                    </a:lnTo>
                    <a:cubicBezTo>
                      <a:pt x="754" y="484"/>
                      <a:pt x="793" y="464"/>
                      <a:pt x="793" y="444"/>
                    </a:cubicBezTo>
                    <a:cubicBezTo>
                      <a:pt x="813" y="405"/>
                      <a:pt x="813" y="365"/>
                      <a:pt x="793" y="345"/>
                    </a:cubicBezTo>
                    <a:cubicBezTo>
                      <a:pt x="674" y="167"/>
                      <a:pt x="496" y="48"/>
                      <a:pt x="278" y="48"/>
                    </a:cubicBezTo>
                    <a:cubicBezTo>
                      <a:pt x="263" y="19"/>
                      <a:pt x="227" y="0"/>
                      <a:pt x="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flipH="1">
                <a:off x="614093" y="5045802"/>
                <a:ext cx="114091" cy="46769"/>
              </a:xfrm>
              <a:custGeom>
                <a:avLst/>
                <a:gdLst/>
                <a:ahLst/>
                <a:cxnLst/>
                <a:rect l="l" t="t" r="r" b="b"/>
                <a:pathLst>
                  <a:path w="1310" h="537" extrusionOk="0">
                    <a:moveTo>
                      <a:pt x="140" y="1"/>
                    </a:moveTo>
                    <a:cubicBezTo>
                      <a:pt x="41" y="1"/>
                      <a:pt x="1" y="100"/>
                      <a:pt x="60" y="159"/>
                    </a:cubicBezTo>
                    <a:lnTo>
                      <a:pt x="120" y="199"/>
                    </a:lnTo>
                    <a:cubicBezTo>
                      <a:pt x="100" y="239"/>
                      <a:pt x="120" y="278"/>
                      <a:pt x="160" y="298"/>
                    </a:cubicBezTo>
                    <a:cubicBezTo>
                      <a:pt x="298" y="378"/>
                      <a:pt x="457" y="437"/>
                      <a:pt x="616" y="477"/>
                    </a:cubicBezTo>
                    <a:cubicBezTo>
                      <a:pt x="774" y="516"/>
                      <a:pt x="953" y="536"/>
                      <a:pt x="1112" y="536"/>
                    </a:cubicBezTo>
                    <a:cubicBezTo>
                      <a:pt x="1191" y="536"/>
                      <a:pt x="1270" y="477"/>
                      <a:pt x="1290" y="417"/>
                    </a:cubicBezTo>
                    <a:cubicBezTo>
                      <a:pt x="1310" y="338"/>
                      <a:pt x="1270" y="259"/>
                      <a:pt x="1191" y="219"/>
                    </a:cubicBezTo>
                    <a:cubicBezTo>
                      <a:pt x="1131" y="179"/>
                      <a:pt x="1052" y="159"/>
                      <a:pt x="973" y="140"/>
                    </a:cubicBezTo>
                    <a:cubicBezTo>
                      <a:pt x="893" y="120"/>
                      <a:pt x="794" y="100"/>
                      <a:pt x="715" y="80"/>
                    </a:cubicBezTo>
                    <a:cubicBezTo>
                      <a:pt x="517" y="41"/>
                      <a:pt x="338" y="2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flipH="1">
                <a:off x="778174" y="4993112"/>
                <a:ext cx="57046" cy="37363"/>
              </a:xfrm>
              <a:custGeom>
                <a:avLst/>
                <a:gdLst/>
                <a:ahLst/>
                <a:cxnLst/>
                <a:rect l="l" t="t" r="r" b="b"/>
                <a:pathLst>
                  <a:path w="655" h="429" extrusionOk="0">
                    <a:moveTo>
                      <a:pt x="288" y="1"/>
                    </a:moveTo>
                    <a:cubicBezTo>
                      <a:pt x="248" y="1"/>
                      <a:pt x="209" y="11"/>
                      <a:pt x="179" y="31"/>
                    </a:cubicBezTo>
                    <a:lnTo>
                      <a:pt x="100" y="31"/>
                    </a:lnTo>
                    <a:cubicBezTo>
                      <a:pt x="40" y="51"/>
                      <a:pt x="0" y="130"/>
                      <a:pt x="40" y="170"/>
                    </a:cubicBezTo>
                    <a:lnTo>
                      <a:pt x="60" y="209"/>
                    </a:lnTo>
                    <a:cubicBezTo>
                      <a:pt x="60" y="209"/>
                      <a:pt x="80" y="229"/>
                      <a:pt x="100" y="249"/>
                    </a:cubicBezTo>
                    <a:cubicBezTo>
                      <a:pt x="100" y="289"/>
                      <a:pt x="139" y="348"/>
                      <a:pt x="199" y="368"/>
                    </a:cubicBezTo>
                    <a:lnTo>
                      <a:pt x="278" y="368"/>
                    </a:lnTo>
                    <a:cubicBezTo>
                      <a:pt x="329" y="406"/>
                      <a:pt x="397" y="428"/>
                      <a:pt x="471" y="428"/>
                    </a:cubicBezTo>
                    <a:cubicBezTo>
                      <a:pt x="511" y="428"/>
                      <a:pt x="553" y="422"/>
                      <a:pt x="595" y="408"/>
                    </a:cubicBezTo>
                    <a:cubicBezTo>
                      <a:pt x="615" y="408"/>
                      <a:pt x="635" y="388"/>
                      <a:pt x="655" y="348"/>
                    </a:cubicBezTo>
                    <a:cubicBezTo>
                      <a:pt x="655" y="348"/>
                      <a:pt x="655" y="348"/>
                      <a:pt x="655" y="328"/>
                    </a:cubicBezTo>
                    <a:cubicBezTo>
                      <a:pt x="655" y="308"/>
                      <a:pt x="655" y="289"/>
                      <a:pt x="635" y="269"/>
                    </a:cubicBezTo>
                    <a:cubicBezTo>
                      <a:pt x="635" y="249"/>
                      <a:pt x="615" y="229"/>
                      <a:pt x="615" y="229"/>
                    </a:cubicBezTo>
                    <a:cubicBezTo>
                      <a:pt x="576" y="189"/>
                      <a:pt x="536" y="150"/>
                      <a:pt x="476" y="130"/>
                    </a:cubicBezTo>
                    <a:cubicBezTo>
                      <a:pt x="457" y="90"/>
                      <a:pt x="437" y="51"/>
                      <a:pt x="397" y="31"/>
                    </a:cubicBezTo>
                    <a:cubicBezTo>
                      <a:pt x="367" y="11"/>
                      <a:pt x="328"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64"/>
        <p:cNvGrpSpPr/>
        <p:nvPr/>
      </p:nvGrpSpPr>
      <p:grpSpPr>
        <a:xfrm>
          <a:off x="0" y="0"/>
          <a:ext cx="0" cy="0"/>
          <a:chOff x="0" y="0"/>
          <a:chExt cx="0" cy="0"/>
        </a:xfrm>
      </p:grpSpPr>
      <p:sp>
        <p:nvSpPr>
          <p:cNvPr id="2065" name="Google Shape;2065;p44"/>
          <p:cNvSpPr txBox="1"/>
          <p:nvPr/>
        </p:nvSpPr>
        <p:spPr>
          <a:xfrm flipH="1">
            <a:off x="-696550" y="1467763"/>
            <a:ext cx="8712600" cy="502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accent5"/>
                </a:solidFill>
                <a:latin typeface="Slackey"/>
                <a:ea typeface="Slackey"/>
                <a:cs typeface="Slackey"/>
                <a:sym typeface="Slackey"/>
              </a:rPr>
              <a:t>Smart Traveler Enrollment Program (STEP)</a:t>
            </a:r>
            <a:endParaRPr sz="1600">
              <a:solidFill>
                <a:schemeClr val="accent5"/>
              </a:solidFill>
              <a:latin typeface="Slackey"/>
              <a:ea typeface="Slackey"/>
              <a:cs typeface="Slackey"/>
              <a:sym typeface="Slackey"/>
            </a:endParaRPr>
          </a:p>
        </p:txBody>
      </p:sp>
      <p:sp>
        <p:nvSpPr>
          <p:cNvPr id="2066" name="Google Shape;2066;p44"/>
          <p:cNvSpPr/>
          <p:nvPr/>
        </p:nvSpPr>
        <p:spPr>
          <a:xfrm>
            <a:off x="7685350" y="101429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4"/>
          <p:cNvSpPr txBox="1">
            <a:spLocks noGrp="1"/>
          </p:cNvSpPr>
          <p:nvPr>
            <p:ph type="title"/>
          </p:nvPr>
        </p:nvSpPr>
        <p:spPr>
          <a:xfrm>
            <a:off x="1453125" y="194455"/>
            <a:ext cx="6936000" cy="4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Literature Review</a:t>
            </a:r>
            <a:endParaRPr/>
          </a:p>
        </p:txBody>
      </p:sp>
      <p:sp>
        <p:nvSpPr>
          <p:cNvPr id="2068" name="Google Shape;2068;p44"/>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4"/>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02</a:t>
            </a:r>
            <a:endParaRPr sz="3400">
              <a:solidFill>
                <a:schemeClr val="accent1"/>
              </a:solidFill>
            </a:endParaRPr>
          </a:p>
        </p:txBody>
      </p:sp>
      <p:sp>
        <p:nvSpPr>
          <p:cNvPr id="2070" name="Google Shape;2070;p44"/>
          <p:cNvSpPr/>
          <p:nvPr/>
        </p:nvSpPr>
        <p:spPr>
          <a:xfrm>
            <a:off x="334900" y="1430275"/>
            <a:ext cx="615300" cy="577800"/>
          </a:xfrm>
          <a:prstGeom prst="teardrop">
            <a:avLst>
              <a:gd name="adj" fmla="val 60005"/>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a:solidFill>
                  <a:schemeClr val="accent1"/>
                </a:solidFill>
                <a:latin typeface="Slackey"/>
                <a:ea typeface="Slackey"/>
                <a:cs typeface="Slackey"/>
                <a:sym typeface="Slackey"/>
              </a:rPr>
              <a:t>2</a:t>
            </a:r>
            <a:endParaRPr sz="1200"/>
          </a:p>
        </p:txBody>
      </p:sp>
      <p:sp>
        <p:nvSpPr>
          <p:cNvPr id="2071" name="Google Shape;2071;p44"/>
          <p:cNvSpPr txBox="1"/>
          <p:nvPr/>
        </p:nvSpPr>
        <p:spPr>
          <a:xfrm flipH="1">
            <a:off x="806777" y="2003150"/>
            <a:ext cx="76944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Livvic"/>
                <a:ea typeface="Livvic"/>
                <a:cs typeface="Livvic"/>
                <a:sym typeface="Livvic"/>
              </a:rPr>
              <a:t>STEP is a platform provided by the U.S. Department, offering up-to-date safety and security information for travelers. The app subscribes users to receive notifications on relevant travel advisories, helping them stay informed about potential risks and hazards at their destinations.</a:t>
            </a:r>
            <a:endParaRPr sz="1600">
              <a:solidFill>
                <a:schemeClr val="dk1"/>
              </a:solidFill>
              <a:latin typeface="Livvic"/>
              <a:ea typeface="Livvic"/>
              <a:cs typeface="Livvic"/>
              <a:sym typeface="Livvic"/>
            </a:endParaRPr>
          </a:p>
        </p:txBody>
      </p:sp>
      <p:sp>
        <p:nvSpPr>
          <p:cNvPr id="2072" name="Google Shape;2072;p44"/>
          <p:cNvSpPr/>
          <p:nvPr/>
        </p:nvSpPr>
        <p:spPr>
          <a:xfrm>
            <a:off x="0" y="687340"/>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4"/>
          <p:cNvSpPr/>
          <p:nvPr/>
        </p:nvSpPr>
        <p:spPr>
          <a:xfrm>
            <a:off x="7685350" y="101429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4"/>
          <p:cNvSpPr txBox="1">
            <a:spLocks noGrp="1"/>
          </p:cNvSpPr>
          <p:nvPr>
            <p:ph type="title"/>
          </p:nvPr>
        </p:nvSpPr>
        <p:spPr>
          <a:xfrm>
            <a:off x="1453125" y="194455"/>
            <a:ext cx="6936000" cy="4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Literature Review</a:t>
            </a:r>
            <a:endParaRPr/>
          </a:p>
        </p:txBody>
      </p:sp>
      <p:sp>
        <p:nvSpPr>
          <p:cNvPr id="2075" name="Google Shape;2075;p44"/>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4"/>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02</a:t>
            </a:r>
            <a:endParaRPr sz="3400">
              <a:solidFill>
                <a:schemeClr val="accent1"/>
              </a:solidFill>
            </a:endParaRPr>
          </a:p>
        </p:txBody>
      </p:sp>
      <p:sp>
        <p:nvSpPr>
          <p:cNvPr id="2077" name="Google Shape;2077;p44"/>
          <p:cNvSpPr txBox="1"/>
          <p:nvPr/>
        </p:nvSpPr>
        <p:spPr>
          <a:xfrm flipH="1">
            <a:off x="615252" y="3273325"/>
            <a:ext cx="76944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Livvic"/>
                <a:ea typeface="Livvic"/>
                <a:cs typeface="Livvic"/>
                <a:sym typeface="Livvic"/>
              </a:rPr>
              <a:t>Limitations</a:t>
            </a:r>
            <a:r>
              <a:rPr lang="en">
                <a:solidFill>
                  <a:schemeClr val="dk1"/>
                </a:solidFill>
                <a:latin typeface="Livvic"/>
                <a:ea typeface="Livvic"/>
                <a:cs typeface="Livvic"/>
                <a:sym typeface="Livvic"/>
              </a:rPr>
              <a:t>: The advisories are subjective to US Govt’s geo-political relations with other countries so it often involves the advisories that may be put to affect the tourism of the other country due to political leverages.</a:t>
            </a:r>
            <a:endParaRPr>
              <a:solidFill>
                <a:schemeClr val="dk1"/>
              </a:solidFill>
              <a:latin typeface="Livvic"/>
              <a:ea typeface="Livvic"/>
              <a:cs typeface="Livvic"/>
              <a:sym typeface="Livvic"/>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1"/>
        <p:cNvGrpSpPr/>
        <p:nvPr/>
      </p:nvGrpSpPr>
      <p:grpSpPr>
        <a:xfrm>
          <a:off x="0" y="0"/>
          <a:ext cx="0" cy="0"/>
          <a:chOff x="0" y="0"/>
          <a:chExt cx="0" cy="0"/>
        </a:xfrm>
      </p:grpSpPr>
      <p:sp>
        <p:nvSpPr>
          <p:cNvPr id="2082" name="Google Shape;2082;p45"/>
          <p:cNvSpPr txBox="1"/>
          <p:nvPr/>
        </p:nvSpPr>
        <p:spPr>
          <a:xfrm flipH="1">
            <a:off x="-631325" y="1467763"/>
            <a:ext cx="8712600" cy="502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accent5"/>
                </a:solidFill>
                <a:latin typeface="Slackey"/>
                <a:ea typeface="Slackey"/>
                <a:cs typeface="Slackey"/>
                <a:sym typeface="Slackey"/>
              </a:rPr>
              <a:t>Rethinking Sentiment Analysis in the News </a:t>
            </a:r>
            <a:endParaRPr sz="1600">
              <a:solidFill>
                <a:schemeClr val="accent5"/>
              </a:solidFill>
              <a:latin typeface="Slackey"/>
              <a:ea typeface="Slackey"/>
              <a:cs typeface="Slackey"/>
              <a:sym typeface="Slackey"/>
            </a:endParaRPr>
          </a:p>
        </p:txBody>
      </p:sp>
      <p:sp>
        <p:nvSpPr>
          <p:cNvPr id="2083" name="Google Shape;2083;p45"/>
          <p:cNvSpPr/>
          <p:nvPr/>
        </p:nvSpPr>
        <p:spPr>
          <a:xfrm>
            <a:off x="7685350" y="101429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txBox="1">
            <a:spLocks noGrp="1"/>
          </p:cNvSpPr>
          <p:nvPr>
            <p:ph type="title"/>
          </p:nvPr>
        </p:nvSpPr>
        <p:spPr>
          <a:xfrm>
            <a:off x="1453125" y="194455"/>
            <a:ext cx="6936000" cy="4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Literature Review</a:t>
            </a:r>
            <a:endParaRPr/>
          </a:p>
        </p:txBody>
      </p:sp>
      <p:sp>
        <p:nvSpPr>
          <p:cNvPr id="2085" name="Google Shape;2085;p45"/>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02</a:t>
            </a:r>
            <a:endParaRPr sz="3400">
              <a:solidFill>
                <a:schemeClr val="accent1"/>
              </a:solidFill>
            </a:endParaRPr>
          </a:p>
        </p:txBody>
      </p:sp>
      <p:sp>
        <p:nvSpPr>
          <p:cNvPr id="2087" name="Google Shape;2087;p45"/>
          <p:cNvSpPr/>
          <p:nvPr/>
        </p:nvSpPr>
        <p:spPr>
          <a:xfrm>
            <a:off x="334900" y="1430275"/>
            <a:ext cx="615300" cy="577800"/>
          </a:xfrm>
          <a:prstGeom prst="teardrop">
            <a:avLst>
              <a:gd name="adj" fmla="val 60005"/>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a:solidFill>
                  <a:schemeClr val="accent1"/>
                </a:solidFill>
                <a:latin typeface="Slackey"/>
                <a:ea typeface="Slackey"/>
                <a:cs typeface="Slackey"/>
                <a:sym typeface="Slackey"/>
              </a:rPr>
              <a:t>3</a:t>
            </a:r>
            <a:endParaRPr sz="1200"/>
          </a:p>
        </p:txBody>
      </p:sp>
      <p:sp>
        <p:nvSpPr>
          <p:cNvPr id="2088" name="Google Shape;2088;p45"/>
          <p:cNvSpPr txBox="1"/>
          <p:nvPr/>
        </p:nvSpPr>
        <p:spPr>
          <a:xfrm flipH="1">
            <a:off x="774050" y="1970575"/>
            <a:ext cx="79275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Livvic"/>
                <a:ea typeface="Livvic"/>
                <a:cs typeface="Livvic"/>
                <a:sym typeface="Livvic"/>
              </a:rPr>
              <a:t>Traditionally, sentiment analysis has been focused on highly subjective text types with clearly defined and unique targets. The emphasis is on the importance of defining targets and separating positive and negative sentiment from news content. The study highlights the challenges and advancements in sentiment analysis within the news domain.</a:t>
            </a:r>
            <a:endParaRPr sz="1600">
              <a:solidFill>
                <a:schemeClr val="dk1"/>
              </a:solidFill>
              <a:latin typeface="Livvic"/>
              <a:ea typeface="Livvic"/>
              <a:cs typeface="Livvic"/>
              <a:sym typeface="Livvic"/>
            </a:endParaRPr>
          </a:p>
        </p:txBody>
      </p:sp>
      <p:sp>
        <p:nvSpPr>
          <p:cNvPr id="2089" name="Google Shape;2089;p45"/>
          <p:cNvSpPr/>
          <p:nvPr/>
        </p:nvSpPr>
        <p:spPr>
          <a:xfrm>
            <a:off x="0" y="687340"/>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7685350" y="101429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txBox="1">
            <a:spLocks noGrp="1"/>
          </p:cNvSpPr>
          <p:nvPr>
            <p:ph type="title"/>
          </p:nvPr>
        </p:nvSpPr>
        <p:spPr>
          <a:xfrm>
            <a:off x="1453125" y="194455"/>
            <a:ext cx="6936000" cy="4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Literature Review</a:t>
            </a:r>
            <a:endParaRPr/>
          </a:p>
        </p:txBody>
      </p:sp>
      <p:sp>
        <p:nvSpPr>
          <p:cNvPr id="2092" name="Google Shape;2092;p45"/>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02</a:t>
            </a:r>
            <a:endParaRPr sz="3400">
              <a:solidFill>
                <a:schemeClr val="accent1"/>
              </a:solidFill>
            </a:endParaRPr>
          </a:p>
        </p:txBody>
      </p:sp>
      <p:sp>
        <p:nvSpPr>
          <p:cNvPr id="2094" name="Google Shape;2094;p45"/>
          <p:cNvSpPr txBox="1"/>
          <p:nvPr/>
        </p:nvSpPr>
        <p:spPr>
          <a:xfrm flipH="1">
            <a:off x="615252" y="3273325"/>
            <a:ext cx="76944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Livvic"/>
                <a:ea typeface="Livvic"/>
                <a:cs typeface="Livvic"/>
                <a:sym typeface="Livvic"/>
              </a:rPr>
              <a:t>Limitations</a:t>
            </a:r>
            <a:r>
              <a:rPr lang="en">
                <a:solidFill>
                  <a:schemeClr val="dk1"/>
                </a:solidFill>
                <a:latin typeface="Livvic"/>
                <a:ea typeface="Livvic"/>
                <a:cs typeface="Livvic"/>
                <a:sym typeface="Livvic"/>
              </a:rPr>
              <a:t>: The available models of sentiment analysis of news headlines like (bertweet-base-sentiment-analysis) are not from the perspective of a tourist.</a:t>
            </a:r>
            <a:endParaRPr>
              <a:solidFill>
                <a:schemeClr val="dk1"/>
              </a:solidFill>
              <a:latin typeface="Livvic"/>
              <a:ea typeface="Livvic"/>
              <a:cs typeface="Livvic"/>
              <a:sym typeface="Livvic"/>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98"/>
        <p:cNvGrpSpPr/>
        <p:nvPr/>
      </p:nvGrpSpPr>
      <p:grpSpPr>
        <a:xfrm>
          <a:off x="0" y="0"/>
          <a:ext cx="0" cy="0"/>
          <a:chOff x="0" y="0"/>
          <a:chExt cx="0" cy="0"/>
        </a:xfrm>
      </p:grpSpPr>
      <p:sp>
        <p:nvSpPr>
          <p:cNvPr id="2099" name="Google Shape;2099;p46"/>
          <p:cNvSpPr txBox="1"/>
          <p:nvPr/>
        </p:nvSpPr>
        <p:spPr>
          <a:xfrm flipH="1">
            <a:off x="-2153575" y="1430279"/>
            <a:ext cx="8973900" cy="667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accent5"/>
                </a:solidFill>
                <a:latin typeface="Slackey"/>
                <a:ea typeface="Slackey"/>
                <a:cs typeface="Slackey"/>
                <a:sym typeface="Slackey"/>
              </a:rPr>
              <a:t>Rethinking Sentiment </a:t>
            </a:r>
            <a:endParaRPr sz="1600">
              <a:solidFill>
                <a:schemeClr val="accent5"/>
              </a:solidFill>
              <a:latin typeface="Slackey"/>
              <a:ea typeface="Slackey"/>
              <a:cs typeface="Slackey"/>
              <a:sym typeface="Slackey"/>
            </a:endParaRPr>
          </a:p>
          <a:p>
            <a:pPr marL="0" lvl="0" indent="0" algn="ctr" rtl="0">
              <a:spcBef>
                <a:spcPts val="0"/>
              </a:spcBef>
              <a:spcAft>
                <a:spcPts val="0"/>
              </a:spcAft>
              <a:buNone/>
            </a:pPr>
            <a:r>
              <a:rPr lang="en" sz="1600">
                <a:solidFill>
                  <a:schemeClr val="accent5"/>
                </a:solidFill>
                <a:latin typeface="Slackey"/>
                <a:ea typeface="Slackey"/>
                <a:cs typeface="Slackey"/>
                <a:sym typeface="Slackey"/>
              </a:rPr>
              <a:t>Analysis in the News </a:t>
            </a:r>
            <a:endParaRPr sz="1600">
              <a:solidFill>
                <a:schemeClr val="accent5"/>
              </a:solidFill>
              <a:latin typeface="Slackey"/>
              <a:ea typeface="Slackey"/>
              <a:cs typeface="Slackey"/>
              <a:sym typeface="Slackey"/>
            </a:endParaRPr>
          </a:p>
        </p:txBody>
      </p:sp>
      <p:sp>
        <p:nvSpPr>
          <p:cNvPr id="2100" name="Google Shape;2100;p46"/>
          <p:cNvSpPr txBox="1">
            <a:spLocks noGrp="1"/>
          </p:cNvSpPr>
          <p:nvPr>
            <p:ph type="title"/>
          </p:nvPr>
        </p:nvSpPr>
        <p:spPr>
          <a:xfrm>
            <a:off x="1453125" y="194455"/>
            <a:ext cx="6936000" cy="4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Literature Review</a:t>
            </a:r>
            <a:endParaRPr/>
          </a:p>
        </p:txBody>
      </p:sp>
      <p:sp>
        <p:nvSpPr>
          <p:cNvPr id="2101" name="Google Shape;2101;p46"/>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6"/>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02</a:t>
            </a:r>
            <a:endParaRPr sz="3400">
              <a:solidFill>
                <a:schemeClr val="accent1"/>
              </a:solidFill>
            </a:endParaRPr>
          </a:p>
        </p:txBody>
      </p:sp>
      <p:sp>
        <p:nvSpPr>
          <p:cNvPr id="2103" name="Google Shape;2103;p46"/>
          <p:cNvSpPr/>
          <p:nvPr/>
        </p:nvSpPr>
        <p:spPr>
          <a:xfrm>
            <a:off x="334900" y="1430275"/>
            <a:ext cx="615300" cy="577800"/>
          </a:xfrm>
          <a:prstGeom prst="teardrop">
            <a:avLst>
              <a:gd name="adj" fmla="val 60005"/>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a:solidFill>
                  <a:schemeClr val="accent1"/>
                </a:solidFill>
                <a:latin typeface="Slackey"/>
                <a:ea typeface="Slackey"/>
                <a:cs typeface="Slackey"/>
                <a:sym typeface="Slackey"/>
              </a:rPr>
              <a:t>3</a:t>
            </a:r>
            <a:endParaRPr sz="1200"/>
          </a:p>
        </p:txBody>
      </p:sp>
      <p:sp>
        <p:nvSpPr>
          <p:cNvPr id="2104" name="Google Shape;2104;p46"/>
          <p:cNvSpPr/>
          <p:nvPr/>
        </p:nvSpPr>
        <p:spPr>
          <a:xfrm>
            <a:off x="0" y="687340"/>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6"/>
          <p:cNvSpPr txBox="1">
            <a:spLocks noGrp="1"/>
          </p:cNvSpPr>
          <p:nvPr>
            <p:ph type="title"/>
          </p:nvPr>
        </p:nvSpPr>
        <p:spPr>
          <a:xfrm>
            <a:off x="1453125" y="194455"/>
            <a:ext cx="6936000" cy="4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Literature Review</a:t>
            </a:r>
            <a:endParaRPr/>
          </a:p>
        </p:txBody>
      </p:sp>
      <p:sp>
        <p:nvSpPr>
          <p:cNvPr id="2106" name="Google Shape;2106;p46"/>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6"/>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02</a:t>
            </a:r>
            <a:endParaRPr sz="3400">
              <a:solidFill>
                <a:schemeClr val="accent1"/>
              </a:solidFill>
            </a:endParaRPr>
          </a:p>
        </p:txBody>
      </p:sp>
      <p:pic>
        <p:nvPicPr>
          <p:cNvPr id="2108" name="Google Shape;2108;p46"/>
          <p:cNvPicPr preferRelativeResize="0"/>
          <p:nvPr/>
        </p:nvPicPr>
        <p:blipFill rotWithShape="1">
          <a:blip r:embed="rId3">
            <a:alphaModFix/>
          </a:blip>
          <a:srcRect l="2524"/>
          <a:stretch/>
        </p:blipFill>
        <p:spPr>
          <a:xfrm>
            <a:off x="4362725" y="819425"/>
            <a:ext cx="4262699" cy="3657075"/>
          </a:xfrm>
          <a:prstGeom prst="rect">
            <a:avLst/>
          </a:prstGeom>
          <a:noFill/>
          <a:ln>
            <a:noFill/>
          </a:ln>
        </p:spPr>
      </p:pic>
      <p:sp>
        <p:nvSpPr>
          <p:cNvPr id="2109" name="Google Shape;2109;p46"/>
          <p:cNvSpPr/>
          <p:nvPr/>
        </p:nvSpPr>
        <p:spPr>
          <a:xfrm>
            <a:off x="7261225" y="74024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6"/>
          <p:cNvSpPr/>
          <p:nvPr/>
        </p:nvSpPr>
        <p:spPr>
          <a:xfrm>
            <a:off x="7533225" y="4103816"/>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6"/>
          <p:cNvSpPr/>
          <p:nvPr/>
        </p:nvSpPr>
        <p:spPr>
          <a:xfrm flipH="1">
            <a:off x="3803525" y="4103816"/>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15"/>
        <p:cNvGrpSpPr/>
        <p:nvPr/>
      </p:nvGrpSpPr>
      <p:grpSpPr>
        <a:xfrm>
          <a:off x="0" y="0"/>
          <a:ext cx="0" cy="0"/>
          <a:chOff x="0" y="0"/>
          <a:chExt cx="0" cy="0"/>
        </a:xfrm>
      </p:grpSpPr>
      <p:sp>
        <p:nvSpPr>
          <p:cNvPr id="2116" name="Google Shape;2116;p47"/>
          <p:cNvSpPr txBox="1"/>
          <p:nvPr/>
        </p:nvSpPr>
        <p:spPr>
          <a:xfrm>
            <a:off x="5544300" y="1563938"/>
            <a:ext cx="35997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accent5"/>
                </a:solidFill>
                <a:latin typeface="Slackey"/>
                <a:ea typeface="Slackey"/>
                <a:cs typeface="Slackey"/>
                <a:sym typeface="Slackey"/>
              </a:rPr>
              <a:t>Real-time weather info.</a:t>
            </a:r>
            <a:endParaRPr sz="2200">
              <a:solidFill>
                <a:schemeClr val="accent5"/>
              </a:solidFill>
              <a:latin typeface="Slackey"/>
              <a:ea typeface="Slackey"/>
              <a:cs typeface="Slackey"/>
              <a:sym typeface="Slackey"/>
            </a:endParaRPr>
          </a:p>
        </p:txBody>
      </p:sp>
      <p:sp>
        <p:nvSpPr>
          <p:cNvPr id="2117" name="Google Shape;2117;p47"/>
          <p:cNvSpPr txBox="1"/>
          <p:nvPr/>
        </p:nvSpPr>
        <p:spPr>
          <a:xfrm>
            <a:off x="5438575" y="2006525"/>
            <a:ext cx="3339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ivvic"/>
                <a:ea typeface="Livvic"/>
                <a:cs typeface="Livvic"/>
                <a:sym typeface="Livvic"/>
              </a:rPr>
              <a:t>Fetching real-time whether information to match the user’s preference.</a:t>
            </a:r>
            <a:endParaRPr>
              <a:solidFill>
                <a:schemeClr val="dk1"/>
              </a:solidFill>
              <a:latin typeface="Livvic"/>
              <a:ea typeface="Livvic"/>
              <a:cs typeface="Livvic"/>
              <a:sym typeface="Livvic"/>
            </a:endParaRPr>
          </a:p>
        </p:txBody>
      </p:sp>
      <p:sp>
        <p:nvSpPr>
          <p:cNvPr id="2118" name="Google Shape;2118;p47"/>
          <p:cNvSpPr txBox="1"/>
          <p:nvPr/>
        </p:nvSpPr>
        <p:spPr>
          <a:xfrm>
            <a:off x="720000" y="3046528"/>
            <a:ext cx="29850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accent5"/>
                </a:solidFill>
                <a:latin typeface="Slackey"/>
                <a:ea typeface="Slackey"/>
                <a:cs typeface="Slackey"/>
                <a:sym typeface="Slackey"/>
              </a:rPr>
              <a:t>Ticket Price History</a:t>
            </a:r>
            <a:endParaRPr sz="2200">
              <a:solidFill>
                <a:schemeClr val="accent5"/>
              </a:solidFill>
              <a:latin typeface="Slackey"/>
              <a:ea typeface="Slackey"/>
              <a:cs typeface="Slackey"/>
              <a:sym typeface="Slackey"/>
            </a:endParaRPr>
          </a:p>
        </p:txBody>
      </p:sp>
      <p:sp>
        <p:nvSpPr>
          <p:cNvPr id="2119" name="Google Shape;2119;p47"/>
          <p:cNvSpPr txBox="1"/>
          <p:nvPr/>
        </p:nvSpPr>
        <p:spPr>
          <a:xfrm>
            <a:off x="1571675" y="1885850"/>
            <a:ext cx="21336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Livvic"/>
                <a:ea typeface="Livvic"/>
                <a:cs typeface="Livvic"/>
                <a:sym typeface="Livvic"/>
              </a:rPr>
              <a:t>Fetching real time news of the destination city/state.</a:t>
            </a:r>
            <a:endParaRPr>
              <a:solidFill>
                <a:schemeClr val="dk1"/>
              </a:solidFill>
              <a:latin typeface="Livvic"/>
              <a:ea typeface="Livvic"/>
              <a:cs typeface="Livvic"/>
              <a:sym typeface="Livvic"/>
            </a:endParaRPr>
          </a:p>
        </p:txBody>
      </p:sp>
      <p:sp>
        <p:nvSpPr>
          <p:cNvPr id="2120" name="Google Shape;2120;p47"/>
          <p:cNvSpPr txBox="1"/>
          <p:nvPr/>
        </p:nvSpPr>
        <p:spPr>
          <a:xfrm>
            <a:off x="1571675" y="3453550"/>
            <a:ext cx="21336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Livvic"/>
                <a:ea typeface="Livvic"/>
                <a:cs typeface="Livvic"/>
                <a:sym typeface="Livvic"/>
              </a:rPr>
              <a:t>Identifying the average price history of railway and airways (optional)</a:t>
            </a:r>
            <a:endParaRPr>
              <a:solidFill>
                <a:schemeClr val="dk1"/>
              </a:solidFill>
              <a:latin typeface="Livvic"/>
              <a:ea typeface="Livvic"/>
              <a:cs typeface="Livvic"/>
              <a:sym typeface="Livvic"/>
            </a:endParaRPr>
          </a:p>
        </p:txBody>
      </p:sp>
      <p:sp>
        <p:nvSpPr>
          <p:cNvPr id="2121" name="Google Shape;2121;p47"/>
          <p:cNvSpPr txBox="1"/>
          <p:nvPr/>
        </p:nvSpPr>
        <p:spPr>
          <a:xfrm>
            <a:off x="5438825" y="3046529"/>
            <a:ext cx="29853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accent5"/>
                </a:solidFill>
                <a:latin typeface="Slackey"/>
                <a:ea typeface="Slackey"/>
                <a:cs typeface="Slackey"/>
                <a:sym typeface="Slackey"/>
              </a:rPr>
              <a:t>Events &amp; Happenings</a:t>
            </a:r>
            <a:endParaRPr sz="2200">
              <a:solidFill>
                <a:schemeClr val="accent5"/>
              </a:solidFill>
              <a:latin typeface="Slackey"/>
              <a:ea typeface="Slackey"/>
              <a:cs typeface="Slackey"/>
              <a:sym typeface="Slackey"/>
            </a:endParaRPr>
          </a:p>
        </p:txBody>
      </p:sp>
      <p:sp>
        <p:nvSpPr>
          <p:cNvPr id="2122" name="Google Shape;2122;p47"/>
          <p:cNvSpPr txBox="1"/>
          <p:nvPr/>
        </p:nvSpPr>
        <p:spPr>
          <a:xfrm>
            <a:off x="5438850" y="3453550"/>
            <a:ext cx="21336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ivvic"/>
                <a:ea typeface="Livvic"/>
                <a:cs typeface="Livvic"/>
                <a:sym typeface="Livvic"/>
              </a:rPr>
              <a:t>Events and happenings around the city via scraping on BMS</a:t>
            </a:r>
            <a:endParaRPr>
              <a:solidFill>
                <a:schemeClr val="dk1"/>
              </a:solidFill>
              <a:latin typeface="Livvic"/>
              <a:ea typeface="Livvic"/>
              <a:cs typeface="Livvic"/>
              <a:sym typeface="Livvic"/>
            </a:endParaRPr>
          </a:p>
        </p:txBody>
      </p:sp>
      <p:sp>
        <p:nvSpPr>
          <p:cNvPr id="2123" name="Google Shape;2123;p47"/>
          <p:cNvSpPr txBox="1"/>
          <p:nvPr/>
        </p:nvSpPr>
        <p:spPr>
          <a:xfrm>
            <a:off x="720000" y="1478825"/>
            <a:ext cx="29850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accent5"/>
                </a:solidFill>
                <a:latin typeface="Slackey"/>
                <a:ea typeface="Slackey"/>
                <a:cs typeface="Slackey"/>
                <a:sym typeface="Slackey"/>
              </a:rPr>
              <a:t>Real-time news</a:t>
            </a:r>
            <a:endParaRPr sz="2200">
              <a:solidFill>
                <a:schemeClr val="accent5"/>
              </a:solidFill>
              <a:latin typeface="Slackey"/>
              <a:ea typeface="Slackey"/>
              <a:cs typeface="Slackey"/>
              <a:sym typeface="Slackey"/>
            </a:endParaRPr>
          </a:p>
        </p:txBody>
      </p:sp>
      <p:sp>
        <p:nvSpPr>
          <p:cNvPr id="2124" name="Google Shape;2124;p47"/>
          <p:cNvSpPr/>
          <p:nvPr/>
        </p:nvSpPr>
        <p:spPr>
          <a:xfrm>
            <a:off x="4071968" y="2082730"/>
            <a:ext cx="999900" cy="999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7"/>
          <p:cNvSpPr/>
          <p:nvPr/>
        </p:nvSpPr>
        <p:spPr>
          <a:xfrm>
            <a:off x="-408500" y="761377"/>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7"/>
          <p:cNvSpPr/>
          <p:nvPr/>
        </p:nvSpPr>
        <p:spPr>
          <a:xfrm>
            <a:off x="8027350" y="77684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7" name="Google Shape;2127;p47"/>
          <p:cNvGrpSpPr/>
          <p:nvPr/>
        </p:nvGrpSpPr>
        <p:grpSpPr>
          <a:xfrm>
            <a:off x="4303802" y="2318816"/>
            <a:ext cx="536209" cy="527715"/>
            <a:chOff x="2875086" y="3237999"/>
            <a:chExt cx="403407" cy="397017"/>
          </a:xfrm>
        </p:grpSpPr>
        <p:sp>
          <p:nvSpPr>
            <p:cNvPr id="2128" name="Google Shape;2128;p47"/>
            <p:cNvSpPr/>
            <p:nvPr/>
          </p:nvSpPr>
          <p:spPr>
            <a:xfrm>
              <a:off x="3027331" y="3237999"/>
              <a:ext cx="86935" cy="397017"/>
            </a:xfrm>
            <a:custGeom>
              <a:avLst/>
              <a:gdLst/>
              <a:ahLst/>
              <a:cxnLst/>
              <a:rect l="l" t="t" r="r" b="b"/>
              <a:pathLst>
                <a:path w="2597" h="11861" extrusionOk="0">
                  <a:moveTo>
                    <a:pt x="382" y="1"/>
                  </a:moveTo>
                  <a:cubicBezTo>
                    <a:pt x="168" y="1"/>
                    <a:pt x="1" y="192"/>
                    <a:pt x="1" y="406"/>
                  </a:cubicBezTo>
                  <a:lnTo>
                    <a:pt x="1" y="11480"/>
                  </a:lnTo>
                  <a:cubicBezTo>
                    <a:pt x="1" y="11670"/>
                    <a:pt x="168" y="11861"/>
                    <a:pt x="382" y="11861"/>
                  </a:cubicBezTo>
                  <a:lnTo>
                    <a:pt x="2216" y="11861"/>
                  </a:lnTo>
                  <a:cubicBezTo>
                    <a:pt x="2430" y="11837"/>
                    <a:pt x="2597" y="11670"/>
                    <a:pt x="2597" y="11456"/>
                  </a:cubicBezTo>
                  <a:lnTo>
                    <a:pt x="2597" y="382"/>
                  </a:lnTo>
                  <a:cubicBezTo>
                    <a:pt x="2597" y="168"/>
                    <a:pt x="2430" y="1"/>
                    <a:pt x="2216" y="1"/>
                  </a:cubicBezTo>
                  <a:close/>
                </a:path>
              </a:pathLst>
            </a:custGeom>
            <a:solidFill>
              <a:srgbClr val="806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7"/>
            <p:cNvSpPr/>
            <p:nvPr/>
          </p:nvSpPr>
          <p:spPr>
            <a:xfrm>
              <a:off x="3071183" y="3237999"/>
              <a:ext cx="43082" cy="397017"/>
            </a:xfrm>
            <a:custGeom>
              <a:avLst/>
              <a:gdLst/>
              <a:ahLst/>
              <a:cxnLst/>
              <a:rect l="l" t="t" r="r" b="b"/>
              <a:pathLst>
                <a:path w="1287" h="11861" extrusionOk="0">
                  <a:moveTo>
                    <a:pt x="1" y="1"/>
                  </a:moveTo>
                  <a:lnTo>
                    <a:pt x="1" y="11861"/>
                  </a:lnTo>
                  <a:lnTo>
                    <a:pt x="906" y="11861"/>
                  </a:lnTo>
                  <a:cubicBezTo>
                    <a:pt x="1120" y="11861"/>
                    <a:pt x="1287" y="11670"/>
                    <a:pt x="1287" y="11456"/>
                  </a:cubicBezTo>
                  <a:lnTo>
                    <a:pt x="1287" y="382"/>
                  </a:lnTo>
                  <a:cubicBezTo>
                    <a:pt x="1287" y="168"/>
                    <a:pt x="1120" y="1"/>
                    <a:pt x="906" y="1"/>
                  </a:cubicBezTo>
                  <a:close/>
                </a:path>
              </a:pathLst>
            </a:custGeom>
            <a:solidFill>
              <a:srgbClr val="6A5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7"/>
            <p:cNvSpPr/>
            <p:nvPr/>
          </p:nvSpPr>
          <p:spPr>
            <a:xfrm>
              <a:off x="2938856" y="3283454"/>
              <a:ext cx="339637" cy="86928"/>
            </a:xfrm>
            <a:custGeom>
              <a:avLst/>
              <a:gdLst/>
              <a:ahLst/>
              <a:cxnLst/>
              <a:rect l="l" t="t" r="r" b="b"/>
              <a:pathLst>
                <a:path w="10146" h="2597" extrusionOk="0">
                  <a:moveTo>
                    <a:pt x="405" y="0"/>
                  </a:moveTo>
                  <a:cubicBezTo>
                    <a:pt x="167" y="0"/>
                    <a:pt x="0" y="167"/>
                    <a:pt x="0" y="381"/>
                  </a:cubicBezTo>
                  <a:lnTo>
                    <a:pt x="0" y="2215"/>
                  </a:lnTo>
                  <a:cubicBezTo>
                    <a:pt x="0" y="2429"/>
                    <a:pt x="167" y="2596"/>
                    <a:pt x="405" y="2596"/>
                  </a:cubicBezTo>
                  <a:lnTo>
                    <a:pt x="8645" y="2596"/>
                  </a:lnTo>
                  <a:cubicBezTo>
                    <a:pt x="8717" y="2596"/>
                    <a:pt x="8812" y="2572"/>
                    <a:pt x="8883" y="2501"/>
                  </a:cubicBezTo>
                  <a:lnTo>
                    <a:pt x="9955" y="1596"/>
                  </a:lnTo>
                  <a:cubicBezTo>
                    <a:pt x="10145" y="1429"/>
                    <a:pt x="10145" y="1167"/>
                    <a:pt x="9955" y="1001"/>
                  </a:cubicBezTo>
                  <a:lnTo>
                    <a:pt x="8883" y="96"/>
                  </a:lnTo>
                  <a:cubicBezTo>
                    <a:pt x="8812" y="24"/>
                    <a:pt x="8717" y="0"/>
                    <a:pt x="86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7"/>
            <p:cNvSpPr/>
            <p:nvPr/>
          </p:nvSpPr>
          <p:spPr>
            <a:xfrm>
              <a:off x="2938856" y="3283454"/>
              <a:ext cx="339637" cy="86928"/>
            </a:xfrm>
            <a:custGeom>
              <a:avLst/>
              <a:gdLst/>
              <a:ahLst/>
              <a:cxnLst/>
              <a:rect l="l" t="t" r="r" b="b"/>
              <a:pathLst>
                <a:path w="10146" h="2597" extrusionOk="0">
                  <a:moveTo>
                    <a:pt x="405" y="0"/>
                  </a:moveTo>
                  <a:cubicBezTo>
                    <a:pt x="167" y="0"/>
                    <a:pt x="0" y="167"/>
                    <a:pt x="0" y="381"/>
                  </a:cubicBezTo>
                  <a:lnTo>
                    <a:pt x="0" y="2215"/>
                  </a:lnTo>
                  <a:cubicBezTo>
                    <a:pt x="0" y="2429"/>
                    <a:pt x="167" y="2596"/>
                    <a:pt x="405" y="2596"/>
                  </a:cubicBezTo>
                  <a:lnTo>
                    <a:pt x="8645" y="2596"/>
                  </a:lnTo>
                  <a:cubicBezTo>
                    <a:pt x="8717" y="2596"/>
                    <a:pt x="8812" y="2572"/>
                    <a:pt x="8883" y="2501"/>
                  </a:cubicBezTo>
                  <a:lnTo>
                    <a:pt x="9955" y="1596"/>
                  </a:lnTo>
                  <a:cubicBezTo>
                    <a:pt x="10145" y="1429"/>
                    <a:pt x="10145" y="1167"/>
                    <a:pt x="9955" y="1001"/>
                  </a:cubicBezTo>
                  <a:lnTo>
                    <a:pt x="8883" y="96"/>
                  </a:lnTo>
                  <a:cubicBezTo>
                    <a:pt x="8812" y="24"/>
                    <a:pt x="8717" y="0"/>
                    <a:pt x="8645" y="0"/>
                  </a:cubicBezTo>
                  <a:close/>
                </a:path>
              </a:pathLst>
            </a:custGeom>
            <a:solidFill>
              <a:srgbClr val="B3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7"/>
            <p:cNvSpPr/>
            <p:nvPr/>
          </p:nvSpPr>
          <p:spPr>
            <a:xfrm>
              <a:off x="2875086" y="3406198"/>
              <a:ext cx="349211" cy="86928"/>
            </a:xfrm>
            <a:custGeom>
              <a:avLst/>
              <a:gdLst/>
              <a:ahLst/>
              <a:cxnLst/>
              <a:rect l="l" t="t" r="r" b="b"/>
              <a:pathLst>
                <a:path w="10432" h="2597" extrusionOk="0">
                  <a:moveTo>
                    <a:pt x="1477" y="1"/>
                  </a:moveTo>
                  <a:cubicBezTo>
                    <a:pt x="1382" y="1"/>
                    <a:pt x="1286" y="25"/>
                    <a:pt x="1215" y="96"/>
                  </a:cubicBezTo>
                  <a:lnTo>
                    <a:pt x="143" y="1001"/>
                  </a:lnTo>
                  <a:cubicBezTo>
                    <a:pt x="48" y="1072"/>
                    <a:pt x="0" y="1192"/>
                    <a:pt x="0" y="1311"/>
                  </a:cubicBezTo>
                  <a:cubicBezTo>
                    <a:pt x="0" y="1406"/>
                    <a:pt x="48" y="1525"/>
                    <a:pt x="143" y="1596"/>
                  </a:cubicBezTo>
                  <a:lnTo>
                    <a:pt x="1215" y="2501"/>
                  </a:lnTo>
                  <a:cubicBezTo>
                    <a:pt x="1286" y="2573"/>
                    <a:pt x="1358" y="2597"/>
                    <a:pt x="1453" y="2597"/>
                  </a:cubicBezTo>
                  <a:lnTo>
                    <a:pt x="10050" y="2597"/>
                  </a:lnTo>
                  <a:cubicBezTo>
                    <a:pt x="10264" y="2597"/>
                    <a:pt x="10431" y="2430"/>
                    <a:pt x="10431" y="2216"/>
                  </a:cubicBezTo>
                  <a:lnTo>
                    <a:pt x="10431" y="382"/>
                  </a:lnTo>
                  <a:cubicBezTo>
                    <a:pt x="10431" y="168"/>
                    <a:pt x="10264" y="1"/>
                    <a:pt x="10050" y="1"/>
                  </a:cubicBezTo>
                  <a:close/>
                </a:path>
              </a:pathLst>
            </a:custGeom>
            <a:solidFill>
              <a:srgbClr val="B3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7"/>
            <p:cNvSpPr/>
            <p:nvPr/>
          </p:nvSpPr>
          <p:spPr>
            <a:xfrm>
              <a:off x="3071183" y="3283454"/>
              <a:ext cx="207311" cy="86928"/>
            </a:xfrm>
            <a:custGeom>
              <a:avLst/>
              <a:gdLst/>
              <a:ahLst/>
              <a:cxnLst/>
              <a:rect l="l" t="t" r="r" b="b"/>
              <a:pathLst>
                <a:path w="6193" h="2597" extrusionOk="0">
                  <a:moveTo>
                    <a:pt x="1" y="0"/>
                  </a:moveTo>
                  <a:lnTo>
                    <a:pt x="1" y="2596"/>
                  </a:lnTo>
                  <a:lnTo>
                    <a:pt x="4692" y="2596"/>
                  </a:lnTo>
                  <a:cubicBezTo>
                    <a:pt x="4764" y="2596"/>
                    <a:pt x="4859" y="2572"/>
                    <a:pt x="4930" y="2501"/>
                  </a:cubicBezTo>
                  <a:lnTo>
                    <a:pt x="6002" y="1596"/>
                  </a:lnTo>
                  <a:cubicBezTo>
                    <a:pt x="6192" y="1429"/>
                    <a:pt x="6192" y="1167"/>
                    <a:pt x="6002" y="1001"/>
                  </a:cubicBezTo>
                  <a:lnTo>
                    <a:pt x="4930" y="96"/>
                  </a:lnTo>
                  <a:cubicBezTo>
                    <a:pt x="4859" y="24"/>
                    <a:pt x="4764" y="0"/>
                    <a:pt x="4692" y="0"/>
                  </a:cubicBezTo>
                  <a:close/>
                </a:path>
              </a:pathLst>
            </a:custGeom>
            <a:solidFill>
              <a:srgbClr val="A78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7"/>
            <p:cNvSpPr/>
            <p:nvPr/>
          </p:nvSpPr>
          <p:spPr>
            <a:xfrm>
              <a:off x="3070380" y="3406198"/>
              <a:ext cx="153918" cy="86928"/>
            </a:xfrm>
            <a:custGeom>
              <a:avLst/>
              <a:gdLst/>
              <a:ahLst/>
              <a:cxnLst/>
              <a:rect l="l" t="t" r="r" b="b"/>
              <a:pathLst>
                <a:path w="4598" h="2597" extrusionOk="0">
                  <a:moveTo>
                    <a:pt x="1" y="1"/>
                  </a:moveTo>
                  <a:lnTo>
                    <a:pt x="1" y="2597"/>
                  </a:lnTo>
                  <a:lnTo>
                    <a:pt x="4216" y="2597"/>
                  </a:lnTo>
                  <a:cubicBezTo>
                    <a:pt x="4430" y="2597"/>
                    <a:pt x="4597" y="2430"/>
                    <a:pt x="4597" y="2216"/>
                  </a:cubicBezTo>
                  <a:lnTo>
                    <a:pt x="4597" y="382"/>
                  </a:lnTo>
                  <a:cubicBezTo>
                    <a:pt x="4597" y="168"/>
                    <a:pt x="4430" y="1"/>
                    <a:pt x="4216" y="1"/>
                  </a:cubicBezTo>
                  <a:close/>
                </a:path>
              </a:pathLst>
            </a:custGeom>
            <a:solidFill>
              <a:srgbClr val="A78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7"/>
            <p:cNvSpPr/>
            <p:nvPr/>
          </p:nvSpPr>
          <p:spPr>
            <a:xfrm>
              <a:off x="3027331" y="3493092"/>
              <a:ext cx="86935" cy="23966"/>
            </a:xfrm>
            <a:custGeom>
              <a:avLst/>
              <a:gdLst/>
              <a:ahLst/>
              <a:cxnLst/>
              <a:rect l="l" t="t" r="r" b="b"/>
              <a:pathLst>
                <a:path w="2597" h="716" extrusionOk="0">
                  <a:moveTo>
                    <a:pt x="1" y="1"/>
                  </a:moveTo>
                  <a:lnTo>
                    <a:pt x="1" y="715"/>
                  </a:lnTo>
                  <a:lnTo>
                    <a:pt x="2597" y="715"/>
                  </a:lnTo>
                  <a:lnTo>
                    <a:pt x="2597" y="1"/>
                  </a:lnTo>
                  <a:close/>
                </a:path>
              </a:pathLst>
            </a:custGeom>
            <a:solidFill>
              <a:srgbClr val="6A5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7"/>
            <p:cNvSpPr/>
            <p:nvPr/>
          </p:nvSpPr>
          <p:spPr>
            <a:xfrm>
              <a:off x="3027331" y="3370349"/>
              <a:ext cx="86935" cy="23933"/>
            </a:xfrm>
            <a:custGeom>
              <a:avLst/>
              <a:gdLst/>
              <a:ahLst/>
              <a:cxnLst/>
              <a:rect l="l" t="t" r="r" b="b"/>
              <a:pathLst>
                <a:path w="2597" h="715" extrusionOk="0">
                  <a:moveTo>
                    <a:pt x="1" y="0"/>
                  </a:moveTo>
                  <a:lnTo>
                    <a:pt x="1" y="715"/>
                  </a:lnTo>
                  <a:lnTo>
                    <a:pt x="2597" y="715"/>
                  </a:lnTo>
                  <a:lnTo>
                    <a:pt x="2597" y="0"/>
                  </a:lnTo>
                  <a:close/>
                </a:path>
              </a:pathLst>
            </a:custGeom>
            <a:solidFill>
              <a:srgbClr val="6A5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37" name="Google Shape;2137;p47"/>
          <p:cNvCxnSpPr>
            <a:stCxn id="2123" idx="3"/>
            <a:endCxn id="2124" idx="5"/>
          </p:cNvCxnSpPr>
          <p:nvPr/>
        </p:nvCxnSpPr>
        <p:spPr>
          <a:xfrm>
            <a:off x="3705000" y="1742675"/>
            <a:ext cx="513300" cy="486600"/>
          </a:xfrm>
          <a:prstGeom prst="curvedConnector2">
            <a:avLst/>
          </a:prstGeom>
          <a:noFill/>
          <a:ln w="38100" cap="flat" cmpd="sng">
            <a:solidFill>
              <a:schemeClr val="accent1"/>
            </a:solidFill>
            <a:prstDash val="solid"/>
            <a:round/>
            <a:headEnd type="oval" w="med" len="med"/>
            <a:tailEnd type="none" w="med" len="med"/>
          </a:ln>
        </p:spPr>
      </p:cxnSp>
      <p:cxnSp>
        <p:nvCxnSpPr>
          <p:cNvPr id="2138" name="Google Shape;2138;p47"/>
          <p:cNvCxnSpPr>
            <a:stCxn id="2124" idx="3"/>
            <a:endCxn id="2118" idx="3"/>
          </p:cNvCxnSpPr>
          <p:nvPr/>
        </p:nvCxnSpPr>
        <p:spPr>
          <a:xfrm rot="5400000">
            <a:off x="3774700" y="2866598"/>
            <a:ext cx="374100" cy="513300"/>
          </a:xfrm>
          <a:prstGeom prst="curvedConnector2">
            <a:avLst/>
          </a:prstGeom>
          <a:noFill/>
          <a:ln w="38100" cap="flat" cmpd="sng">
            <a:solidFill>
              <a:schemeClr val="accent1"/>
            </a:solidFill>
            <a:prstDash val="solid"/>
            <a:round/>
            <a:headEnd type="none" w="med" len="med"/>
            <a:tailEnd type="oval" w="med" len="med"/>
          </a:ln>
        </p:spPr>
      </p:cxnSp>
      <p:cxnSp>
        <p:nvCxnSpPr>
          <p:cNvPr id="2139" name="Google Shape;2139;p47"/>
          <p:cNvCxnSpPr>
            <a:stCxn id="2124" idx="7"/>
            <a:endCxn id="2116" idx="1"/>
          </p:cNvCxnSpPr>
          <p:nvPr/>
        </p:nvCxnSpPr>
        <p:spPr>
          <a:xfrm rot="-5400000">
            <a:off x="4980663" y="1719135"/>
            <a:ext cx="454800" cy="672300"/>
          </a:xfrm>
          <a:prstGeom prst="curvedConnector2">
            <a:avLst/>
          </a:prstGeom>
          <a:noFill/>
          <a:ln w="38100" cap="flat" cmpd="sng">
            <a:solidFill>
              <a:schemeClr val="accent1"/>
            </a:solidFill>
            <a:prstDash val="solid"/>
            <a:round/>
            <a:headEnd type="none" w="med" len="med"/>
            <a:tailEnd type="oval" w="med" len="med"/>
          </a:ln>
        </p:spPr>
      </p:cxnSp>
      <p:cxnSp>
        <p:nvCxnSpPr>
          <p:cNvPr id="2140" name="Google Shape;2140;p47"/>
          <p:cNvCxnSpPr>
            <a:stCxn id="2124" idx="1"/>
            <a:endCxn id="2121" idx="1"/>
          </p:cNvCxnSpPr>
          <p:nvPr/>
        </p:nvCxnSpPr>
        <p:spPr>
          <a:xfrm rot="-5400000" flipH="1">
            <a:off x="4995036" y="2866598"/>
            <a:ext cx="374100" cy="513300"/>
          </a:xfrm>
          <a:prstGeom prst="curvedConnector2">
            <a:avLst/>
          </a:prstGeom>
          <a:noFill/>
          <a:ln w="38100" cap="flat" cmpd="sng">
            <a:solidFill>
              <a:schemeClr val="accent1"/>
            </a:solidFill>
            <a:prstDash val="solid"/>
            <a:round/>
            <a:headEnd type="none" w="med" len="med"/>
            <a:tailEnd type="oval" w="med" len="med"/>
          </a:ln>
        </p:spPr>
      </p:cxnSp>
      <p:sp>
        <p:nvSpPr>
          <p:cNvPr id="2141" name="Google Shape;2141;p47"/>
          <p:cNvSpPr txBox="1">
            <a:spLocks noGrp="1"/>
          </p:cNvSpPr>
          <p:nvPr>
            <p:ph type="title"/>
          </p:nvPr>
        </p:nvSpPr>
        <p:spPr>
          <a:xfrm>
            <a:off x="1616250" y="194455"/>
            <a:ext cx="6936000" cy="4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Proposed Solution</a:t>
            </a:r>
            <a:endParaRPr/>
          </a:p>
        </p:txBody>
      </p:sp>
      <p:sp>
        <p:nvSpPr>
          <p:cNvPr id="2142" name="Google Shape;2142;p47"/>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7"/>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02</a:t>
            </a:r>
            <a:endParaRPr sz="3400">
              <a:solidFill>
                <a:schemeClr val="accent1"/>
              </a:solidFill>
            </a:endParaRPr>
          </a:p>
        </p:txBody>
      </p:sp>
      <p:sp>
        <p:nvSpPr>
          <p:cNvPr id="2144" name="Google Shape;2144;p47"/>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7"/>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03</a:t>
            </a:r>
            <a:endParaRPr sz="3400">
              <a:solidFill>
                <a:schemeClr val="accen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149"/>
        <p:cNvGrpSpPr/>
        <p:nvPr/>
      </p:nvGrpSpPr>
      <p:grpSpPr>
        <a:xfrm>
          <a:off x="0" y="0"/>
          <a:ext cx="0" cy="0"/>
          <a:chOff x="0" y="0"/>
          <a:chExt cx="0" cy="0"/>
        </a:xfrm>
      </p:grpSpPr>
      <p:sp>
        <p:nvSpPr>
          <p:cNvPr id="2150" name="Google Shape;2150;p48"/>
          <p:cNvSpPr txBox="1">
            <a:spLocks noGrp="1"/>
          </p:cNvSpPr>
          <p:nvPr>
            <p:ph type="title"/>
          </p:nvPr>
        </p:nvSpPr>
        <p:spPr>
          <a:xfrm>
            <a:off x="600250" y="0"/>
            <a:ext cx="7714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Pipeline</a:t>
            </a:r>
            <a:endParaRPr/>
          </a:p>
        </p:txBody>
      </p:sp>
      <p:sp>
        <p:nvSpPr>
          <p:cNvPr id="2151" name="Google Shape;2151;p48"/>
          <p:cNvSpPr/>
          <p:nvPr/>
        </p:nvSpPr>
        <p:spPr>
          <a:xfrm flipH="1">
            <a:off x="7489161" y="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8"/>
          <p:cNvSpPr/>
          <p:nvPr/>
        </p:nvSpPr>
        <p:spPr>
          <a:xfrm>
            <a:off x="4355650" y="436329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WhatsApp Video 2024-04-01 at 15.55.06">
            <a:hlinkClick r:id="" action="ppaction://media"/>
            <a:extLst>
              <a:ext uri="{FF2B5EF4-FFF2-40B4-BE49-F238E27FC236}">
                <a16:creationId xmlns:a16="http://schemas.microsoft.com/office/drawing/2014/main" id="{DEAF0332-C811-64B0-A668-BFF7856021E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7800"/>
            <a:ext cx="9144000" cy="45657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3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149"/>
        <p:cNvGrpSpPr/>
        <p:nvPr/>
      </p:nvGrpSpPr>
      <p:grpSpPr>
        <a:xfrm>
          <a:off x="0" y="0"/>
          <a:ext cx="0" cy="0"/>
          <a:chOff x="0" y="0"/>
          <a:chExt cx="0" cy="0"/>
        </a:xfrm>
      </p:grpSpPr>
      <p:sp>
        <p:nvSpPr>
          <p:cNvPr id="2150" name="Google Shape;2150;p48"/>
          <p:cNvSpPr txBox="1">
            <a:spLocks noGrp="1"/>
          </p:cNvSpPr>
          <p:nvPr>
            <p:ph type="title"/>
          </p:nvPr>
        </p:nvSpPr>
        <p:spPr>
          <a:xfrm>
            <a:off x="600250" y="0"/>
            <a:ext cx="7714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Pipeline</a:t>
            </a:r>
            <a:endParaRPr/>
          </a:p>
        </p:txBody>
      </p:sp>
      <p:sp>
        <p:nvSpPr>
          <p:cNvPr id="2151" name="Google Shape;2151;p48"/>
          <p:cNvSpPr/>
          <p:nvPr/>
        </p:nvSpPr>
        <p:spPr>
          <a:xfrm flipH="1">
            <a:off x="7489161" y="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8"/>
          <p:cNvSpPr/>
          <p:nvPr/>
        </p:nvSpPr>
        <p:spPr>
          <a:xfrm>
            <a:off x="4355650" y="436329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63CEC762-DFDB-E193-B2C4-D2857B3E4821}"/>
              </a:ext>
            </a:extLst>
          </p:cNvPr>
          <p:cNvPicPr>
            <a:picLocks noChangeAspect="1"/>
          </p:cNvPicPr>
          <p:nvPr/>
        </p:nvPicPr>
        <p:blipFill>
          <a:blip r:embed="rId3"/>
          <a:stretch>
            <a:fillRect/>
          </a:stretch>
        </p:blipFill>
        <p:spPr>
          <a:xfrm>
            <a:off x="588847" y="577800"/>
            <a:ext cx="7954903" cy="4026421"/>
          </a:xfrm>
          <a:prstGeom prst="rect">
            <a:avLst/>
          </a:prstGeom>
        </p:spPr>
      </p:pic>
      <p:sp>
        <p:nvSpPr>
          <p:cNvPr id="2" name="Rectangle 1">
            <a:extLst>
              <a:ext uri="{FF2B5EF4-FFF2-40B4-BE49-F238E27FC236}">
                <a16:creationId xmlns:a16="http://schemas.microsoft.com/office/drawing/2014/main" id="{F581FB63-2788-114C-38B1-88C180027117}"/>
              </a:ext>
            </a:extLst>
          </p:cNvPr>
          <p:cNvSpPr/>
          <p:nvPr/>
        </p:nvSpPr>
        <p:spPr>
          <a:xfrm>
            <a:off x="5355655" y="3785496"/>
            <a:ext cx="2497667" cy="577800"/>
          </a:xfrm>
          <a:prstGeom prst="rect">
            <a:avLst/>
          </a:prstGeom>
          <a:solidFill>
            <a:srgbClr val="A53A4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Sentiment Analysis </a:t>
            </a:r>
          </a:p>
          <a:p>
            <a:pPr algn="ctr"/>
            <a:r>
              <a:rPr lang="en-IN" dirty="0"/>
              <a:t>ML-Model</a:t>
            </a:r>
          </a:p>
        </p:txBody>
      </p:sp>
      <p:cxnSp>
        <p:nvCxnSpPr>
          <p:cNvPr id="4" name="Straight Arrow Connector 3">
            <a:extLst>
              <a:ext uri="{FF2B5EF4-FFF2-40B4-BE49-F238E27FC236}">
                <a16:creationId xmlns:a16="http://schemas.microsoft.com/office/drawing/2014/main" id="{5EC5F6DB-3364-1825-C79B-5D083E1DAD0E}"/>
              </a:ext>
            </a:extLst>
          </p:cNvPr>
          <p:cNvCxnSpPr>
            <a:cxnSpLocks/>
          </p:cNvCxnSpPr>
          <p:nvPr/>
        </p:nvCxnSpPr>
        <p:spPr>
          <a:xfrm>
            <a:off x="3234267" y="1744133"/>
            <a:ext cx="162138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Straight Arrow Connector 7">
            <a:extLst>
              <a:ext uri="{FF2B5EF4-FFF2-40B4-BE49-F238E27FC236}">
                <a16:creationId xmlns:a16="http://schemas.microsoft.com/office/drawing/2014/main" id="{1EC2CCC6-555C-8899-C961-E5C80C005F5C}"/>
              </a:ext>
            </a:extLst>
          </p:cNvPr>
          <p:cNvCxnSpPr>
            <a:cxnSpLocks/>
          </p:cNvCxnSpPr>
          <p:nvPr/>
        </p:nvCxnSpPr>
        <p:spPr>
          <a:xfrm>
            <a:off x="6764867" y="2489200"/>
            <a:ext cx="0" cy="129629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E52234D6-4B63-FF83-A0E4-E20F1FAE057F}"/>
              </a:ext>
            </a:extLst>
          </p:cNvPr>
          <p:cNvCxnSpPr>
            <a:cxnSpLocks/>
          </p:cNvCxnSpPr>
          <p:nvPr/>
        </p:nvCxnSpPr>
        <p:spPr>
          <a:xfrm flipH="1">
            <a:off x="3889983" y="4074396"/>
            <a:ext cx="164253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98FD0094-41A6-211B-5B57-E432DABB677F}"/>
              </a:ext>
            </a:extLst>
          </p:cNvPr>
          <p:cNvCxnSpPr>
            <a:cxnSpLocks/>
          </p:cNvCxnSpPr>
          <p:nvPr/>
        </p:nvCxnSpPr>
        <p:spPr>
          <a:xfrm flipV="1">
            <a:off x="2768600" y="1879600"/>
            <a:ext cx="0" cy="11176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006197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6"/>
        <p:cNvGrpSpPr/>
        <p:nvPr/>
      </p:nvGrpSpPr>
      <p:grpSpPr>
        <a:xfrm>
          <a:off x="0" y="0"/>
          <a:ext cx="0" cy="0"/>
          <a:chOff x="0" y="0"/>
          <a:chExt cx="0" cy="0"/>
        </a:xfrm>
      </p:grpSpPr>
      <p:sp>
        <p:nvSpPr>
          <p:cNvPr id="2157" name="Google Shape;2157;p49"/>
          <p:cNvSpPr txBox="1">
            <a:spLocks noGrp="1"/>
          </p:cNvSpPr>
          <p:nvPr>
            <p:ph type="subTitle" idx="1"/>
          </p:nvPr>
        </p:nvSpPr>
        <p:spPr>
          <a:xfrm>
            <a:off x="2037825" y="1022825"/>
            <a:ext cx="62019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Sentiment Analysis of news articles from the travelers viewpoint</a:t>
            </a:r>
            <a:endParaRPr/>
          </a:p>
        </p:txBody>
      </p:sp>
      <p:sp>
        <p:nvSpPr>
          <p:cNvPr id="2158" name="Google Shape;2158;p49"/>
          <p:cNvSpPr txBox="1">
            <a:spLocks noGrp="1"/>
          </p:cNvSpPr>
          <p:nvPr>
            <p:ph type="subTitle" idx="3"/>
          </p:nvPr>
        </p:nvSpPr>
        <p:spPr>
          <a:xfrm>
            <a:off x="2037825" y="2153825"/>
            <a:ext cx="66081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Prioritise safety perspective of destinations</a:t>
            </a:r>
            <a:endParaRPr/>
          </a:p>
        </p:txBody>
      </p:sp>
      <p:sp>
        <p:nvSpPr>
          <p:cNvPr id="2159" name="Google Shape;2159;p49"/>
          <p:cNvSpPr txBox="1">
            <a:spLocks noGrp="1"/>
          </p:cNvSpPr>
          <p:nvPr>
            <p:ph type="subTitle" idx="5"/>
          </p:nvPr>
        </p:nvSpPr>
        <p:spPr>
          <a:xfrm>
            <a:off x="2037825" y="3284825"/>
            <a:ext cx="62946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Personalised insights to guide during trip planning </a:t>
            </a:r>
            <a:endParaRPr/>
          </a:p>
        </p:txBody>
      </p:sp>
      <p:sp>
        <p:nvSpPr>
          <p:cNvPr id="2160" name="Google Shape;2160;p49"/>
          <p:cNvSpPr/>
          <p:nvPr/>
        </p:nvSpPr>
        <p:spPr>
          <a:xfrm>
            <a:off x="1280313" y="1175400"/>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9"/>
          <p:cNvSpPr/>
          <p:nvPr/>
        </p:nvSpPr>
        <p:spPr>
          <a:xfrm>
            <a:off x="1280313" y="2303275"/>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9"/>
          <p:cNvSpPr/>
          <p:nvPr/>
        </p:nvSpPr>
        <p:spPr>
          <a:xfrm>
            <a:off x="1280313" y="3431150"/>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3" name="Google Shape;2163;p49"/>
          <p:cNvGrpSpPr/>
          <p:nvPr/>
        </p:nvGrpSpPr>
        <p:grpSpPr>
          <a:xfrm>
            <a:off x="1442480" y="2515236"/>
            <a:ext cx="383089" cy="283487"/>
            <a:chOff x="1190625" y="916600"/>
            <a:chExt cx="5219200" cy="3862225"/>
          </a:xfrm>
        </p:grpSpPr>
        <p:sp>
          <p:nvSpPr>
            <p:cNvPr id="2164" name="Google Shape;2164;p49"/>
            <p:cNvSpPr/>
            <p:nvPr/>
          </p:nvSpPr>
          <p:spPr>
            <a:xfrm>
              <a:off x="1206846" y="916600"/>
              <a:ext cx="2621025" cy="2713200"/>
            </a:xfrm>
            <a:custGeom>
              <a:avLst/>
              <a:gdLst/>
              <a:ahLst/>
              <a:cxnLst/>
              <a:rect l="l" t="t" r="r" b="b"/>
              <a:pathLst>
                <a:path w="104841" h="108528" extrusionOk="0">
                  <a:moveTo>
                    <a:pt x="6883" y="1"/>
                  </a:moveTo>
                  <a:cubicBezTo>
                    <a:pt x="3099" y="1"/>
                    <a:pt x="0" y="3067"/>
                    <a:pt x="0" y="6884"/>
                  </a:cubicBezTo>
                  <a:lnTo>
                    <a:pt x="0" y="64555"/>
                  </a:lnTo>
                  <a:lnTo>
                    <a:pt x="55454" y="108527"/>
                  </a:lnTo>
                  <a:lnTo>
                    <a:pt x="82757" y="68959"/>
                  </a:lnTo>
                  <a:lnTo>
                    <a:pt x="104840" y="77016"/>
                  </a:lnTo>
                  <a:lnTo>
                    <a:pt x="1048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9"/>
            <p:cNvSpPr/>
            <p:nvPr/>
          </p:nvSpPr>
          <p:spPr>
            <a:xfrm>
              <a:off x="3811625" y="916600"/>
              <a:ext cx="2598200" cy="2218175"/>
            </a:xfrm>
            <a:custGeom>
              <a:avLst/>
              <a:gdLst/>
              <a:ahLst/>
              <a:cxnLst/>
              <a:rect l="l" t="t" r="r" b="b"/>
              <a:pathLst>
                <a:path w="103928" h="88727" extrusionOk="0">
                  <a:moveTo>
                    <a:pt x="0" y="1"/>
                  </a:moveTo>
                  <a:lnTo>
                    <a:pt x="0" y="77016"/>
                  </a:lnTo>
                  <a:lnTo>
                    <a:pt x="32196" y="88727"/>
                  </a:lnTo>
                  <a:lnTo>
                    <a:pt x="68991" y="57477"/>
                  </a:lnTo>
                  <a:lnTo>
                    <a:pt x="103927" y="42211"/>
                  </a:lnTo>
                  <a:lnTo>
                    <a:pt x="103927" y="6884"/>
                  </a:lnTo>
                  <a:cubicBezTo>
                    <a:pt x="103927" y="3067"/>
                    <a:pt x="100828" y="1"/>
                    <a:pt x="97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9"/>
            <p:cNvSpPr/>
            <p:nvPr/>
          </p:nvSpPr>
          <p:spPr>
            <a:xfrm>
              <a:off x="1206846" y="2530475"/>
              <a:ext cx="2621025" cy="2248350"/>
            </a:xfrm>
            <a:custGeom>
              <a:avLst/>
              <a:gdLst/>
              <a:ahLst/>
              <a:cxnLst/>
              <a:rect l="l" t="t" r="r" b="b"/>
              <a:pathLst>
                <a:path w="104841" h="89934" extrusionOk="0">
                  <a:moveTo>
                    <a:pt x="0" y="0"/>
                  </a:moveTo>
                  <a:lnTo>
                    <a:pt x="0" y="83051"/>
                  </a:lnTo>
                  <a:cubicBezTo>
                    <a:pt x="0" y="86867"/>
                    <a:pt x="3099" y="89933"/>
                    <a:pt x="6883" y="89933"/>
                  </a:cubicBezTo>
                  <a:lnTo>
                    <a:pt x="104840" y="89933"/>
                  </a:lnTo>
                  <a:lnTo>
                    <a:pt x="104840" y="12461"/>
                  </a:lnTo>
                  <a:lnTo>
                    <a:pt x="82757" y="4404"/>
                  </a:lnTo>
                  <a:lnTo>
                    <a:pt x="55454" y="4397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9"/>
            <p:cNvSpPr/>
            <p:nvPr/>
          </p:nvSpPr>
          <p:spPr>
            <a:xfrm>
              <a:off x="3811625" y="1971850"/>
              <a:ext cx="2598200" cy="2806975"/>
            </a:xfrm>
            <a:custGeom>
              <a:avLst/>
              <a:gdLst/>
              <a:ahLst/>
              <a:cxnLst/>
              <a:rect l="l" t="t" r="r" b="b"/>
              <a:pathLst>
                <a:path w="103928" h="112279" extrusionOk="0">
                  <a:moveTo>
                    <a:pt x="103927" y="1"/>
                  </a:moveTo>
                  <a:lnTo>
                    <a:pt x="68991" y="15267"/>
                  </a:lnTo>
                  <a:lnTo>
                    <a:pt x="32196" y="46517"/>
                  </a:lnTo>
                  <a:lnTo>
                    <a:pt x="0" y="34806"/>
                  </a:lnTo>
                  <a:lnTo>
                    <a:pt x="0" y="112278"/>
                  </a:lnTo>
                  <a:lnTo>
                    <a:pt x="97044" y="112278"/>
                  </a:lnTo>
                  <a:cubicBezTo>
                    <a:pt x="100828" y="112278"/>
                    <a:pt x="103927" y="109212"/>
                    <a:pt x="103927" y="105396"/>
                  </a:cubicBezTo>
                  <a:lnTo>
                    <a:pt x="103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9"/>
            <p:cNvSpPr/>
            <p:nvPr/>
          </p:nvSpPr>
          <p:spPr>
            <a:xfrm>
              <a:off x="1799800" y="1417125"/>
              <a:ext cx="1083800" cy="1049775"/>
            </a:xfrm>
            <a:custGeom>
              <a:avLst/>
              <a:gdLst/>
              <a:ahLst/>
              <a:cxnLst/>
              <a:rect l="l" t="t" r="r" b="b"/>
              <a:pathLst>
                <a:path w="43352" h="41991" extrusionOk="0">
                  <a:moveTo>
                    <a:pt x="7564" y="0"/>
                  </a:moveTo>
                  <a:cubicBezTo>
                    <a:pt x="5798" y="0"/>
                    <a:pt x="4029" y="677"/>
                    <a:pt x="2675" y="2031"/>
                  </a:cubicBezTo>
                  <a:cubicBezTo>
                    <a:pt x="0" y="4706"/>
                    <a:pt x="0" y="9077"/>
                    <a:pt x="2675" y="11784"/>
                  </a:cubicBezTo>
                  <a:lnTo>
                    <a:pt x="11906" y="20983"/>
                  </a:lnTo>
                  <a:lnTo>
                    <a:pt x="2675" y="30214"/>
                  </a:lnTo>
                  <a:cubicBezTo>
                    <a:pt x="0" y="32922"/>
                    <a:pt x="0" y="37293"/>
                    <a:pt x="2675" y="39968"/>
                  </a:cubicBezTo>
                  <a:cubicBezTo>
                    <a:pt x="4045" y="41338"/>
                    <a:pt x="5806" y="41990"/>
                    <a:pt x="7568" y="41990"/>
                  </a:cubicBezTo>
                  <a:cubicBezTo>
                    <a:pt x="9329" y="41990"/>
                    <a:pt x="11091" y="41338"/>
                    <a:pt x="12428" y="39968"/>
                  </a:cubicBezTo>
                  <a:lnTo>
                    <a:pt x="21660" y="30769"/>
                  </a:lnTo>
                  <a:lnTo>
                    <a:pt x="30891" y="39968"/>
                  </a:lnTo>
                  <a:cubicBezTo>
                    <a:pt x="32228" y="41338"/>
                    <a:pt x="33990" y="41990"/>
                    <a:pt x="35784" y="41990"/>
                  </a:cubicBezTo>
                  <a:cubicBezTo>
                    <a:pt x="37546" y="41990"/>
                    <a:pt x="39307" y="41338"/>
                    <a:pt x="40644" y="39968"/>
                  </a:cubicBezTo>
                  <a:cubicBezTo>
                    <a:pt x="43352" y="37293"/>
                    <a:pt x="43352" y="32922"/>
                    <a:pt x="40644" y="30214"/>
                  </a:cubicBezTo>
                  <a:lnTo>
                    <a:pt x="31413" y="20983"/>
                  </a:lnTo>
                  <a:lnTo>
                    <a:pt x="40644" y="11784"/>
                  </a:lnTo>
                  <a:cubicBezTo>
                    <a:pt x="43352" y="9077"/>
                    <a:pt x="43352" y="4706"/>
                    <a:pt x="40644" y="2031"/>
                  </a:cubicBezTo>
                  <a:cubicBezTo>
                    <a:pt x="39307" y="677"/>
                    <a:pt x="37546" y="0"/>
                    <a:pt x="35780" y="0"/>
                  </a:cubicBezTo>
                  <a:cubicBezTo>
                    <a:pt x="34014" y="0"/>
                    <a:pt x="32245" y="677"/>
                    <a:pt x="30891" y="2031"/>
                  </a:cubicBezTo>
                  <a:lnTo>
                    <a:pt x="21660" y="11230"/>
                  </a:lnTo>
                  <a:lnTo>
                    <a:pt x="12428" y="2031"/>
                  </a:lnTo>
                  <a:cubicBezTo>
                    <a:pt x="11091" y="677"/>
                    <a:pt x="9329" y="0"/>
                    <a:pt x="7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9"/>
            <p:cNvSpPr/>
            <p:nvPr/>
          </p:nvSpPr>
          <p:spPr>
            <a:xfrm>
              <a:off x="2341275" y="1417125"/>
              <a:ext cx="542325" cy="1049775"/>
            </a:xfrm>
            <a:custGeom>
              <a:avLst/>
              <a:gdLst/>
              <a:ahLst/>
              <a:cxnLst/>
              <a:rect l="l" t="t" r="r" b="b"/>
              <a:pathLst>
                <a:path w="21693" h="41991" extrusionOk="0">
                  <a:moveTo>
                    <a:pt x="14121" y="0"/>
                  </a:moveTo>
                  <a:cubicBezTo>
                    <a:pt x="12355" y="0"/>
                    <a:pt x="10586" y="677"/>
                    <a:pt x="9232" y="2031"/>
                  </a:cubicBezTo>
                  <a:lnTo>
                    <a:pt x="1" y="11230"/>
                  </a:lnTo>
                  <a:lnTo>
                    <a:pt x="1" y="30769"/>
                  </a:lnTo>
                  <a:lnTo>
                    <a:pt x="9232" y="39968"/>
                  </a:lnTo>
                  <a:cubicBezTo>
                    <a:pt x="10569" y="41338"/>
                    <a:pt x="12331" y="41990"/>
                    <a:pt x="14125" y="41990"/>
                  </a:cubicBezTo>
                  <a:cubicBezTo>
                    <a:pt x="15887" y="41990"/>
                    <a:pt x="17648" y="41338"/>
                    <a:pt x="18985" y="39968"/>
                  </a:cubicBezTo>
                  <a:cubicBezTo>
                    <a:pt x="21693" y="37293"/>
                    <a:pt x="21693" y="32922"/>
                    <a:pt x="18985" y="30214"/>
                  </a:cubicBezTo>
                  <a:lnTo>
                    <a:pt x="9754" y="20983"/>
                  </a:lnTo>
                  <a:lnTo>
                    <a:pt x="18985" y="11784"/>
                  </a:lnTo>
                  <a:cubicBezTo>
                    <a:pt x="21693" y="9077"/>
                    <a:pt x="21693" y="4706"/>
                    <a:pt x="18985" y="2031"/>
                  </a:cubicBezTo>
                  <a:cubicBezTo>
                    <a:pt x="17648" y="677"/>
                    <a:pt x="15887" y="0"/>
                    <a:pt x="14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9"/>
            <p:cNvSpPr/>
            <p:nvPr/>
          </p:nvSpPr>
          <p:spPr>
            <a:xfrm>
              <a:off x="1190625" y="1773700"/>
              <a:ext cx="5219200" cy="2086050"/>
            </a:xfrm>
            <a:custGeom>
              <a:avLst/>
              <a:gdLst/>
              <a:ahLst/>
              <a:cxnLst/>
              <a:rect l="l" t="t" r="r" b="b"/>
              <a:pathLst>
                <a:path w="208768" h="83442" extrusionOk="0">
                  <a:moveTo>
                    <a:pt x="208767" y="0"/>
                  </a:moveTo>
                  <a:lnTo>
                    <a:pt x="172624" y="14483"/>
                  </a:lnTo>
                  <a:cubicBezTo>
                    <a:pt x="171841" y="14810"/>
                    <a:pt x="171091" y="15266"/>
                    <a:pt x="170471" y="15853"/>
                  </a:cubicBezTo>
                  <a:lnTo>
                    <a:pt x="135960" y="48278"/>
                  </a:lnTo>
                  <a:lnTo>
                    <a:pt x="84812" y="28249"/>
                  </a:lnTo>
                  <a:cubicBezTo>
                    <a:pt x="83994" y="27930"/>
                    <a:pt x="83146" y="27778"/>
                    <a:pt x="82310" y="27778"/>
                  </a:cubicBezTo>
                  <a:cubicBezTo>
                    <a:pt x="79976" y="27778"/>
                    <a:pt x="77725" y="28965"/>
                    <a:pt x="76428" y="31054"/>
                  </a:cubicBezTo>
                  <a:lnTo>
                    <a:pt x="54736" y="66349"/>
                  </a:lnTo>
                  <a:lnTo>
                    <a:pt x="0" y="23617"/>
                  </a:lnTo>
                  <a:lnTo>
                    <a:pt x="0" y="41134"/>
                  </a:lnTo>
                  <a:lnTo>
                    <a:pt x="52322" y="81974"/>
                  </a:lnTo>
                  <a:cubicBezTo>
                    <a:pt x="53529" y="82920"/>
                    <a:pt x="55030" y="83442"/>
                    <a:pt x="56563" y="83442"/>
                  </a:cubicBezTo>
                  <a:cubicBezTo>
                    <a:pt x="56954" y="83442"/>
                    <a:pt x="57378" y="83377"/>
                    <a:pt x="57770" y="83311"/>
                  </a:cubicBezTo>
                  <a:cubicBezTo>
                    <a:pt x="59727" y="82985"/>
                    <a:pt x="61391" y="81811"/>
                    <a:pt x="62434" y="80147"/>
                  </a:cubicBezTo>
                  <a:lnTo>
                    <a:pt x="85170" y="43222"/>
                  </a:lnTo>
                  <a:lnTo>
                    <a:pt x="134981" y="62728"/>
                  </a:lnTo>
                  <a:cubicBezTo>
                    <a:pt x="135795" y="63039"/>
                    <a:pt x="136643" y="63191"/>
                    <a:pt x="137486" y="63191"/>
                  </a:cubicBezTo>
                  <a:cubicBezTo>
                    <a:pt x="139210" y="63191"/>
                    <a:pt x="140908" y="62553"/>
                    <a:pt x="142223" y="61326"/>
                  </a:cubicBezTo>
                  <a:lnTo>
                    <a:pt x="178985" y="26814"/>
                  </a:lnTo>
                  <a:lnTo>
                    <a:pt x="208767" y="14842"/>
                  </a:lnTo>
                  <a:lnTo>
                    <a:pt x="2087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9"/>
            <p:cNvSpPr/>
            <p:nvPr/>
          </p:nvSpPr>
          <p:spPr>
            <a:xfrm>
              <a:off x="5225700" y="3655050"/>
              <a:ext cx="641000" cy="641000"/>
            </a:xfrm>
            <a:custGeom>
              <a:avLst/>
              <a:gdLst/>
              <a:ahLst/>
              <a:cxnLst/>
              <a:rect l="l" t="t" r="r" b="b"/>
              <a:pathLst>
                <a:path w="25640" h="25640" extrusionOk="0">
                  <a:moveTo>
                    <a:pt x="12820" y="0"/>
                  </a:moveTo>
                  <a:cubicBezTo>
                    <a:pt x="5741" y="0"/>
                    <a:pt x="0" y="5741"/>
                    <a:pt x="0" y="12820"/>
                  </a:cubicBezTo>
                  <a:cubicBezTo>
                    <a:pt x="0" y="19898"/>
                    <a:pt x="5741" y="25639"/>
                    <a:pt x="12820" y="25639"/>
                  </a:cubicBezTo>
                  <a:cubicBezTo>
                    <a:pt x="19898" y="25639"/>
                    <a:pt x="25639" y="19898"/>
                    <a:pt x="25639" y="12820"/>
                  </a:cubicBezTo>
                  <a:cubicBezTo>
                    <a:pt x="25639" y="5741"/>
                    <a:pt x="19898" y="0"/>
                    <a:pt x="128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9"/>
            <p:cNvSpPr/>
            <p:nvPr/>
          </p:nvSpPr>
          <p:spPr>
            <a:xfrm>
              <a:off x="2932525" y="1772875"/>
              <a:ext cx="2700125" cy="2241825"/>
            </a:xfrm>
            <a:custGeom>
              <a:avLst/>
              <a:gdLst/>
              <a:ahLst/>
              <a:cxnLst/>
              <a:rect l="l" t="t" r="r" b="b"/>
              <a:pathLst>
                <a:path w="108005" h="89673" extrusionOk="0">
                  <a:moveTo>
                    <a:pt x="3425" y="1"/>
                  </a:moveTo>
                  <a:cubicBezTo>
                    <a:pt x="1533" y="1"/>
                    <a:pt x="0" y="1534"/>
                    <a:pt x="0" y="3458"/>
                  </a:cubicBezTo>
                  <a:cubicBezTo>
                    <a:pt x="0" y="5350"/>
                    <a:pt x="1533" y="6883"/>
                    <a:pt x="3425" y="6883"/>
                  </a:cubicBezTo>
                  <a:lnTo>
                    <a:pt x="68469" y="6883"/>
                  </a:lnTo>
                  <a:cubicBezTo>
                    <a:pt x="86475" y="6883"/>
                    <a:pt x="101089" y="21530"/>
                    <a:pt x="101089" y="39536"/>
                  </a:cubicBezTo>
                  <a:lnTo>
                    <a:pt x="101089" y="86215"/>
                  </a:lnTo>
                  <a:cubicBezTo>
                    <a:pt x="101089" y="88139"/>
                    <a:pt x="102655" y="89673"/>
                    <a:pt x="104547" y="89673"/>
                  </a:cubicBezTo>
                  <a:cubicBezTo>
                    <a:pt x="106471" y="89673"/>
                    <a:pt x="108004" y="88139"/>
                    <a:pt x="108004" y="86215"/>
                  </a:cubicBezTo>
                  <a:lnTo>
                    <a:pt x="108004" y="39536"/>
                  </a:lnTo>
                  <a:cubicBezTo>
                    <a:pt x="108004" y="17713"/>
                    <a:pt x="90259" y="1"/>
                    <a:pt x="68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49"/>
          <p:cNvGrpSpPr/>
          <p:nvPr/>
        </p:nvGrpSpPr>
        <p:grpSpPr>
          <a:xfrm>
            <a:off x="1429307" y="3608086"/>
            <a:ext cx="409440" cy="386873"/>
            <a:chOff x="1190625" y="380825"/>
            <a:chExt cx="5222450" cy="4934600"/>
          </a:xfrm>
        </p:grpSpPr>
        <p:sp>
          <p:nvSpPr>
            <p:cNvPr id="2174" name="Google Shape;2174;p49"/>
            <p:cNvSpPr/>
            <p:nvPr/>
          </p:nvSpPr>
          <p:spPr>
            <a:xfrm>
              <a:off x="3288075" y="4357175"/>
              <a:ext cx="958225" cy="958250"/>
            </a:xfrm>
            <a:custGeom>
              <a:avLst/>
              <a:gdLst/>
              <a:ahLst/>
              <a:cxnLst/>
              <a:rect l="l" t="t" r="r" b="b"/>
              <a:pathLst>
                <a:path w="38329" h="38330" extrusionOk="0">
                  <a:moveTo>
                    <a:pt x="19148" y="13734"/>
                  </a:moveTo>
                  <a:cubicBezTo>
                    <a:pt x="22149" y="13734"/>
                    <a:pt x="24596" y="16148"/>
                    <a:pt x="24596" y="19149"/>
                  </a:cubicBezTo>
                  <a:cubicBezTo>
                    <a:pt x="24596" y="22150"/>
                    <a:pt x="22149" y="24596"/>
                    <a:pt x="19148" y="24596"/>
                  </a:cubicBezTo>
                  <a:cubicBezTo>
                    <a:pt x="16180" y="24596"/>
                    <a:pt x="13733" y="22150"/>
                    <a:pt x="13733" y="19149"/>
                  </a:cubicBezTo>
                  <a:cubicBezTo>
                    <a:pt x="13733" y="16148"/>
                    <a:pt x="16180" y="13734"/>
                    <a:pt x="19148" y="13734"/>
                  </a:cubicBezTo>
                  <a:close/>
                  <a:moveTo>
                    <a:pt x="19148" y="1"/>
                  </a:moveTo>
                  <a:cubicBezTo>
                    <a:pt x="8612" y="1"/>
                    <a:pt x="0" y="8580"/>
                    <a:pt x="0" y="19149"/>
                  </a:cubicBezTo>
                  <a:cubicBezTo>
                    <a:pt x="0" y="29718"/>
                    <a:pt x="8612" y="38329"/>
                    <a:pt x="19148" y="38329"/>
                  </a:cubicBezTo>
                  <a:cubicBezTo>
                    <a:pt x="29717" y="38329"/>
                    <a:pt x="38329" y="29718"/>
                    <a:pt x="38329" y="19149"/>
                  </a:cubicBezTo>
                  <a:cubicBezTo>
                    <a:pt x="38329" y="8580"/>
                    <a:pt x="29717" y="1"/>
                    <a:pt x="191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9"/>
            <p:cNvSpPr/>
            <p:nvPr/>
          </p:nvSpPr>
          <p:spPr>
            <a:xfrm>
              <a:off x="3766775" y="4357175"/>
              <a:ext cx="479525" cy="957425"/>
            </a:xfrm>
            <a:custGeom>
              <a:avLst/>
              <a:gdLst/>
              <a:ahLst/>
              <a:cxnLst/>
              <a:rect l="l" t="t" r="r" b="b"/>
              <a:pathLst>
                <a:path w="19181" h="38297" extrusionOk="0">
                  <a:moveTo>
                    <a:pt x="0" y="1"/>
                  </a:moveTo>
                  <a:lnTo>
                    <a:pt x="0" y="13734"/>
                  </a:lnTo>
                  <a:cubicBezTo>
                    <a:pt x="3001" y="13734"/>
                    <a:pt x="5448" y="16148"/>
                    <a:pt x="5448" y="19149"/>
                  </a:cubicBezTo>
                  <a:cubicBezTo>
                    <a:pt x="5448" y="22150"/>
                    <a:pt x="3001" y="24596"/>
                    <a:pt x="0" y="24596"/>
                  </a:cubicBezTo>
                  <a:lnTo>
                    <a:pt x="0" y="38297"/>
                  </a:lnTo>
                  <a:cubicBezTo>
                    <a:pt x="10569" y="38297"/>
                    <a:pt x="19181" y="29718"/>
                    <a:pt x="19181" y="19149"/>
                  </a:cubicBezTo>
                  <a:cubicBezTo>
                    <a:pt x="19181" y="8580"/>
                    <a:pt x="10569"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9"/>
            <p:cNvSpPr/>
            <p:nvPr/>
          </p:nvSpPr>
          <p:spPr>
            <a:xfrm>
              <a:off x="1190625" y="441175"/>
              <a:ext cx="2188000" cy="2453025"/>
            </a:xfrm>
            <a:custGeom>
              <a:avLst/>
              <a:gdLst/>
              <a:ahLst/>
              <a:cxnLst/>
              <a:rect l="l" t="t" r="r" b="b"/>
              <a:pathLst>
                <a:path w="87520" h="98121" extrusionOk="0">
                  <a:moveTo>
                    <a:pt x="6850" y="0"/>
                  </a:moveTo>
                  <a:cubicBezTo>
                    <a:pt x="3066" y="0"/>
                    <a:pt x="0" y="3067"/>
                    <a:pt x="0" y="6851"/>
                  </a:cubicBezTo>
                  <a:lnTo>
                    <a:pt x="0" y="22214"/>
                  </a:lnTo>
                  <a:cubicBezTo>
                    <a:pt x="0" y="26031"/>
                    <a:pt x="3066" y="29097"/>
                    <a:pt x="6850" y="29097"/>
                  </a:cubicBezTo>
                  <a:lnTo>
                    <a:pt x="22997" y="29097"/>
                  </a:lnTo>
                  <a:lnTo>
                    <a:pt x="22997" y="45244"/>
                  </a:lnTo>
                  <a:cubicBezTo>
                    <a:pt x="22997" y="49028"/>
                    <a:pt x="26096" y="52094"/>
                    <a:pt x="29880" y="52094"/>
                  </a:cubicBezTo>
                  <a:lnTo>
                    <a:pt x="46027" y="52094"/>
                  </a:lnTo>
                  <a:lnTo>
                    <a:pt x="46027" y="68241"/>
                  </a:lnTo>
                  <a:cubicBezTo>
                    <a:pt x="46027" y="70068"/>
                    <a:pt x="46744" y="71797"/>
                    <a:pt x="48016" y="73101"/>
                  </a:cubicBezTo>
                  <a:cubicBezTo>
                    <a:pt x="49321" y="74374"/>
                    <a:pt x="51050" y="75124"/>
                    <a:pt x="52877" y="75124"/>
                  </a:cubicBezTo>
                  <a:lnTo>
                    <a:pt x="69024" y="75124"/>
                  </a:lnTo>
                  <a:lnTo>
                    <a:pt x="69024" y="91271"/>
                  </a:lnTo>
                  <a:cubicBezTo>
                    <a:pt x="69024" y="95055"/>
                    <a:pt x="72090" y="98121"/>
                    <a:pt x="75906" y="98121"/>
                  </a:cubicBezTo>
                  <a:lnTo>
                    <a:pt x="87519" y="98121"/>
                  </a:lnTo>
                  <a:lnTo>
                    <a:pt x="87519" y="84388"/>
                  </a:lnTo>
                  <a:lnTo>
                    <a:pt x="82757" y="84388"/>
                  </a:lnTo>
                  <a:lnTo>
                    <a:pt x="82757" y="68241"/>
                  </a:lnTo>
                  <a:cubicBezTo>
                    <a:pt x="82757" y="66414"/>
                    <a:pt x="82039" y="64686"/>
                    <a:pt x="80734" y="63381"/>
                  </a:cubicBezTo>
                  <a:cubicBezTo>
                    <a:pt x="79462" y="62109"/>
                    <a:pt x="77701" y="61391"/>
                    <a:pt x="75906" y="61391"/>
                  </a:cubicBezTo>
                  <a:lnTo>
                    <a:pt x="59760" y="61391"/>
                  </a:lnTo>
                  <a:lnTo>
                    <a:pt x="59760" y="45244"/>
                  </a:lnTo>
                  <a:cubicBezTo>
                    <a:pt x="59760" y="41460"/>
                    <a:pt x="56661" y="38361"/>
                    <a:pt x="52877" y="38361"/>
                  </a:cubicBezTo>
                  <a:lnTo>
                    <a:pt x="36730" y="38361"/>
                  </a:lnTo>
                  <a:lnTo>
                    <a:pt x="36730" y="22214"/>
                  </a:lnTo>
                  <a:cubicBezTo>
                    <a:pt x="36730" y="18431"/>
                    <a:pt x="33664" y="15364"/>
                    <a:pt x="29880" y="15364"/>
                  </a:cubicBezTo>
                  <a:lnTo>
                    <a:pt x="13733" y="15364"/>
                  </a:lnTo>
                  <a:lnTo>
                    <a:pt x="13733" y="6851"/>
                  </a:lnTo>
                  <a:cubicBezTo>
                    <a:pt x="13733" y="3067"/>
                    <a:pt x="10667" y="0"/>
                    <a:pt x="68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9"/>
            <p:cNvSpPr/>
            <p:nvPr/>
          </p:nvSpPr>
          <p:spPr>
            <a:xfrm>
              <a:off x="1259925" y="2002175"/>
              <a:ext cx="2298100" cy="2295500"/>
            </a:xfrm>
            <a:custGeom>
              <a:avLst/>
              <a:gdLst/>
              <a:ahLst/>
              <a:cxnLst/>
              <a:rect l="l" t="t" r="r" b="b"/>
              <a:pathLst>
                <a:path w="91924" h="91820" extrusionOk="0">
                  <a:moveTo>
                    <a:pt x="2894" y="0"/>
                  </a:moveTo>
                  <a:cubicBezTo>
                    <a:pt x="2168" y="0"/>
                    <a:pt x="1465" y="292"/>
                    <a:pt x="947" y="810"/>
                  </a:cubicBezTo>
                  <a:cubicBezTo>
                    <a:pt x="294" y="1463"/>
                    <a:pt x="1" y="2409"/>
                    <a:pt x="164" y="3322"/>
                  </a:cubicBezTo>
                  <a:lnTo>
                    <a:pt x="1893" y="12195"/>
                  </a:lnTo>
                  <a:cubicBezTo>
                    <a:pt x="2382" y="14706"/>
                    <a:pt x="3589" y="17022"/>
                    <a:pt x="5416" y="18849"/>
                  </a:cubicBezTo>
                  <a:lnTo>
                    <a:pt x="78386" y="91820"/>
                  </a:lnTo>
                  <a:lnTo>
                    <a:pt x="91923" y="78250"/>
                  </a:lnTo>
                  <a:lnTo>
                    <a:pt x="18985" y="5312"/>
                  </a:lnTo>
                  <a:cubicBezTo>
                    <a:pt x="17159" y="3485"/>
                    <a:pt x="14843" y="2246"/>
                    <a:pt x="12298" y="1756"/>
                  </a:cubicBezTo>
                  <a:lnTo>
                    <a:pt x="3458" y="60"/>
                  </a:lnTo>
                  <a:cubicBezTo>
                    <a:pt x="3271" y="20"/>
                    <a:pt x="3081" y="0"/>
                    <a:pt x="28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9"/>
            <p:cNvSpPr/>
            <p:nvPr/>
          </p:nvSpPr>
          <p:spPr>
            <a:xfrm>
              <a:off x="4597750" y="1409875"/>
              <a:ext cx="1815325" cy="1314700"/>
            </a:xfrm>
            <a:custGeom>
              <a:avLst/>
              <a:gdLst/>
              <a:ahLst/>
              <a:cxnLst/>
              <a:rect l="l" t="t" r="r" b="b"/>
              <a:pathLst>
                <a:path w="72613" h="52588" extrusionOk="0">
                  <a:moveTo>
                    <a:pt x="70550" y="1"/>
                  </a:moveTo>
                  <a:cubicBezTo>
                    <a:pt x="70278" y="1"/>
                    <a:pt x="70003" y="56"/>
                    <a:pt x="69742" y="168"/>
                  </a:cubicBezTo>
                  <a:lnTo>
                    <a:pt x="1" y="31548"/>
                  </a:lnTo>
                  <a:lnTo>
                    <a:pt x="1" y="52588"/>
                  </a:lnTo>
                  <a:lnTo>
                    <a:pt x="49453" y="30341"/>
                  </a:lnTo>
                  <a:cubicBezTo>
                    <a:pt x="61065" y="25089"/>
                    <a:pt x="69546" y="14749"/>
                    <a:pt x="72417" y="2353"/>
                  </a:cubicBezTo>
                  <a:cubicBezTo>
                    <a:pt x="72613" y="1668"/>
                    <a:pt x="72352" y="918"/>
                    <a:pt x="71764" y="429"/>
                  </a:cubicBezTo>
                  <a:cubicBezTo>
                    <a:pt x="71421" y="146"/>
                    <a:pt x="70991" y="1"/>
                    <a:pt x="70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9"/>
            <p:cNvSpPr/>
            <p:nvPr/>
          </p:nvSpPr>
          <p:spPr>
            <a:xfrm>
              <a:off x="4597750" y="842300"/>
              <a:ext cx="1114825" cy="2794825"/>
            </a:xfrm>
            <a:custGeom>
              <a:avLst/>
              <a:gdLst/>
              <a:ahLst/>
              <a:cxnLst/>
              <a:rect l="l" t="t" r="r" b="b"/>
              <a:pathLst>
                <a:path w="44593" h="111793" extrusionOk="0">
                  <a:moveTo>
                    <a:pt x="42528" y="1"/>
                  </a:moveTo>
                  <a:cubicBezTo>
                    <a:pt x="42358" y="1"/>
                    <a:pt x="42185" y="23"/>
                    <a:pt x="42015" y="70"/>
                  </a:cubicBezTo>
                  <a:cubicBezTo>
                    <a:pt x="29717" y="3397"/>
                    <a:pt x="19703" y="12269"/>
                    <a:pt x="14908" y="24078"/>
                  </a:cubicBezTo>
                  <a:lnTo>
                    <a:pt x="1" y="60808"/>
                  </a:lnTo>
                  <a:lnTo>
                    <a:pt x="1" y="111793"/>
                  </a:lnTo>
                  <a:lnTo>
                    <a:pt x="44299" y="2647"/>
                  </a:lnTo>
                  <a:cubicBezTo>
                    <a:pt x="44592" y="1962"/>
                    <a:pt x="44462" y="1211"/>
                    <a:pt x="43972" y="657"/>
                  </a:cubicBezTo>
                  <a:cubicBezTo>
                    <a:pt x="43599" y="234"/>
                    <a:pt x="43074" y="1"/>
                    <a:pt x="425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9"/>
            <p:cNvSpPr/>
            <p:nvPr/>
          </p:nvSpPr>
          <p:spPr>
            <a:xfrm>
              <a:off x="2847700" y="380825"/>
              <a:ext cx="1838975" cy="4461600"/>
            </a:xfrm>
            <a:custGeom>
              <a:avLst/>
              <a:gdLst/>
              <a:ahLst/>
              <a:cxnLst/>
              <a:rect l="l" t="t" r="r" b="b"/>
              <a:pathLst>
                <a:path w="73559" h="178464" extrusionOk="0">
                  <a:moveTo>
                    <a:pt x="36763" y="0"/>
                  </a:moveTo>
                  <a:cubicBezTo>
                    <a:pt x="16506" y="0"/>
                    <a:pt x="1" y="16474"/>
                    <a:pt x="1" y="36763"/>
                  </a:cubicBezTo>
                  <a:lnTo>
                    <a:pt x="1" y="141701"/>
                  </a:lnTo>
                  <a:cubicBezTo>
                    <a:pt x="1" y="161991"/>
                    <a:pt x="16506" y="178464"/>
                    <a:pt x="36763" y="178464"/>
                  </a:cubicBezTo>
                  <a:cubicBezTo>
                    <a:pt x="57053" y="178464"/>
                    <a:pt x="73558" y="161991"/>
                    <a:pt x="73558" y="141701"/>
                  </a:cubicBezTo>
                  <a:lnTo>
                    <a:pt x="73558" y="36763"/>
                  </a:lnTo>
                  <a:cubicBezTo>
                    <a:pt x="73558" y="16474"/>
                    <a:pt x="57053" y="0"/>
                    <a:pt x="36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9"/>
            <p:cNvSpPr/>
            <p:nvPr/>
          </p:nvSpPr>
          <p:spPr>
            <a:xfrm>
              <a:off x="3766775" y="380825"/>
              <a:ext cx="919900" cy="4461600"/>
            </a:xfrm>
            <a:custGeom>
              <a:avLst/>
              <a:gdLst/>
              <a:ahLst/>
              <a:cxnLst/>
              <a:rect l="l" t="t" r="r" b="b"/>
              <a:pathLst>
                <a:path w="36796" h="178464" extrusionOk="0">
                  <a:moveTo>
                    <a:pt x="0" y="0"/>
                  </a:moveTo>
                  <a:lnTo>
                    <a:pt x="0" y="178464"/>
                  </a:lnTo>
                  <a:cubicBezTo>
                    <a:pt x="20290" y="178464"/>
                    <a:pt x="36795" y="161991"/>
                    <a:pt x="36795" y="141701"/>
                  </a:cubicBezTo>
                  <a:lnTo>
                    <a:pt x="36795" y="36763"/>
                  </a:lnTo>
                  <a:cubicBezTo>
                    <a:pt x="36795" y="16474"/>
                    <a:pt x="2029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9"/>
            <p:cNvSpPr/>
            <p:nvPr/>
          </p:nvSpPr>
          <p:spPr>
            <a:xfrm>
              <a:off x="3177975" y="729850"/>
              <a:ext cx="588825" cy="1177600"/>
            </a:xfrm>
            <a:custGeom>
              <a:avLst/>
              <a:gdLst/>
              <a:ahLst/>
              <a:cxnLst/>
              <a:rect l="l" t="t" r="r" b="b"/>
              <a:pathLst>
                <a:path w="23553" h="47104" extrusionOk="0">
                  <a:moveTo>
                    <a:pt x="23552" y="1"/>
                  </a:moveTo>
                  <a:cubicBezTo>
                    <a:pt x="10569" y="1"/>
                    <a:pt x="1" y="10570"/>
                    <a:pt x="1" y="23552"/>
                  </a:cubicBezTo>
                  <a:cubicBezTo>
                    <a:pt x="1" y="36568"/>
                    <a:pt x="10569" y="47104"/>
                    <a:pt x="23552" y="47104"/>
                  </a:cubicBezTo>
                  <a:lnTo>
                    <a:pt x="235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9"/>
            <p:cNvSpPr/>
            <p:nvPr/>
          </p:nvSpPr>
          <p:spPr>
            <a:xfrm>
              <a:off x="3759182" y="729850"/>
              <a:ext cx="588800" cy="1177600"/>
            </a:xfrm>
            <a:custGeom>
              <a:avLst/>
              <a:gdLst/>
              <a:ahLst/>
              <a:cxnLst/>
              <a:rect l="l" t="t" r="r" b="b"/>
              <a:pathLst>
                <a:path w="23552" h="47104" extrusionOk="0">
                  <a:moveTo>
                    <a:pt x="23552" y="23552"/>
                  </a:moveTo>
                  <a:cubicBezTo>
                    <a:pt x="23552" y="10570"/>
                    <a:pt x="13015" y="1"/>
                    <a:pt x="0" y="1"/>
                  </a:cubicBezTo>
                  <a:lnTo>
                    <a:pt x="0" y="47104"/>
                  </a:lnTo>
                  <a:cubicBezTo>
                    <a:pt x="13015" y="47104"/>
                    <a:pt x="23552" y="36568"/>
                    <a:pt x="23552" y="2355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9"/>
            <p:cNvSpPr/>
            <p:nvPr/>
          </p:nvSpPr>
          <p:spPr>
            <a:xfrm>
              <a:off x="3344350" y="3924150"/>
              <a:ext cx="844875" cy="271600"/>
            </a:xfrm>
            <a:custGeom>
              <a:avLst/>
              <a:gdLst/>
              <a:ahLst/>
              <a:cxnLst/>
              <a:rect l="l" t="t" r="r" b="b"/>
              <a:pathLst>
                <a:path w="33795" h="10864" extrusionOk="0">
                  <a:moveTo>
                    <a:pt x="4045" y="1"/>
                  </a:moveTo>
                  <a:cubicBezTo>
                    <a:pt x="1794" y="1"/>
                    <a:pt x="0" y="1795"/>
                    <a:pt x="0" y="4013"/>
                  </a:cubicBezTo>
                  <a:lnTo>
                    <a:pt x="0" y="6851"/>
                  </a:lnTo>
                  <a:cubicBezTo>
                    <a:pt x="0" y="9069"/>
                    <a:pt x="1794" y="10863"/>
                    <a:pt x="4045" y="10863"/>
                  </a:cubicBezTo>
                  <a:lnTo>
                    <a:pt x="29815" y="10863"/>
                  </a:lnTo>
                  <a:cubicBezTo>
                    <a:pt x="32033" y="10863"/>
                    <a:pt x="33794" y="9069"/>
                    <a:pt x="33794" y="6851"/>
                  </a:cubicBezTo>
                  <a:lnTo>
                    <a:pt x="33794" y="3980"/>
                  </a:lnTo>
                  <a:cubicBezTo>
                    <a:pt x="33794" y="1795"/>
                    <a:pt x="32033" y="1"/>
                    <a:pt x="29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9"/>
            <p:cNvSpPr/>
            <p:nvPr/>
          </p:nvSpPr>
          <p:spPr>
            <a:xfrm>
              <a:off x="3344350" y="3924150"/>
              <a:ext cx="422450" cy="271600"/>
            </a:xfrm>
            <a:custGeom>
              <a:avLst/>
              <a:gdLst/>
              <a:ahLst/>
              <a:cxnLst/>
              <a:rect l="l" t="t" r="r" b="b"/>
              <a:pathLst>
                <a:path w="16898" h="10864" extrusionOk="0">
                  <a:moveTo>
                    <a:pt x="4012" y="1"/>
                  </a:moveTo>
                  <a:cubicBezTo>
                    <a:pt x="1794" y="1"/>
                    <a:pt x="0" y="1795"/>
                    <a:pt x="0" y="3980"/>
                  </a:cubicBezTo>
                  <a:lnTo>
                    <a:pt x="0" y="6851"/>
                  </a:lnTo>
                  <a:cubicBezTo>
                    <a:pt x="0" y="9069"/>
                    <a:pt x="1794" y="10863"/>
                    <a:pt x="4012" y="10863"/>
                  </a:cubicBezTo>
                  <a:lnTo>
                    <a:pt x="16897" y="10863"/>
                  </a:lnTo>
                  <a:lnTo>
                    <a:pt x="168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9"/>
            <p:cNvSpPr/>
            <p:nvPr/>
          </p:nvSpPr>
          <p:spPr>
            <a:xfrm>
              <a:off x="3631400" y="3637100"/>
              <a:ext cx="271575" cy="844875"/>
            </a:xfrm>
            <a:custGeom>
              <a:avLst/>
              <a:gdLst/>
              <a:ahLst/>
              <a:cxnLst/>
              <a:rect l="l" t="t" r="r" b="b"/>
              <a:pathLst>
                <a:path w="10863" h="33795" extrusionOk="0">
                  <a:moveTo>
                    <a:pt x="4013" y="1"/>
                  </a:moveTo>
                  <a:cubicBezTo>
                    <a:pt x="1794" y="1"/>
                    <a:pt x="0" y="1795"/>
                    <a:pt x="0" y="4013"/>
                  </a:cubicBezTo>
                  <a:lnTo>
                    <a:pt x="0" y="29783"/>
                  </a:lnTo>
                  <a:cubicBezTo>
                    <a:pt x="0" y="32001"/>
                    <a:pt x="1794" y="33795"/>
                    <a:pt x="4013" y="33795"/>
                  </a:cubicBezTo>
                  <a:lnTo>
                    <a:pt x="6883" y="33795"/>
                  </a:lnTo>
                  <a:cubicBezTo>
                    <a:pt x="9069" y="33795"/>
                    <a:pt x="10863" y="32033"/>
                    <a:pt x="10863" y="29815"/>
                  </a:cubicBezTo>
                  <a:lnTo>
                    <a:pt x="10863" y="4013"/>
                  </a:lnTo>
                  <a:cubicBezTo>
                    <a:pt x="10863" y="1795"/>
                    <a:pt x="9069" y="1"/>
                    <a:pt x="68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9"/>
            <p:cNvSpPr/>
            <p:nvPr/>
          </p:nvSpPr>
          <p:spPr>
            <a:xfrm>
              <a:off x="3631400" y="3637100"/>
              <a:ext cx="135400" cy="844875"/>
            </a:xfrm>
            <a:custGeom>
              <a:avLst/>
              <a:gdLst/>
              <a:ahLst/>
              <a:cxnLst/>
              <a:rect l="l" t="t" r="r" b="b"/>
              <a:pathLst>
                <a:path w="5416" h="33795" extrusionOk="0">
                  <a:moveTo>
                    <a:pt x="3980" y="1"/>
                  </a:moveTo>
                  <a:cubicBezTo>
                    <a:pt x="1794" y="1"/>
                    <a:pt x="0" y="1795"/>
                    <a:pt x="0" y="4013"/>
                  </a:cubicBezTo>
                  <a:lnTo>
                    <a:pt x="0" y="29815"/>
                  </a:lnTo>
                  <a:cubicBezTo>
                    <a:pt x="0" y="32033"/>
                    <a:pt x="1794" y="33795"/>
                    <a:pt x="3980" y="33795"/>
                  </a:cubicBezTo>
                  <a:lnTo>
                    <a:pt x="5415" y="33795"/>
                  </a:lnTo>
                  <a:lnTo>
                    <a:pt x="54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8" name="Google Shape;2188;p49"/>
          <p:cNvSpPr/>
          <p:nvPr/>
        </p:nvSpPr>
        <p:spPr>
          <a:xfrm flipH="1">
            <a:off x="7057275" y="2896728"/>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9"/>
          <p:cNvSpPr txBox="1">
            <a:spLocks noGrp="1"/>
          </p:cNvSpPr>
          <p:nvPr>
            <p:ph type="title"/>
          </p:nvPr>
        </p:nvSpPr>
        <p:spPr>
          <a:xfrm>
            <a:off x="525025" y="242825"/>
            <a:ext cx="7714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Novelty</a:t>
            </a:r>
            <a:endParaRPr/>
          </a:p>
        </p:txBody>
      </p:sp>
      <p:grpSp>
        <p:nvGrpSpPr>
          <p:cNvPr id="2190" name="Google Shape;2190;p49"/>
          <p:cNvGrpSpPr/>
          <p:nvPr/>
        </p:nvGrpSpPr>
        <p:grpSpPr>
          <a:xfrm>
            <a:off x="1461155" y="1389088"/>
            <a:ext cx="345720" cy="345720"/>
            <a:chOff x="5873617" y="2309901"/>
            <a:chExt cx="345720" cy="345720"/>
          </a:xfrm>
        </p:grpSpPr>
        <p:sp>
          <p:nvSpPr>
            <p:cNvPr id="2191" name="Google Shape;2191;p49"/>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9"/>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9"/>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9"/>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9"/>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9"/>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9"/>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9"/>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9"/>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9"/>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9"/>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9"/>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9"/>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9"/>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9"/>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9"/>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9"/>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9"/>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9"/>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13"/>
        <p:cNvGrpSpPr/>
        <p:nvPr/>
      </p:nvGrpSpPr>
      <p:grpSpPr>
        <a:xfrm>
          <a:off x="0" y="0"/>
          <a:ext cx="0" cy="0"/>
          <a:chOff x="0" y="0"/>
          <a:chExt cx="0" cy="0"/>
        </a:xfrm>
      </p:grpSpPr>
      <p:sp>
        <p:nvSpPr>
          <p:cNvPr id="2214" name="Google Shape;2214;p50"/>
          <p:cNvSpPr/>
          <p:nvPr/>
        </p:nvSpPr>
        <p:spPr>
          <a:xfrm>
            <a:off x="714650" y="521215"/>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0"/>
          <p:cNvSpPr txBox="1">
            <a:spLocks noGrp="1"/>
          </p:cNvSpPr>
          <p:nvPr>
            <p:ph type="body" idx="1"/>
          </p:nvPr>
        </p:nvSpPr>
        <p:spPr>
          <a:xfrm>
            <a:off x="719292" y="1152925"/>
            <a:ext cx="3805200" cy="1695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Fine-tune existing sentiment analysis model to reflect travelers' perspective.</a:t>
            </a:r>
            <a:endParaRPr dirty="0"/>
          </a:p>
          <a:p>
            <a:pPr marL="457200" lvl="0" indent="0" algn="l" rtl="0">
              <a:spcBef>
                <a:spcPts val="0"/>
              </a:spcBef>
              <a:spcAft>
                <a:spcPts val="0"/>
              </a:spcAft>
              <a:buNone/>
            </a:pPr>
            <a:endParaRPr dirty="0"/>
          </a:p>
          <a:p>
            <a:pPr marL="457200" lvl="0" indent="-317500" algn="l" rtl="0">
              <a:spcBef>
                <a:spcPts val="0"/>
              </a:spcBef>
              <a:spcAft>
                <a:spcPts val="0"/>
              </a:spcAft>
              <a:buSzPts val="1400"/>
              <a:buChar char="●"/>
            </a:pPr>
            <a:r>
              <a:rPr lang="en" dirty="0"/>
              <a:t>Integrate scraping of hotel and ticket pricing data to provide users with insights into accommodation and transportation costs.</a:t>
            </a:r>
            <a:endParaRPr dirty="0"/>
          </a:p>
        </p:txBody>
      </p:sp>
      <p:sp>
        <p:nvSpPr>
          <p:cNvPr id="2216" name="Google Shape;2216;p50"/>
          <p:cNvSpPr txBox="1">
            <a:spLocks noGrp="1"/>
          </p:cNvSpPr>
          <p:nvPr>
            <p:ph type="body" idx="2"/>
          </p:nvPr>
        </p:nvSpPr>
        <p:spPr>
          <a:xfrm>
            <a:off x="4619500" y="1152925"/>
            <a:ext cx="3805200" cy="1940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Expand into new markets or geographies</a:t>
            </a:r>
            <a:endParaRPr dirty="0"/>
          </a:p>
          <a:p>
            <a:pPr marL="457200" lvl="0" indent="0" algn="l" rtl="0">
              <a:spcBef>
                <a:spcPts val="0"/>
              </a:spcBef>
              <a:spcAft>
                <a:spcPts val="0"/>
              </a:spcAft>
              <a:buNone/>
            </a:pPr>
            <a:endParaRPr dirty="0"/>
          </a:p>
          <a:p>
            <a:pPr marL="457200" lvl="0" indent="-317500" algn="l" rtl="0">
              <a:spcBef>
                <a:spcPts val="0"/>
              </a:spcBef>
              <a:spcAft>
                <a:spcPts val="0"/>
              </a:spcAft>
              <a:buSzPts val="1400"/>
              <a:buChar char="●"/>
            </a:pPr>
            <a:r>
              <a:rPr lang="en" dirty="0"/>
              <a:t>Establish strategic partnerships with travel industry stakeholders, including airlines, hotels, tour operators, and local businesses, to offer seamless booking, reservation, and itinerary planning services.</a:t>
            </a:r>
            <a:endParaRPr dirty="0"/>
          </a:p>
        </p:txBody>
      </p:sp>
      <p:sp>
        <p:nvSpPr>
          <p:cNvPr id="2217" name="Google Shape;2217;p50"/>
          <p:cNvSpPr txBox="1">
            <a:spLocks noGrp="1"/>
          </p:cNvSpPr>
          <p:nvPr>
            <p:ph type="subTitle" idx="3"/>
          </p:nvPr>
        </p:nvSpPr>
        <p:spPr>
          <a:xfrm>
            <a:off x="238701" y="641000"/>
            <a:ext cx="42858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 term (6-12 mon)</a:t>
            </a:r>
            <a:endParaRPr/>
          </a:p>
        </p:txBody>
      </p:sp>
      <p:sp>
        <p:nvSpPr>
          <p:cNvPr id="2218" name="Google Shape;2218;p50"/>
          <p:cNvSpPr txBox="1">
            <a:spLocks noGrp="1"/>
          </p:cNvSpPr>
          <p:nvPr>
            <p:ph type="subTitle" idx="4"/>
          </p:nvPr>
        </p:nvSpPr>
        <p:spPr>
          <a:xfrm>
            <a:off x="4619483" y="641000"/>
            <a:ext cx="38052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Med term (1-2 years)</a:t>
            </a:r>
            <a:endParaRPr/>
          </a:p>
        </p:txBody>
      </p:sp>
      <p:sp>
        <p:nvSpPr>
          <p:cNvPr id="2219" name="Google Shape;2219;p50"/>
          <p:cNvSpPr/>
          <p:nvPr/>
        </p:nvSpPr>
        <p:spPr>
          <a:xfrm>
            <a:off x="3388750" y="3092958"/>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0"/>
          <p:cNvSpPr txBox="1">
            <a:spLocks noGrp="1"/>
          </p:cNvSpPr>
          <p:nvPr>
            <p:ph type="title"/>
          </p:nvPr>
        </p:nvSpPr>
        <p:spPr>
          <a:xfrm>
            <a:off x="714575" y="-12175"/>
            <a:ext cx="7714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GOALS</a:t>
            </a:r>
            <a:endParaRPr/>
          </a:p>
        </p:txBody>
      </p:sp>
      <p:sp>
        <p:nvSpPr>
          <p:cNvPr id="2221" name="Google Shape;2221;p50"/>
          <p:cNvSpPr txBox="1">
            <a:spLocks noGrp="1"/>
          </p:cNvSpPr>
          <p:nvPr>
            <p:ph type="subTitle" idx="4"/>
          </p:nvPr>
        </p:nvSpPr>
        <p:spPr>
          <a:xfrm>
            <a:off x="238708" y="2750663"/>
            <a:ext cx="38052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Long term (3-5 years)</a:t>
            </a:r>
            <a:endParaRPr/>
          </a:p>
        </p:txBody>
      </p:sp>
      <p:sp>
        <p:nvSpPr>
          <p:cNvPr id="2222" name="Google Shape;2222;p50"/>
          <p:cNvSpPr txBox="1">
            <a:spLocks noGrp="1"/>
          </p:cNvSpPr>
          <p:nvPr>
            <p:ph type="body" idx="2"/>
          </p:nvPr>
        </p:nvSpPr>
        <p:spPr>
          <a:xfrm>
            <a:off x="359450" y="3142775"/>
            <a:ext cx="8456100" cy="1940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Integrate with travel ecosystems, digital platforms, and smart devices (IoT) to provide holistic travel solutions, personalized recommendations, and real-time updates across multiple channels.</a:t>
            </a:r>
            <a:endParaRPr dirty="0"/>
          </a:p>
          <a:p>
            <a:pPr marL="457200" lvl="0" indent="0" algn="l" rtl="0">
              <a:spcBef>
                <a:spcPts val="0"/>
              </a:spcBef>
              <a:spcAft>
                <a:spcPts val="0"/>
              </a:spcAft>
              <a:buNone/>
            </a:pPr>
            <a:endParaRPr dirty="0"/>
          </a:p>
          <a:p>
            <a:pPr marL="457200" lvl="0" indent="-317500" algn="l" rtl="0">
              <a:spcBef>
                <a:spcPts val="0"/>
              </a:spcBef>
              <a:spcAft>
                <a:spcPts val="0"/>
              </a:spcAft>
              <a:buSzPts val="1400"/>
              <a:buChar char="●"/>
            </a:pPr>
            <a:r>
              <a:rPr lang="en" dirty="0"/>
              <a:t>Integrate AR and VR technologies into the recommendation platform to offer immersive previews of travel destinations, accommodations, and experiences.</a:t>
            </a:r>
            <a:endParaRPr dirty="0"/>
          </a:p>
          <a:p>
            <a:pPr marL="457200" lvl="0" indent="0" algn="l" rtl="0">
              <a:spcBef>
                <a:spcPts val="0"/>
              </a:spcBef>
              <a:spcAft>
                <a:spcPts val="0"/>
              </a:spcAft>
              <a:buNone/>
            </a:pP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1"/>
        <p:cNvGrpSpPr/>
        <p:nvPr/>
      </p:nvGrpSpPr>
      <p:grpSpPr>
        <a:xfrm>
          <a:off x="0" y="0"/>
          <a:ext cx="0" cy="0"/>
          <a:chOff x="0" y="0"/>
          <a:chExt cx="0" cy="0"/>
        </a:xfrm>
      </p:grpSpPr>
      <p:sp>
        <p:nvSpPr>
          <p:cNvPr id="2262" name="Google Shape;2262;p52"/>
          <p:cNvSpPr txBox="1">
            <a:spLocks noGrp="1"/>
          </p:cNvSpPr>
          <p:nvPr>
            <p:ph type="title"/>
          </p:nvPr>
        </p:nvSpPr>
        <p:spPr>
          <a:xfrm>
            <a:off x="3269713" y="763225"/>
            <a:ext cx="5314200" cy="172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QnA</a:t>
            </a:r>
            <a:endParaRPr/>
          </a:p>
        </p:txBody>
      </p:sp>
      <p:sp>
        <p:nvSpPr>
          <p:cNvPr id="2263" name="Google Shape;2263;p52"/>
          <p:cNvSpPr txBox="1">
            <a:spLocks noGrp="1"/>
          </p:cNvSpPr>
          <p:nvPr>
            <p:ph type="subTitle" idx="1"/>
          </p:nvPr>
        </p:nvSpPr>
        <p:spPr>
          <a:xfrm>
            <a:off x="3269838" y="2488200"/>
            <a:ext cx="5314200" cy="41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2264" name="Google Shape;2264;p52"/>
          <p:cNvGrpSpPr/>
          <p:nvPr/>
        </p:nvGrpSpPr>
        <p:grpSpPr>
          <a:xfrm>
            <a:off x="800158" y="722529"/>
            <a:ext cx="2245064" cy="4195943"/>
            <a:chOff x="-3450605" y="-936300"/>
            <a:chExt cx="2036155" cy="3805499"/>
          </a:xfrm>
        </p:grpSpPr>
        <p:sp>
          <p:nvSpPr>
            <p:cNvPr id="2265" name="Google Shape;2265;p52"/>
            <p:cNvSpPr/>
            <p:nvPr/>
          </p:nvSpPr>
          <p:spPr>
            <a:xfrm flipH="1">
              <a:off x="-1613011" y="785501"/>
              <a:ext cx="33249" cy="1792278"/>
            </a:xfrm>
            <a:custGeom>
              <a:avLst/>
              <a:gdLst/>
              <a:ahLst/>
              <a:cxnLst/>
              <a:rect l="l" t="t" r="r" b="b"/>
              <a:pathLst>
                <a:path w="319" h="17195" extrusionOk="0">
                  <a:moveTo>
                    <a:pt x="1" y="1"/>
                  </a:moveTo>
                  <a:lnTo>
                    <a:pt x="40" y="17194"/>
                  </a:lnTo>
                  <a:lnTo>
                    <a:pt x="278" y="17194"/>
                  </a:lnTo>
                  <a:lnTo>
                    <a:pt x="3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flipH="1">
              <a:off x="-1623330" y="2577659"/>
              <a:ext cx="51802" cy="20742"/>
            </a:xfrm>
            <a:custGeom>
              <a:avLst/>
              <a:gdLst/>
              <a:ahLst/>
              <a:cxnLst/>
              <a:rect l="l" t="t" r="r" b="b"/>
              <a:pathLst>
                <a:path w="497" h="199" extrusionOk="0">
                  <a:moveTo>
                    <a:pt x="0" y="0"/>
                  </a:moveTo>
                  <a:lnTo>
                    <a:pt x="40" y="199"/>
                  </a:lnTo>
                  <a:lnTo>
                    <a:pt x="437" y="199"/>
                  </a:lnTo>
                  <a:lnTo>
                    <a:pt x="496"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flipH="1">
              <a:off x="-1613011" y="2598297"/>
              <a:ext cx="33249" cy="66292"/>
            </a:xfrm>
            <a:custGeom>
              <a:avLst/>
              <a:gdLst/>
              <a:ahLst/>
              <a:cxnLst/>
              <a:rect l="l" t="t" r="r" b="b"/>
              <a:pathLst>
                <a:path w="319" h="636" extrusionOk="0">
                  <a:moveTo>
                    <a:pt x="1" y="1"/>
                  </a:moveTo>
                  <a:lnTo>
                    <a:pt x="100" y="635"/>
                  </a:lnTo>
                  <a:lnTo>
                    <a:pt x="219" y="635"/>
                  </a:lnTo>
                  <a:lnTo>
                    <a:pt x="318"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flipH="1">
              <a:off x="-2082149" y="177831"/>
              <a:ext cx="566386" cy="752454"/>
            </a:xfrm>
            <a:custGeom>
              <a:avLst/>
              <a:gdLst/>
              <a:ahLst/>
              <a:cxnLst/>
              <a:rect l="l" t="t" r="r" b="b"/>
              <a:pathLst>
                <a:path w="5434" h="7219" extrusionOk="0">
                  <a:moveTo>
                    <a:pt x="4204" y="0"/>
                  </a:moveTo>
                  <a:lnTo>
                    <a:pt x="2677" y="99"/>
                  </a:lnTo>
                  <a:lnTo>
                    <a:pt x="2459" y="912"/>
                  </a:lnTo>
                  <a:lnTo>
                    <a:pt x="2360" y="1349"/>
                  </a:lnTo>
                  <a:lnTo>
                    <a:pt x="0" y="6326"/>
                  </a:lnTo>
                  <a:lnTo>
                    <a:pt x="2261" y="7219"/>
                  </a:lnTo>
                  <a:lnTo>
                    <a:pt x="5434" y="1230"/>
                  </a:lnTo>
                  <a:lnTo>
                    <a:pt x="4442" y="0"/>
                  </a:ln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flipH="1">
              <a:off x="-2082155" y="177831"/>
              <a:ext cx="308104" cy="126121"/>
            </a:xfrm>
            <a:custGeom>
              <a:avLst/>
              <a:gdLst/>
              <a:ahLst/>
              <a:cxnLst/>
              <a:rect l="l" t="t" r="r" b="b"/>
              <a:pathLst>
                <a:path w="2956" h="1210" extrusionOk="0">
                  <a:moveTo>
                    <a:pt x="1726" y="0"/>
                  </a:moveTo>
                  <a:lnTo>
                    <a:pt x="199" y="99"/>
                  </a:lnTo>
                  <a:lnTo>
                    <a:pt x="1" y="912"/>
                  </a:lnTo>
                  <a:cubicBezTo>
                    <a:pt x="271" y="878"/>
                    <a:pt x="595" y="853"/>
                    <a:pt x="944" y="853"/>
                  </a:cubicBezTo>
                  <a:cubicBezTo>
                    <a:pt x="1591" y="853"/>
                    <a:pt x="2324" y="939"/>
                    <a:pt x="2956" y="1210"/>
                  </a:cubicBezTo>
                  <a:lnTo>
                    <a:pt x="1726" y="0"/>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flipH="1">
              <a:off x="-1753093" y="689608"/>
              <a:ext cx="338643" cy="382325"/>
            </a:xfrm>
            <a:custGeom>
              <a:avLst/>
              <a:gdLst/>
              <a:ahLst/>
              <a:cxnLst/>
              <a:rect l="l" t="t" r="r" b="b"/>
              <a:pathLst>
                <a:path w="3249" h="3668" extrusionOk="0">
                  <a:moveTo>
                    <a:pt x="1830" y="1"/>
                  </a:moveTo>
                  <a:cubicBezTo>
                    <a:pt x="1640" y="1"/>
                    <a:pt x="1475" y="22"/>
                    <a:pt x="1388" y="68"/>
                  </a:cubicBezTo>
                  <a:cubicBezTo>
                    <a:pt x="1190" y="187"/>
                    <a:pt x="1091" y="405"/>
                    <a:pt x="1091" y="643"/>
                  </a:cubicBezTo>
                  <a:cubicBezTo>
                    <a:pt x="833" y="683"/>
                    <a:pt x="575" y="742"/>
                    <a:pt x="337" y="861"/>
                  </a:cubicBezTo>
                  <a:cubicBezTo>
                    <a:pt x="199" y="1000"/>
                    <a:pt x="218" y="1317"/>
                    <a:pt x="218" y="1317"/>
                  </a:cubicBezTo>
                  <a:cubicBezTo>
                    <a:pt x="218" y="1317"/>
                    <a:pt x="0" y="1397"/>
                    <a:pt x="0" y="1555"/>
                  </a:cubicBezTo>
                  <a:cubicBezTo>
                    <a:pt x="20" y="1694"/>
                    <a:pt x="80" y="1813"/>
                    <a:pt x="159" y="1892"/>
                  </a:cubicBezTo>
                  <a:cubicBezTo>
                    <a:pt x="80" y="1972"/>
                    <a:pt x="20" y="2091"/>
                    <a:pt x="20" y="2210"/>
                  </a:cubicBezTo>
                  <a:cubicBezTo>
                    <a:pt x="40" y="2348"/>
                    <a:pt x="119" y="2487"/>
                    <a:pt x="238" y="2586"/>
                  </a:cubicBezTo>
                  <a:cubicBezTo>
                    <a:pt x="119" y="2666"/>
                    <a:pt x="60" y="2805"/>
                    <a:pt x="80" y="2943"/>
                  </a:cubicBezTo>
                  <a:cubicBezTo>
                    <a:pt x="80" y="3221"/>
                    <a:pt x="1032" y="3479"/>
                    <a:pt x="1785" y="3618"/>
                  </a:cubicBezTo>
                  <a:cubicBezTo>
                    <a:pt x="1970" y="3653"/>
                    <a:pt x="2109" y="3668"/>
                    <a:pt x="2213" y="3668"/>
                  </a:cubicBezTo>
                  <a:cubicBezTo>
                    <a:pt x="2521" y="3668"/>
                    <a:pt x="2529" y="3538"/>
                    <a:pt x="2559" y="3419"/>
                  </a:cubicBezTo>
                  <a:cubicBezTo>
                    <a:pt x="2578" y="3261"/>
                    <a:pt x="2281" y="3201"/>
                    <a:pt x="2281" y="3201"/>
                  </a:cubicBezTo>
                  <a:cubicBezTo>
                    <a:pt x="2896" y="3181"/>
                    <a:pt x="2975" y="2983"/>
                    <a:pt x="2995" y="2824"/>
                  </a:cubicBezTo>
                  <a:cubicBezTo>
                    <a:pt x="3015" y="2666"/>
                    <a:pt x="2737" y="2666"/>
                    <a:pt x="2737" y="2666"/>
                  </a:cubicBezTo>
                  <a:cubicBezTo>
                    <a:pt x="2737" y="2666"/>
                    <a:pt x="3233" y="2586"/>
                    <a:pt x="3233" y="2289"/>
                  </a:cubicBezTo>
                  <a:cubicBezTo>
                    <a:pt x="3248" y="2054"/>
                    <a:pt x="2980" y="2029"/>
                    <a:pt x="2866" y="2029"/>
                  </a:cubicBezTo>
                  <a:cubicBezTo>
                    <a:pt x="2836" y="2029"/>
                    <a:pt x="2816" y="2031"/>
                    <a:pt x="2816" y="2031"/>
                  </a:cubicBezTo>
                  <a:cubicBezTo>
                    <a:pt x="2975" y="1992"/>
                    <a:pt x="3233" y="1853"/>
                    <a:pt x="3114" y="1595"/>
                  </a:cubicBezTo>
                  <a:cubicBezTo>
                    <a:pt x="3034" y="1456"/>
                    <a:pt x="2063" y="1357"/>
                    <a:pt x="2063" y="1357"/>
                  </a:cubicBezTo>
                  <a:cubicBezTo>
                    <a:pt x="2102" y="1119"/>
                    <a:pt x="2063" y="881"/>
                    <a:pt x="1964" y="663"/>
                  </a:cubicBezTo>
                  <a:cubicBezTo>
                    <a:pt x="1964" y="663"/>
                    <a:pt x="2915" y="584"/>
                    <a:pt x="2896" y="306"/>
                  </a:cubicBezTo>
                  <a:cubicBezTo>
                    <a:pt x="2896" y="123"/>
                    <a:pt x="2290" y="1"/>
                    <a:pt x="1830" y="1"/>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flipH="1">
              <a:off x="-1757681" y="688879"/>
              <a:ext cx="262660" cy="382012"/>
            </a:xfrm>
            <a:custGeom>
              <a:avLst/>
              <a:gdLst/>
              <a:ahLst/>
              <a:cxnLst/>
              <a:rect l="l" t="t" r="r" b="b"/>
              <a:pathLst>
                <a:path w="2520" h="3665" extrusionOk="0">
                  <a:moveTo>
                    <a:pt x="1072" y="1"/>
                  </a:moveTo>
                  <a:cubicBezTo>
                    <a:pt x="992" y="1"/>
                    <a:pt x="913" y="5"/>
                    <a:pt x="834" y="15"/>
                  </a:cubicBezTo>
                  <a:cubicBezTo>
                    <a:pt x="794" y="15"/>
                    <a:pt x="754" y="15"/>
                    <a:pt x="715" y="35"/>
                  </a:cubicBezTo>
                  <a:cubicBezTo>
                    <a:pt x="675" y="35"/>
                    <a:pt x="635" y="55"/>
                    <a:pt x="615" y="75"/>
                  </a:cubicBezTo>
                  <a:cubicBezTo>
                    <a:pt x="536" y="115"/>
                    <a:pt x="477" y="174"/>
                    <a:pt x="437" y="234"/>
                  </a:cubicBezTo>
                  <a:cubicBezTo>
                    <a:pt x="417" y="273"/>
                    <a:pt x="397" y="333"/>
                    <a:pt x="377" y="372"/>
                  </a:cubicBezTo>
                  <a:cubicBezTo>
                    <a:pt x="358" y="412"/>
                    <a:pt x="358" y="472"/>
                    <a:pt x="358" y="511"/>
                  </a:cubicBezTo>
                  <a:cubicBezTo>
                    <a:pt x="338" y="551"/>
                    <a:pt x="338" y="610"/>
                    <a:pt x="358" y="650"/>
                  </a:cubicBezTo>
                  <a:cubicBezTo>
                    <a:pt x="358" y="652"/>
                    <a:pt x="358" y="653"/>
                    <a:pt x="358" y="653"/>
                  </a:cubicBezTo>
                  <a:cubicBezTo>
                    <a:pt x="358" y="653"/>
                    <a:pt x="359" y="564"/>
                    <a:pt x="377" y="491"/>
                  </a:cubicBezTo>
                  <a:cubicBezTo>
                    <a:pt x="397" y="392"/>
                    <a:pt x="417" y="293"/>
                    <a:pt x="477" y="214"/>
                  </a:cubicBezTo>
                  <a:cubicBezTo>
                    <a:pt x="516" y="154"/>
                    <a:pt x="576" y="115"/>
                    <a:pt x="655" y="95"/>
                  </a:cubicBezTo>
                  <a:cubicBezTo>
                    <a:pt x="715" y="55"/>
                    <a:pt x="794" y="35"/>
                    <a:pt x="853" y="35"/>
                  </a:cubicBezTo>
                  <a:cubicBezTo>
                    <a:pt x="912" y="29"/>
                    <a:pt x="968" y="27"/>
                    <a:pt x="1024" y="27"/>
                  </a:cubicBezTo>
                  <a:cubicBezTo>
                    <a:pt x="1158" y="27"/>
                    <a:pt x="1288" y="41"/>
                    <a:pt x="1429" y="55"/>
                  </a:cubicBezTo>
                  <a:cubicBezTo>
                    <a:pt x="1508" y="75"/>
                    <a:pt x="1607" y="115"/>
                    <a:pt x="1686" y="134"/>
                  </a:cubicBezTo>
                  <a:cubicBezTo>
                    <a:pt x="1786" y="154"/>
                    <a:pt x="1865" y="194"/>
                    <a:pt x="1964" y="214"/>
                  </a:cubicBezTo>
                  <a:cubicBezTo>
                    <a:pt x="2004" y="234"/>
                    <a:pt x="2043" y="273"/>
                    <a:pt x="2083" y="293"/>
                  </a:cubicBezTo>
                  <a:cubicBezTo>
                    <a:pt x="2103" y="313"/>
                    <a:pt x="2123" y="353"/>
                    <a:pt x="2123" y="392"/>
                  </a:cubicBezTo>
                  <a:cubicBezTo>
                    <a:pt x="2103" y="452"/>
                    <a:pt x="2063" y="472"/>
                    <a:pt x="2023" y="491"/>
                  </a:cubicBezTo>
                  <a:cubicBezTo>
                    <a:pt x="1984" y="511"/>
                    <a:pt x="1944" y="551"/>
                    <a:pt x="1905" y="551"/>
                  </a:cubicBezTo>
                  <a:cubicBezTo>
                    <a:pt x="1793" y="588"/>
                    <a:pt x="1682" y="625"/>
                    <a:pt x="1571" y="652"/>
                  </a:cubicBezTo>
                  <a:lnTo>
                    <a:pt x="1571" y="652"/>
                  </a:lnTo>
                  <a:cubicBezTo>
                    <a:pt x="1635" y="638"/>
                    <a:pt x="1696" y="624"/>
                    <a:pt x="1766" y="610"/>
                  </a:cubicBezTo>
                  <a:cubicBezTo>
                    <a:pt x="1845" y="591"/>
                    <a:pt x="1924" y="551"/>
                    <a:pt x="2004" y="511"/>
                  </a:cubicBezTo>
                  <a:cubicBezTo>
                    <a:pt x="2043" y="511"/>
                    <a:pt x="2083" y="472"/>
                    <a:pt x="2123" y="452"/>
                  </a:cubicBezTo>
                  <a:cubicBezTo>
                    <a:pt x="2142" y="432"/>
                    <a:pt x="2142" y="412"/>
                    <a:pt x="2162" y="392"/>
                  </a:cubicBezTo>
                  <a:cubicBezTo>
                    <a:pt x="2162" y="372"/>
                    <a:pt x="2162" y="333"/>
                    <a:pt x="2162" y="313"/>
                  </a:cubicBezTo>
                  <a:cubicBezTo>
                    <a:pt x="2142" y="273"/>
                    <a:pt x="2123" y="234"/>
                    <a:pt x="2083" y="214"/>
                  </a:cubicBezTo>
                  <a:cubicBezTo>
                    <a:pt x="2043" y="194"/>
                    <a:pt x="2023" y="174"/>
                    <a:pt x="1984" y="154"/>
                  </a:cubicBezTo>
                  <a:cubicBezTo>
                    <a:pt x="1905" y="134"/>
                    <a:pt x="1845" y="95"/>
                    <a:pt x="1766" y="75"/>
                  </a:cubicBezTo>
                  <a:cubicBezTo>
                    <a:pt x="1607" y="55"/>
                    <a:pt x="1448" y="15"/>
                    <a:pt x="1310" y="15"/>
                  </a:cubicBezTo>
                  <a:cubicBezTo>
                    <a:pt x="1230" y="5"/>
                    <a:pt x="1151" y="1"/>
                    <a:pt x="1072" y="1"/>
                  </a:cubicBezTo>
                  <a:close/>
                  <a:moveTo>
                    <a:pt x="1571" y="652"/>
                  </a:moveTo>
                  <a:lnTo>
                    <a:pt x="1571" y="652"/>
                  </a:lnTo>
                  <a:cubicBezTo>
                    <a:pt x="1545" y="658"/>
                    <a:pt x="1517" y="664"/>
                    <a:pt x="1488" y="670"/>
                  </a:cubicBezTo>
                  <a:lnTo>
                    <a:pt x="1349" y="690"/>
                  </a:lnTo>
                  <a:lnTo>
                    <a:pt x="1369" y="690"/>
                  </a:lnTo>
                  <a:cubicBezTo>
                    <a:pt x="1436" y="682"/>
                    <a:pt x="1504" y="669"/>
                    <a:pt x="1571" y="652"/>
                  </a:cubicBezTo>
                  <a:close/>
                  <a:moveTo>
                    <a:pt x="18" y="3392"/>
                  </a:moveTo>
                  <a:cubicBezTo>
                    <a:pt x="1" y="3392"/>
                    <a:pt x="1" y="3397"/>
                    <a:pt x="21" y="3407"/>
                  </a:cubicBezTo>
                  <a:cubicBezTo>
                    <a:pt x="84" y="3428"/>
                    <a:pt x="170" y="3438"/>
                    <a:pt x="252" y="3445"/>
                  </a:cubicBezTo>
                  <a:lnTo>
                    <a:pt x="252" y="3445"/>
                  </a:lnTo>
                  <a:cubicBezTo>
                    <a:pt x="207" y="3432"/>
                    <a:pt x="163" y="3420"/>
                    <a:pt x="120" y="3407"/>
                  </a:cubicBezTo>
                  <a:cubicBezTo>
                    <a:pt x="70" y="3397"/>
                    <a:pt x="35" y="3392"/>
                    <a:pt x="18" y="3392"/>
                  </a:cubicBezTo>
                  <a:close/>
                  <a:moveTo>
                    <a:pt x="252" y="3445"/>
                  </a:moveTo>
                  <a:cubicBezTo>
                    <a:pt x="412" y="3491"/>
                    <a:pt x="579" y="3534"/>
                    <a:pt x="734" y="3565"/>
                  </a:cubicBezTo>
                  <a:cubicBezTo>
                    <a:pt x="830" y="3579"/>
                    <a:pt x="917" y="3593"/>
                    <a:pt x="1007" y="3606"/>
                  </a:cubicBezTo>
                  <a:lnTo>
                    <a:pt x="1007" y="3606"/>
                  </a:lnTo>
                  <a:cubicBezTo>
                    <a:pt x="904" y="3585"/>
                    <a:pt x="804" y="3555"/>
                    <a:pt x="715" y="3526"/>
                  </a:cubicBezTo>
                  <a:cubicBezTo>
                    <a:pt x="655" y="3506"/>
                    <a:pt x="536" y="3486"/>
                    <a:pt x="437" y="3466"/>
                  </a:cubicBezTo>
                  <a:cubicBezTo>
                    <a:pt x="391" y="3457"/>
                    <a:pt x="323" y="3452"/>
                    <a:pt x="252" y="3445"/>
                  </a:cubicBezTo>
                  <a:close/>
                  <a:moveTo>
                    <a:pt x="1007" y="3606"/>
                  </a:moveTo>
                  <a:lnTo>
                    <a:pt x="1007" y="3606"/>
                  </a:lnTo>
                  <a:cubicBezTo>
                    <a:pt x="1042" y="3613"/>
                    <a:pt x="1076" y="3620"/>
                    <a:pt x="1111" y="3625"/>
                  </a:cubicBezTo>
                  <a:cubicBezTo>
                    <a:pt x="1123" y="3626"/>
                    <a:pt x="1135" y="3628"/>
                    <a:pt x="1147" y="3630"/>
                  </a:cubicBezTo>
                  <a:lnTo>
                    <a:pt x="1147" y="3630"/>
                  </a:lnTo>
                  <a:cubicBezTo>
                    <a:pt x="1142" y="3628"/>
                    <a:pt x="1136" y="3626"/>
                    <a:pt x="1131" y="3625"/>
                  </a:cubicBezTo>
                  <a:cubicBezTo>
                    <a:pt x="1088" y="3619"/>
                    <a:pt x="1047" y="3612"/>
                    <a:pt x="1007" y="3606"/>
                  </a:cubicBezTo>
                  <a:close/>
                  <a:moveTo>
                    <a:pt x="1171" y="690"/>
                  </a:moveTo>
                  <a:lnTo>
                    <a:pt x="1191" y="729"/>
                  </a:lnTo>
                  <a:lnTo>
                    <a:pt x="1210" y="749"/>
                  </a:lnTo>
                  <a:cubicBezTo>
                    <a:pt x="1210" y="769"/>
                    <a:pt x="1210" y="789"/>
                    <a:pt x="1230" y="809"/>
                  </a:cubicBezTo>
                  <a:cubicBezTo>
                    <a:pt x="1230" y="848"/>
                    <a:pt x="1250" y="888"/>
                    <a:pt x="1250" y="928"/>
                  </a:cubicBezTo>
                  <a:cubicBezTo>
                    <a:pt x="1270" y="1007"/>
                    <a:pt x="1290" y="1086"/>
                    <a:pt x="1290" y="1166"/>
                  </a:cubicBezTo>
                  <a:cubicBezTo>
                    <a:pt x="1290" y="1205"/>
                    <a:pt x="1290" y="1245"/>
                    <a:pt x="1290" y="1265"/>
                  </a:cubicBezTo>
                  <a:lnTo>
                    <a:pt x="1290" y="1324"/>
                  </a:lnTo>
                  <a:lnTo>
                    <a:pt x="1270" y="1404"/>
                  </a:lnTo>
                  <a:lnTo>
                    <a:pt x="1389" y="1423"/>
                  </a:lnTo>
                  <a:lnTo>
                    <a:pt x="1468" y="1423"/>
                  </a:lnTo>
                  <a:cubicBezTo>
                    <a:pt x="1587" y="1443"/>
                    <a:pt x="1726" y="1463"/>
                    <a:pt x="1845" y="1483"/>
                  </a:cubicBezTo>
                  <a:cubicBezTo>
                    <a:pt x="1964" y="1503"/>
                    <a:pt x="2103" y="1542"/>
                    <a:pt x="2222" y="1582"/>
                  </a:cubicBezTo>
                  <a:cubicBezTo>
                    <a:pt x="2242" y="1582"/>
                    <a:pt x="2281" y="1602"/>
                    <a:pt x="2301" y="1602"/>
                  </a:cubicBezTo>
                  <a:cubicBezTo>
                    <a:pt x="2301" y="1622"/>
                    <a:pt x="2321" y="1622"/>
                    <a:pt x="2321" y="1642"/>
                  </a:cubicBezTo>
                  <a:lnTo>
                    <a:pt x="2321" y="1661"/>
                  </a:lnTo>
                  <a:cubicBezTo>
                    <a:pt x="2341" y="1721"/>
                    <a:pt x="2341" y="1780"/>
                    <a:pt x="2321" y="1840"/>
                  </a:cubicBezTo>
                  <a:cubicBezTo>
                    <a:pt x="2301" y="1899"/>
                    <a:pt x="2261" y="1939"/>
                    <a:pt x="2222" y="1979"/>
                  </a:cubicBezTo>
                  <a:cubicBezTo>
                    <a:pt x="2202" y="1985"/>
                    <a:pt x="2182" y="1992"/>
                    <a:pt x="2162" y="1999"/>
                  </a:cubicBezTo>
                  <a:lnTo>
                    <a:pt x="2103" y="1999"/>
                  </a:lnTo>
                  <a:lnTo>
                    <a:pt x="2103" y="2018"/>
                  </a:lnTo>
                  <a:lnTo>
                    <a:pt x="2103" y="2018"/>
                  </a:lnTo>
                  <a:cubicBezTo>
                    <a:pt x="2083" y="2025"/>
                    <a:pt x="2063" y="2032"/>
                    <a:pt x="2043" y="2038"/>
                  </a:cubicBezTo>
                  <a:lnTo>
                    <a:pt x="2043" y="2078"/>
                  </a:lnTo>
                  <a:cubicBezTo>
                    <a:pt x="2142" y="2078"/>
                    <a:pt x="2242" y="2098"/>
                    <a:pt x="2341" y="2137"/>
                  </a:cubicBezTo>
                  <a:cubicBezTo>
                    <a:pt x="2380" y="2157"/>
                    <a:pt x="2400" y="2197"/>
                    <a:pt x="2420" y="2237"/>
                  </a:cubicBezTo>
                  <a:cubicBezTo>
                    <a:pt x="2440" y="2276"/>
                    <a:pt x="2440" y="2336"/>
                    <a:pt x="2420" y="2375"/>
                  </a:cubicBezTo>
                  <a:cubicBezTo>
                    <a:pt x="2380" y="2474"/>
                    <a:pt x="2321" y="2534"/>
                    <a:pt x="2222" y="2574"/>
                  </a:cubicBezTo>
                  <a:cubicBezTo>
                    <a:pt x="2178" y="2591"/>
                    <a:pt x="2133" y="2609"/>
                    <a:pt x="2089" y="2623"/>
                  </a:cubicBezTo>
                  <a:lnTo>
                    <a:pt x="2089" y="2623"/>
                  </a:lnTo>
                  <a:cubicBezTo>
                    <a:pt x="2080" y="2620"/>
                    <a:pt x="2071" y="2617"/>
                    <a:pt x="2063" y="2613"/>
                  </a:cubicBezTo>
                  <a:lnTo>
                    <a:pt x="1984" y="2613"/>
                  </a:lnTo>
                  <a:lnTo>
                    <a:pt x="1984" y="2649"/>
                  </a:lnTo>
                  <a:lnTo>
                    <a:pt x="1984" y="2649"/>
                  </a:lnTo>
                  <a:cubicBezTo>
                    <a:pt x="1964" y="2651"/>
                    <a:pt x="1944" y="2653"/>
                    <a:pt x="1924" y="2653"/>
                  </a:cubicBezTo>
                  <a:lnTo>
                    <a:pt x="1746" y="2693"/>
                  </a:lnTo>
                  <a:lnTo>
                    <a:pt x="1924" y="2712"/>
                  </a:lnTo>
                  <a:cubicBezTo>
                    <a:pt x="2004" y="2712"/>
                    <a:pt x="2103" y="2732"/>
                    <a:pt x="2162" y="2772"/>
                  </a:cubicBezTo>
                  <a:cubicBezTo>
                    <a:pt x="2182" y="2792"/>
                    <a:pt x="2202" y="2812"/>
                    <a:pt x="2202" y="2831"/>
                  </a:cubicBezTo>
                  <a:cubicBezTo>
                    <a:pt x="2202" y="2851"/>
                    <a:pt x="2202" y="2851"/>
                    <a:pt x="2202" y="2871"/>
                  </a:cubicBezTo>
                  <a:cubicBezTo>
                    <a:pt x="2202" y="2911"/>
                    <a:pt x="2182" y="2950"/>
                    <a:pt x="2162" y="2990"/>
                  </a:cubicBezTo>
                  <a:cubicBezTo>
                    <a:pt x="2103" y="3069"/>
                    <a:pt x="1984" y="3149"/>
                    <a:pt x="1885" y="3149"/>
                  </a:cubicBezTo>
                  <a:cubicBezTo>
                    <a:pt x="1816" y="3172"/>
                    <a:pt x="1747" y="3181"/>
                    <a:pt x="1679" y="3185"/>
                  </a:cubicBezTo>
                  <a:lnTo>
                    <a:pt x="1679" y="3185"/>
                  </a:lnTo>
                  <a:cubicBezTo>
                    <a:pt x="1640" y="3171"/>
                    <a:pt x="1601" y="3160"/>
                    <a:pt x="1567" y="3149"/>
                  </a:cubicBezTo>
                  <a:lnTo>
                    <a:pt x="1567" y="3188"/>
                  </a:lnTo>
                  <a:lnTo>
                    <a:pt x="1567" y="3188"/>
                  </a:lnTo>
                  <a:cubicBezTo>
                    <a:pt x="1554" y="3188"/>
                    <a:pt x="1541" y="3188"/>
                    <a:pt x="1528" y="3188"/>
                  </a:cubicBezTo>
                  <a:lnTo>
                    <a:pt x="1369" y="3188"/>
                  </a:lnTo>
                  <a:lnTo>
                    <a:pt x="1508" y="3228"/>
                  </a:lnTo>
                  <a:cubicBezTo>
                    <a:pt x="1567" y="3248"/>
                    <a:pt x="1627" y="3268"/>
                    <a:pt x="1686" y="3307"/>
                  </a:cubicBezTo>
                  <a:cubicBezTo>
                    <a:pt x="1746" y="3347"/>
                    <a:pt x="1786" y="3387"/>
                    <a:pt x="1766" y="3446"/>
                  </a:cubicBezTo>
                  <a:cubicBezTo>
                    <a:pt x="1766" y="3486"/>
                    <a:pt x="1766" y="3506"/>
                    <a:pt x="1746" y="3545"/>
                  </a:cubicBezTo>
                  <a:cubicBezTo>
                    <a:pt x="1746" y="3565"/>
                    <a:pt x="1726" y="3585"/>
                    <a:pt x="1686" y="3605"/>
                  </a:cubicBezTo>
                  <a:cubicBezTo>
                    <a:pt x="1648" y="3643"/>
                    <a:pt x="1591" y="3663"/>
                    <a:pt x="1515" y="3664"/>
                  </a:cubicBezTo>
                  <a:lnTo>
                    <a:pt x="1515" y="3664"/>
                  </a:lnTo>
                  <a:cubicBezTo>
                    <a:pt x="1392" y="3663"/>
                    <a:pt x="1270" y="3647"/>
                    <a:pt x="1147" y="3630"/>
                  </a:cubicBezTo>
                  <a:lnTo>
                    <a:pt x="1147" y="3630"/>
                  </a:lnTo>
                  <a:cubicBezTo>
                    <a:pt x="1263" y="3664"/>
                    <a:pt x="1394" y="3664"/>
                    <a:pt x="1508" y="3664"/>
                  </a:cubicBezTo>
                  <a:cubicBezTo>
                    <a:pt x="1510" y="3664"/>
                    <a:pt x="1513" y="3664"/>
                    <a:pt x="1515" y="3664"/>
                  </a:cubicBezTo>
                  <a:lnTo>
                    <a:pt x="1515" y="3664"/>
                  </a:lnTo>
                  <a:cubicBezTo>
                    <a:pt x="1519" y="3664"/>
                    <a:pt x="1523" y="3664"/>
                    <a:pt x="1528" y="3664"/>
                  </a:cubicBezTo>
                  <a:cubicBezTo>
                    <a:pt x="1607" y="3664"/>
                    <a:pt x="1686" y="3645"/>
                    <a:pt x="1746" y="3625"/>
                  </a:cubicBezTo>
                  <a:cubicBezTo>
                    <a:pt x="1786" y="3605"/>
                    <a:pt x="1805" y="3565"/>
                    <a:pt x="1825" y="3545"/>
                  </a:cubicBezTo>
                  <a:cubicBezTo>
                    <a:pt x="1845" y="3506"/>
                    <a:pt x="1845" y="3466"/>
                    <a:pt x="1865" y="3426"/>
                  </a:cubicBezTo>
                  <a:lnTo>
                    <a:pt x="1865" y="3407"/>
                  </a:lnTo>
                  <a:cubicBezTo>
                    <a:pt x="1865" y="3407"/>
                    <a:pt x="1865" y="3387"/>
                    <a:pt x="1865" y="3387"/>
                  </a:cubicBezTo>
                  <a:cubicBezTo>
                    <a:pt x="1865" y="3347"/>
                    <a:pt x="1845" y="3327"/>
                    <a:pt x="1845" y="3327"/>
                  </a:cubicBezTo>
                  <a:cubicBezTo>
                    <a:pt x="1825" y="3288"/>
                    <a:pt x="1786" y="3248"/>
                    <a:pt x="1766" y="3228"/>
                  </a:cubicBezTo>
                  <a:cubicBezTo>
                    <a:pt x="1741" y="3211"/>
                    <a:pt x="1712" y="3198"/>
                    <a:pt x="1683" y="3187"/>
                  </a:cubicBezTo>
                  <a:lnTo>
                    <a:pt x="1683" y="3187"/>
                  </a:lnTo>
                  <a:cubicBezTo>
                    <a:pt x="1744" y="3185"/>
                    <a:pt x="1804" y="3181"/>
                    <a:pt x="1865" y="3169"/>
                  </a:cubicBezTo>
                  <a:cubicBezTo>
                    <a:pt x="1964" y="3149"/>
                    <a:pt x="2063" y="3129"/>
                    <a:pt x="2142" y="3069"/>
                  </a:cubicBezTo>
                  <a:cubicBezTo>
                    <a:pt x="2202" y="3030"/>
                    <a:pt x="2222" y="2990"/>
                    <a:pt x="2261" y="2950"/>
                  </a:cubicBezTo>
                  <a:cubicBezTo>
                    <a:pt x="2281" y="2911"/>
                    <a:pt x="2301" y="2851"/>
                    <a:pt x="2301" y="2792"/>
                  </a:cubicBezTo>
                  <a:cubicBezTo>
                    <a:pt x="2301" y="2772"/>
                    <a:pt x="2281" y="2732"/>
                    <a:pt x="2281" y="2712"/>
                  </a:cubicBezTo>
                  <a:cubicBezTo>
                    <a:pt x="2261" y="2693"/>
                    <a:pt x="2222" y="2673"/>
                    <a:pt x="2202" y="2673"/>
                  </a:cubicBezTo>
                  <a:cubicBezTo>
                    <a:pt x="2179" y="2650"/>
                    <a:pt x="2151" y="2641"/>
                    <a:pt x="2123" y="2633"/>
                  </a:cubicBezTo>
                  <a:lnTo>
                    <a:pt x="2123" y="2633"/>
                  </a:lnTo>
                  <a:cubicBezTo>
                    <a:pt x="2156" y="2623"/>
                    <a:pt x="2189" y="2610"/>
                    <a:pt x="2222" y="2593"/>
                  </a:cubicBezTo>
                  <a:cubicBezTo>
                    <a:pt x="2281" y="2574"/>
                    <a:pt x="2361" y="2534"/>
                    <a:pt x="2420" y="2494"/>
                  </a:cubicBezTo>
                  <a:cubicBezTo>
                    <a:pt x="2440" y="2474"/>
                    <a:pt x="2460" y="2455"/>
                    <a:pt x="2460" y="2435"/>
                  </a:cubicBezTo>
                  <a:cubicBezTo>
                    <a:pt x="2480" y="2435"/>
                    <a:pt x="2499" y="2415"/>
                    <a:pt x="2499" y="2395"/>
                  </a:cubicBezTo>
                  <a:cubicBezTo>
                    <a:pt x="2499" y="2375"/>
                    <a:pt x="2519" y="2355"/>
                    <a:pt x="2519" y="2336"/>
                  </a:cubicBezTo>
                  <a:cubicBezTo>
                    <a:pt x="2519" y="2316"/>
                    <a:pt x="2519" y="2296"/>
                    <a:pt x="2519" y="2276"/>
                  </a:cubicBezTo>
                  <a:cubicBezTo>
                    <a:pt x="2519" y="2256"/>
                    <a:pt x="2519" y="2237"/>
                    <a:pt x="2519" y="2217"/>
                  </a:cubicBezTo>
                  <a:lnTo>
                    <a:pt x="2519" y="2177"/>
                  </a:lnTo>
                  <a:lnTo>
                    <a:pt x="2499" y="2157"/>
                  </a:lnTo>
                  <a:cubicBezTo>
                    <a:pt x="2499" y="2137"/>
                    <a:pt x="2499" y="2137"/>
                    <a:pt x="2480" y="2118"/>
                  </a:cubicBezTo>
                  <a:lnTo>
                    <a:pt x="2460" y="2098"/>
                  </a:lnTo>
                  <a:cubicBezTo>
                    <a:pt x="2440" y="2078"/>
                    <a:pt x="2440" y="2078"/>
                    <a:pt x="2420" y="2058"/>
                  </a:cubicBezTo>
                  <a:cubicBezTo>
                    <a:pt x="2361" y="2038"/>
                    <a:pt x="2321" y="2018"/>
                    <a:pt x="2261" y="1999"/>
                  </a:cubicBezTo>
                  <a:lnTo>
                    <a:pt x="2222" y="1999"/>
                  </a:lnTo>
                  <a:cubicBezTo>
                    <a:pt x="2281" y="1979"/>
                    <a:pt x="2341" y="1939"/>
                    <a:pt x="2380" y="1880"/>
                  </a:cubicBezTo>
                  <a:cubicBezTo>
                    <a:pt x="2420" y="1820"/>
                    <a:pt x="2440" y="1741"/>
                    <a:pt x="2440" y="1681"/>
                  </a:cubicBezTo>
                  <a:cubicBezTo>
                    <a:pt x="2420" y="1642"/>
                    <a:pt x="2420" y="1602"/>
                    <a:pt x="2400" y="1582"/>
                  </a:cubicBezTo>
                  <a:cubicBezTo>
                    <a:pt x="2361" y="1542"/>
                    <a:pt x="2341" y="1523"/>
                    <a:pt x="2301" y="1503"/>
                  </a:cubicBezTo>
                  <a:cubicBezTo>
                    <a:pt x="2242" y="1483"/>
                    <a:pt x="2182" y="1463"/>
                    <a:pt x="2123" y="1443"/>
                  </a:cubicBezTo>
                  <a:cubicBezTo>
                    <a:pt x="1984" y="1423"/>
                    <a:pt x="1845" y="1384"/>
                    <a:pt x="1726" y="1364"/>
                  </a:cubicBezTo>
                  <a:lnTo>
                    <a:pt x="1528" y="1344"/>
                  </a:lnTo>
                  <a:lnTo>
                    <a:pt x="1349" y="1344"/>
                  </a:lnTo>
                  <a:lnTo>
                    <a:pt x="1349" y="1324"/>
                  </a:lnTo>
                  <a:cubicBezTo>
                    <a:pt x="1349" y="1304"/>
                    <a:pt x="1349" y="1285"/>
                    <a:pt x="1349" y="1285"/>
                  </a:cubicBezTo>
                  <a:cubicBezTo>
                    <a:pt x="1349" y="1245"/>
                    <a:pt x="1349" y="1225"/>
                    <a:pt x="1349" y="1185"/>
                  </a:cubicBezTo>
                  <a:cubicBezTo>
                    <a:pt x="1349" y="1106"/>
                    <a:pt x="1349" y="1007"/>
                    <a:pt x="1329" y="928"/>
                  </a:cubicBezTo>
                  <a:cubicBezTo>
                    <a:pt x="1310" y="868"/>
                    <a:pt x="1290" y="828"/>
                    <a:pt x="1290" y="789"/>
                  </a:cubicBezTo>
                  <a:cubicBezTo>
                    <a:pt x="1270" y="769"/>
                    <a:pt x="1270" y="749"/>
                    <a:pt x="1250" y="729"/>
                  </a:cubicBezTo>
                  <a:lnTo>
                    <a:pt x="1250" y="6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flipH="1">
              <a:off x="-1466253" y="1014915"/>
              <a:ext cx="35334" cy="16677"/>
            </a:xfrm>
            <a:custGeom>
              <a:avLst/>
              <a:gdLst/>
              <a:ahLst/>
              <a:cxnLst/>
              <a:rect l="l" t="t" r="r" b="b"/>
              <a:pathLst>
                <a:path w="339" h="160" extrusionOk="0">
                  <a:moveTo>
                    <a:pt x="1" y="1"/>
                  </a:moveTo>
                  <a:cubicBezTo>
                    <a:pt x="1" y="21"/>
                    <a:pt x="21" y="21"/>
                    <a:pt x="21" y="41"/>
                  </a:cubicBezTo>
                  <a:cubicBezTo>
                    <a:pt x="41" y="60"/>
                    <a:pt x="60" y="80"/>
                    <a:pt x="80" y="80"/>
                  </a:cubicBezTo>
                  <a:lnTo>
                    <a:pt x="120" y="100"/>
                  </a:lnTo>
                  <a:lnTo>
                    <a:pt x="140" y="100"/>
                  </a:lnTo>
                  <a:cubicBezTo>
                    <a:pt x="140" y="120"/>
                    <a:pt x="160" y="140"/>
                    <a:pt x="199" y="140"/>
                  </a:cubicBezTo>
                  <a:lnTo>
                    <a:pt x="259" y="140"/>
                  </a:lnTo>
                  <a:cubicBezTo>
                    <a:pt x="279" y="140"/>
                    <a:pt x="298" y="140"/>
                    <a:pt x="318" y="160"/>
                  </a:cubicBezTo>
                  <a:lnTo>
                    <a:pt x="338" y="160"/>
                  </a:lnTo>
                  <a:cubicBezTo>
                    <a:pt x="318" y="140"/>
                    <a:pt x="298" y="120"/>
                    <a:pt x="259" y="100"/>
                  </a:cubicBezTo>
                  <a:lnTo>
                    <a:pt x="239" y="100"/>
                  </a:lnTo>
                  <a:cubicBezTo>
                    <a:pt x="259" y="80"/>
                    <a:pt x="259" y="80"/>
                    <a:pt x="239" y="80"/>
                  </a:cubicBezTo>
                  <a:cubicBezTo>
                    <a:pt x="219" y="60"/>
                    <a:pt x="179" y="41"/>
                    <a:pt x="14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flipH="1">
              <a:off x="-1714217" y="858359"/>
              <a:ext cx="221280" cy="45133"/>
            </a:xfrm>
            <a:custGeom>
              <a:avLst/>
              <a:gdLst/>
              <a:ahLst/>
              <a:cxnLst/>
              <a:rect l="l" t="t" r="r" b="b"/>
              <a:pathLst>
                <a:path w="2123" h="433" extrusionOk="0">
                  <a:moveTo>
                    <a:pt x="3" y="1"/>
                  </a:moveTo>
                  <a:cubicBezTo>
                    <a:pt x="1" y="1"/>
                    <a:pt x="1" y="6"/>
                    <a:pt x="1" y="16"/>
                  </a:cubicBezTo>
                  <a:lnTo>
                    <a:pt x="21" y="16"/>
                  </a:lnTo>
                  <a:cubicBezTo>
                    <a:pt x="11" y="6"/>
                    <a:pt x="6" y="1"/>
                    <a:pt x="3" y="1"/>
                  </a:cubicBezTo>
                  <a:close/>
                  <a:moveTo>
                    <a:pt x="21" y="16"/>
                  </a:moveTo>
                  <a:lnTo>
                    <a:pt x="130" y="47"/>
                  </a:lnTo>
                  <a:lnTo>
                    <a:pt x="130" y="47"/>
                  </a:lnTo>
                  <a:cubicBezTo>
                    <a:pt x="113" y="35"/>
                    <a:pt x="97" y="32"/>
                    <a:pt x="80" y="16"/>
                  </a:cubicBezTo>
                  <a:close/>
                  <a:moveTo>
                    <a:pt x="130" y="47"/>
                  </a:moveTo>
                  <a:lnTo>
                    <a:pt x="130" y="47"/>
                  </a:lnTo>
                  <a:cubicBezTo>
                    <a:pt x="133" y="49"/>
                    <a:pt x="136" y="52"/>
                    <a:pt x="140" y="55"/>
                  </a:cubicBezTo>
                  <a:cubicBezTo>
                    <a:pt x="179" y="75"/>
                    <a:pt x="239" y="95"/>
                    <a:pt x="279" y="115"/>
                  </a:cubicBezTo>
                  <a:lnTo>
                    <a:pt x="675" y="254"/>
                  </a:lnTo>
                  <a:lnTo>
                    <a:pt x="774" y="293"/>
                  </a:lnTo>
                  <a:cubicBezTo>
                    <a:pt x="814" y="313"/>
                    <a:pt x="834" y="313"/>
                    <a:pt x="873" y="333"/>
                  </a:cubicBezTo>
                  <a:lnTo>
                    <a:pt x="973" y="333"/>
                  </a:lnTo>
                  <a:cubicBezTo>
                    <a:pt x="1072" y="353"/>
                    <a:pt x="1211" y="373"/>
                    <a:pt x="1330" y="373"/>
                  </a:cubicBezTo>
                  <a:lnTo>
                    <a:pt x="1667" y="392"/>
                  </a:lnTo>
                  <a:cubicBezTo>
                    <a:pt x="1786" y="412"/>
                    <a:pt x="1905" y="412"/>
                    <a:pt x="2043" y="432"/>
                  </a:cubicBezTo>
                  <a:lnTo>
                    <a:pt x="2123" y="432"/>
                  </a:lnTo>
                  <a:cubicBezTo>
                    <a:pt x="2123" y="412"/>
                    <a:pt x="2103" y="412"/>
                    <a:pt x="2103" y="412"/>
                  </a:cubicBezTo>
                  <a:lnTo>
                    <a:pt x="1944" y="412"/>
                  </a:lnTo>
                  <a:lnTo>
                    <a:pt x="1468" y="373"/>
                  </a:lnTo>
                  <a:lnTo>
                    <a:pt x="1349" y="373"/>
                  </a:lnTo>
                  <a:lnTo>
                    <a:pt x="1270" y="353"/>
                  </a:lnTo>
                  <a:lnTo>
                    <a:pt x="933" y="313"/>
                  </a:lnTo>
                  <a:cubicBezTo>
                    <a:pt x="873" y="313"/>
                    <a:pt x="814" y="293"/>
                    <a:pt x="754" y="273"/>
                  </a:cubicBezTo>
                  <a:lnTo>
                    <a:pt x="596" y="214"/>
                  </a:lnTo>
                  <a:lnTo>
                    <a:pt x="160" y="55"/>
                  </a:lnTo>
                  <a:lnTo>
                    <a:pt x="130" y="4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flipH="1">
              <a:off x="-1703898" y="921940"/>
              <a:ext cx="215026" cy="41485"/>
            </a:xfrm>
            <a:custGeom>
              <a:avLst/>
              <a:gdLst/>
              <a:ahLst/>
              <a:cxnLst/>
              <a:rect l="l" t="t" r="r" b="b"/>
              <a:pathLst>
                <a:path w="2063" h="398" extrusionOk="0">
                  <a:moveTo>
                    <a:pt x="80" y="1"/>
                  </a:moveTo>
                  <a:lnTo>
                    <a:pt x="16" y="16"/>
                  </a:lnTo>
                  <a:lnTo>
                    <a:pt x="16" y="16"/>
                  </a:lnTo>
                  <a:cubicBezTo>
                    <a:pt x="11" y="13"/>
                    <a:pt x="8" y="12"/>
                    <a:pt x="6" y="12"/>
                  </a:cubicBezTo>
                  <a:cubicBezTo>
                    <a:pt x="0" y="12"/>
                    <a:pt x="0" y="20"/>
                    <a:pt x="0" y="20"/>
                  </a:cubicBezTo>
                  <a:lnTo>
                    <a:pt x="16" y="16"/>
                  </a:lnTo>
                  <a:lnTo>
                    <a:pt x="16" y="16"/>
                  </a:lnTo>
                  <a:cubicBezTo>
                    <a:pt x="17" y="18"/>
                    <a:pt x="19" y="19"/>
                    <a:pt x="20" y="20"/>
                  </a:cubicBezTo>
                  <a:lnTo>
                    <a:pt x="159" y="60"/>
                  </a:lnTo>
                  <a:lnTo>
                    <a:pt x="575" y="219"/>
                  </a:lnTo>
                  <a:lnTo>
                    <a:pt x="734" y="278"/>
                  </a:lnTo>
                  <a:cubicBezTo>
                    <a:pt x="793" y="298"/>
                    <a:pt x="833" y="318"/>
                    <a:pt x="893" y="338"/>
                  </a:cubicBezTo>
                  <a:lnTo>
                    <a:pt x="1056" y="338"/>
                  </a:lnTo>
                  <a:cubicBezTo>
                    <a:pt x="1015" y="332"/>
                    <a:pt x="974" y="325"/>
                    <a:pt x="932" y="318"/>
                  </a:cubicBezTo>
                  <a:lnTo>
                    <a:pt x="853" y="318"/>
                  </a:lnTo>
                  <a:cubicBezTo>
                    <a:pt x="774" y="298"/>
                    <a:pt x="714" y="258"/>
                    <a:pt x="655" y="238"/>
                  </a:cubicBezTo>
                  <a:lnTo>
                    <a:pt x="278" y="100"/>
                  </a:lnTo>
                  <a:cubicBezTo>
                    <a:pt x="218" y="80"/>
                    <a:pt x="179" y="60"/>
                    <a:pt x="119" y="40"/>
                  </a:cubicBezTo>
                  <a:lnTo>
                    <a:pt x="80" y="1"/>
                  </a:lnTo>
                  <a:close/>
                  <a:moveTo>
                    <a:pt x="1056" y="338"/>
                  </a:moveTo>
                  <a:cubicBezTo>
                    <a:pt x="1134" y="349"/>
                    <a:pt x="1212" y="357"/>
                    <a:pt x="1289" y="357"/>
                  </a:cubicBezTo>
                  <a:lnTo>
                    <a:pt x="1607" y="377"/>
                  </a:lnTo>
                  <a:cubicBezTo>
                    <a:pt x="1726" y="377"/>
                    <a:pt x="1845" y="397"/>
                    <a:pt x="1983" y="397"/>
                  </a:cubicBezTo>
                  <a:lnTo>
                    <a:pt x="2063" y="397"/>
                  </a:lnTo>
                  <a:cubicBezTo>
                    <a:pt x="2063" y="377"/>
                    <a:pt x="2043" y="377"/>
                    <a:pt x="2023" y="377"/>
                  </a:cubicBezTo>
                  <a:lnTo>
                    <a:pt x="1884" y="377"/>
                  </a:lnTo>
                  <a:lnTo>
                    <a:pt x="1428" y="3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flipH="1">
              <a:off x="-1652200" y="982395"/>
              <a:ext cx="173647" cy="39817"/>
            </a:xfrm>
            <a:custGeom>
              <a:avLst/>
              <a:gdLst/>
              <a:ahLst/>
              <a:cxnLst/>
              <a:rect l="l" t="t" r="r" b="b"/>
              <a:pathLst>
                <a:path w="1666" h="382" extrusionOk="0">
                  <a:moveTo>
                    <a:pt x="3" y="1"/>
                  </a:moveTo>
                  <a:cubicBezTo>
                    <a:pt x="0" y="1"/>
                    <a:pt x="0" y="6"/>
                    <a:pt x="0" y="15"/>
                  </a:cubicBezTo>
                  <a:lnTo>
                    <a:pt x="20" y="15"/>
                  </a:lnTo>
                  <a:cubicBezTo>
                    <a:pt x="10" y="6"/>
                    <a:pt x="5" y="1"/>
                    <a:pt x="3" y="1"/>
                  </a:cubicBezTo>
                  <a:close/>
                  <a:moveTo>
                    <a:pt x="20" y="15"/>
                  </a:moveTo>
                  <a:cubicBezTo>
                    <a:pt x="60" y="15"/>
                    <a:pt x="99" y="35"/>
                    <a:pt x="119" y="55"/>
                  </a:cubicBezTo>
                  <a:lnTo>
                    <a:pt x="179" y="75"/>
                  </a:lnTo>
                  <a:cubicBezTo>
                    <a:pt x="152" y="62"/>
                    <a:pt x="126" y="48"/>
                    <a:pt x="99" y="35"/>
                  </a:cubicBezTo>
                  <a:cubicBezTo>
                    <a:pt x="79" y="15"/>
                    <a:pt x="79" y="15"/>
                    <a:pt x="60" y="15"/>
                  </a:cubicBezTo>
                  <a:close/>
                  <a:moveTo>
                    <a:pt x="179" y="75"/>
                  </a:moveTo>
                  <a:cubicBezTo>
                    <a:pt x="192" y="82"/>
                    <a:pt x="205" y="88"/>
                    <a:pt x="218" y="95"/>
                  </a:cubicBezTo>
                  <a:lnTo>
                    <a:pt x="493" y="181"/>
                  </a:lnTo>
                  <a:lnTo>
                    <a:pt x="476" y="174"/>
                  </a:lnTo>
                  <a:lnTo>
                    <a:pt x="179" y="75"/>
                  </a:lnTo>
                  <a:close/>
                  <a:moveTo>
                    <a:pt x="493" y="181"/>
                  </a:moveTo>
                  <a:lnTo>
                    <a:pt x="605" y="224"/>
                  </a:lnTo>
                  <a:lnTo>
                    <a:pt x="605" y="224"/>
                  </a:lnTo>
                  <a:lnTo>
                    <a:pt x="535" y="194"/>
                  </a:lnTo>
                  <a:lnTo>
                    <a:pt x="493" y="181"/>
                  </a:lnTo>
                  <a:close/>
                  <a:moveTo>
                    <a:pt x="605" y="224"/>
                  </a:moveTo>
                  <a:lnTo>
                    <a:pt x="674" y="253"/>
                  </a:lnTo>
                  <a:lnTo>
                    <a:pt x="697" y="259"/>
                  </a:lnTo>
                  <a:lnTo>
                    <a:pt x="697" y="259"/>
                  </a:lnTo>
                  <a:lnTo>
                    <a:pt x="605" y="224"/>
                  </a:lnTo>
                  <a:close/>
                  <a:moveTo>
                    <a:pt x="697" y="259"/>
                  </a:moveTo>
                  <a:lnTo>
                    <a:pt x="734" y="273"/>
                  </a:lnTo>
                  <a:cubicBezTo>
                    <a:pt x="758" y="285"/>
                    <a:pt x="783" y="290"/>
                    <a:pt x="807" y="297"/>
                  </a:cubicBezTo>
                  <a:lnTo>
                    <a:pt x="807" y="297"/>
                  </a:lnTo>
                  <a:cubicBezTo>
                    <a:pt x="788" y="289"/>
                    <a:pt x="769" y="281"/>
                    <a:pt x="754" y="273"/>
                  </a:cubicBezTo>
                  <a:lnTo>
                    <a:pt x="697" y="259"/>
                  </a:lnTo>
                  <a:close/>
                  <a:moveTo>
                    <a:pt x="807" y="297"/>
                  </a:moveTo>
                  <a:cubicBezTo>
                    <a:pt x="837" y="309"/>
                    <a:pt x="868" y="321"/>
                    <a:pt x="892" y="333"/>
                  </a:cubicBezTo>
                  <a:lnTo>
                    <a:pt x="992" y="333"/>
                  </a:lnTo>
                  <a:cubicBezTo>
                    <a:pt x="932" y="333"/>
                    <a:pt x="892" y="333"/>
                    <a:pt x="853" y="313"/>
                  </a:cubicBezTo>
                  <a:cubicBezTo>
                    <a:pt x="838" y="305"/>
                    <a:pt x="822" y="301"/>
                    <a:pt x="807" y="297"/>
                  </a:cubicBezTo>
                  <a:close/>
                  <a:moveTo>
                    <a:pt x="1031" y="333"/>
                  </a:moveTo>
                  <a:cubicBezTo>
                    <a:pt x="1130" y="333"/>
                    <a:pt x="1190" y="353"/>
                    <a:pt x="1289" y="353"/>
                  </a:cubicBezTo>
                  <a:cubicBezTo>
                    <a:pt x="1408" y="353"/>
                    <a:pt x="1507" y="372"/>
                    <a:pt x="1606" y="372"/>
                  </a:cubicBezTo>
                  <a:lnTo>
                    <a:pt x="1646" y="372"/>
                  </a:lnTo>
                  <a:cubicBezTo>
                    <a:pt x="1659" y="372"/>
                    <a:pt x="1664" y="381"/>
                    <a:pt x="1665" y="381"/>
                  </a:cubicBezTo>
                  <a:cubicBezTo>
                    <a:pt x="1666" y="381"/>
                    <a:pt x="1666" y="379"/>
                    <a:pt x="1666" y="372"/>
                  </a:cubicBezTo>
                  <a:cubicBezTo>
                    <a:pt x="1666" y="353"/>
                    <a:pt x="1646" y="353"/>
                    <a:pt x="1646" y="353"/>
                  </a:cubicBezTo>
                  <a:lnTo>
                    <a:pt x="1527" y="353"/>
                  </a:lnTo>
                  <a:lnTo>
                    <a:pt x="1150" y="33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flipH="1">
              <a:off x="-1625414" y="799989"/>
              <a:ext cx="99331" cy="31061"/>
            </a:xfrm>
            <a:custGeom>
              <a:avLst/>
              <a:gdLst/>
              <a:ahLst/>
              <a:cxnLst/>
              <a:rect l="l" t="t" r="r" b="b"/>
              <a:pathLst>
                <a:path w="953" h="298" extrusionOk="0">
                  <a:moveTo>
                    <a:pt x="0" y="0"/>
                  </a:moveTo>
                  <a:lnTo>
                    <a:pt x="0" y="40"/>
                  </a:lnTo>
                  <a:lnTo>
                    <a:pt x="40" y="40"/>
                  </a:lnTo>
                  <a:cubicBezTo>
                    <a:pt x="60" y="60"/>
                    <a:pt x="79" y="80"/>
                    <a:pt x="99" y="80"/>
                  </a:cubicBezTo>
                  <a:cubicBezTo>
                    <a:pt x="159" y="119"/>
                    <a:pt x="218" y="139"/>
                    <a:pt x="278" y="159"/>
                  </a:cubicBezTo>
                  <a:lnTo>
                    <a:pt x="377" y="179"/>
                  </a:lnTo>
                  <a:lnTo>
                    <a:pt x="417" y="199"/>
                  </a:lnTo>
                  <a:cubicBezTo>
                    <a:pt x="476" y="219"/>
                    <a:pt x="536" y="238"/>
                    <a:pt x="575" y="258"/>
                  </a:cubicBezTo>
                  <a:lnTo>
                    <a:pt x="635" y="278"/>
                  </a:lnTo>
                  <a:lnTo>
                    <a:pt x="734" y="278"/>
                  </a:lnTo>
                  <a:cubicBezTo>
                    <a:pt x="793" y="298"/>
                    <a:pt x="853" y="298"/>
                    <a:pt x="912" y="298"/>
                  </a:cubicBezTo>
                  <a:lnTo>
                    <a:pt x="952" y="298"/>
                  </a:lnTo>
                  <a:cubicBezTo>
                    <a:pt x="952" y="278"/>
                    <a:pt x="952" y="278"/>
                    <a:pt x="952" y="278"/>
                  </a:cubicBezTo>
                  <a:lnTo>
                    <a:pt x="873" y="278"/>
                  </a:lnTo>
                  <a:lnTo>
                    <a:pt x="655" y="238"/>
                  </a:lnTo>
                  <a:lnTo>
                    <a:pt x="615" y="219"/>
                  </a:lnTo>
                  <a:lnTo>
                    <a:pt x="575" y="199"/>
                  </a:lnTo>
                  <a:lnTo>
                    <a:pt x="278" y="100"/>
                  </a:lnTo>
                  <a:lnTo>
                    <a:pt x="60" y="20"/>
                  </a:lnTo>
                  <a:cubicBezTo>
                    <a:pt x="40" y="20"/>
                    <a:pt x="2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flipH="1">
              <a:off x="-1720471" y="663550"/>
              <a:ext cx="215131" cy="45550"/>
            </a:xfrm>
            <a:custGeom>
              <a:avLst/>
              <a:gdLst/>
              <a:ahLst/>
              <a:cxnLst/>
              <a:rect l="l" t="t" r="r" b="b"/>
              <a:pathLst>
                <a:path w="2064" h="437" extrusionOk="0">
                  <a:moveTo>
                    <a:pt x="1032" y="1"/>
                  </a:moveTo>
                  <a:cubicBezTo>
                    <a:pt x="457" y="1"/>
                    <a:pt x="1" y="100"/>
                    <a:pt x="1" y="219"/>
                  </a:cubicBezTo>
                  <a:cubicBezTo>
                    <a:pt x="1" y="338"/>
                    <a:pt x="457" y="437"/>
                    <a:pt x="1032" y="437"/>
                  </a:cubicBezTo>
                  <a:cubicBezTo>
                    <a:pt x="1607" y="437"/>
                    <a:pt x="2063" y="338"/>
                    <a:pt x="2063" y="219"/>
                  </a:cubicBezTo>
                  <a:cubicBezTo>
                    <a:pt x="2063" y="100"/>
                    <a:pt x="1607" y="1"/>
                    <a:pt x="1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flipH="1">
              <a:off x="-1720471" y="686273"/>
              <a:ext cx="215131" cy="22827"/>
            </a:xfrm>
            <a:custGeom>
              <a:avLst/>
              <a:gdLst/>
              <a:ahLst/>
              <a:cxnLst/>
              <a:rect l="l" t="t" r="r" b="b"/>
              <a:pathLst>
                <a:path w="2064" h="219" extrusionOk="0">
                  <a:moveTo>
                    <a:pt x="1" y="1"/>
                  </a:moveTo>
                  <a:lnTo>
                    <a:pt x="1" y="219"/>
                  </a:lnTo>
                  <a:lnTo>
                    <a:pt x="2063" y="219"/>
                  </a:lnTo>
                  <a:lnTo>
                    <a:pt x="2063"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flipH="1">
              <a:off x="-1720471" y="686273"/>
              <a:ext cx="215131" cy="47634"/>
            </a:xfrm>
            <a:custGeom>
              <a:avLst/>
              <a:gdLst/>
              <a:ahLst/>
              <a:cxnLst/>
              <a:rect l="l" t="t" r="r" b="b"/>
              <a:pathLst>
                <a:path w="2064" h="457" extrusionOk="0">
                  <a:moveTo>
                    <a:pt x="1032" y="1"/>
                  </a:moveTo>
                  <a:cubicBezTo>
                    <a:pt x="457" y="1"/>
                    <a:pt x="1" y="100"/>
                    <a:pt x="1" y="219"/>
                  </a:cubicBezTo>
                  <a:cubicBezTo>
                    <a:pt x="1" y="358"/>
                    <a:pt x="457" y="457"/>
                    <a:pt x="1032" y="457"/>
                  </a:cubicBezTo>
                  <a:cubicBezTo>
                    <a:pt x="1607" y="457"/>
                    <a:pt x="2063" y="358"/>
                    <a:pt x="2063" y="219"/>
                  </a:cubicBezTo>
                  <a:cubicBezTo>
                    <a:pt x="2063" y="100"/>
                    <a:pt x="1607" y="1"/>
                    <a:pt x="1032"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flipH="1">
              <a:off x="-1666690" y="713165"/>
              <a:ext cx="107565" cy="119972"/>
            </a:xfrm>
            <a:custGeom>
              <a:avLst/>
              <a:gdLst/>
              <a:ahLst/>
              <a:cxnLst/>
              <a:rect l="l" t="t" r="r" b="b"/>
              <a:pathLst>
                <a:path w="1032" h="1151" extrusionOk="0">
                  <a:moveTo>
                    <a:pt x="0" y="1"/>
                  </a:moveTo>
                  <a:lnTo>
                    <a:pt x="258" y="1151"/>
                  </a:lnTo>
                  <a:lnTo>
                    <a:pt x="774" y="1151"/>
                  </a:lnTo>
                  <a:lnTo>
                    <a:pt x="10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flipH="1">
              <a:off x="-2278525" y="1147289"/>
              <a:ext cx="438287" cy="1413914"/>
            </a:xfrm>
            <a:custGeom>
              <a:avLst/>
              <a:gdLst/>
              <a:ahLst/>
              <a:cxnLst/>
              <a:rect l="l" t="t" r="r" b="b"/>
              <a:pathLst>
                <a:path w="4205" h="13565" extrusionOk="0">
                  <a:moveTo>
                    <a:pt x="576" y="0"/>
                  </a:moveTo>
                  <a:cubicBezTo>
                    <a:pt x="496" y="119"/>
                    <a:pt x="417" y="258"/>
                    <a:pt x="357" y="397"/>
                  </a:cubicBezTo>
                  <a:cubicBezTo>
                    <a:pt x="120" y="873"/>
                    <a:pt x="1" y="1368"/>
                    <a:pt x="1" y="1904"/>
                  </a:cubicBezTo>
                  <a:cubicBezTo>
                    <a:pt x="1" y="1983"/>
                    <a:pt x="1" y="2043"/>
                    <a:pt x="1" y="2122"/>
                  </a:cubicBezTo>
                  <a:lnTo>
                    <a:pt x="60" y="2816"/>
                  </a:lnTo>
                  <a:lnTo>
                    <a:pt x="476" y="7576"/>
                  </a:lnTo>
                  <a:lnTo>
                    <a:pt x="833" y="11859"/>
                  </a:lnTo>
                  <a:lnTo>
                    <a:pt x="1766" y="13565"/>
                  </a:lnTo>
                  <a:cubicBezTo>
                    <a:pt x="1766" y="13565"/>
                    <a:pt x="3669" y="13029"/>
                    <a:pt x="3709" y="12950"/>
                  </a:cubicBezTo>
                  <a:cubicBezTo>
                    <a:pt x="3709" y="12930"/>
                    <a:pt x="3828" y="10213"/>
                    <a:pt x="3947" y="7457"/>
                  </a:cubicBezTo>
                  <a:cubicBezTo>
                    <a:pt x="4026" y="5751"/>
                    <a:pt x="4106" y="4006"/>
                    <a:pt x="4145" y="2876"/>
                  </a:cubicBezTo>
                  <a:cubicBezTo>
                    <a:pt x="4185" y="2082"/>
                    <a:pt x="4205" y="1587"/>
                    <a:pt x="4205" y="1587"/>
                  </a:cubicBezTo>
                  <a:lnTo>
                    <a:pt x="4205" y="0"/>
                  </a:ln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flipH="1">
              <a:off x="-2251635" y="1924440"/>
              <a:ext cx="361782" cy="636756"/>
            </a:xfrm>
            <a:custGeom>
              <a:avLst/>
              <a:gdLst/>
              <a:ahLst/>
              <a:cxnLst/>
              <a:rect l="l" t="t" r="r" b="b"/>
              <a:pathLst>
                <a:path w="3471" h="6109" extrusionOk="0">
                  <a:moveTo>
                    <a:pt x="3471" y="1"/>
                  </a:moveTo>
                  <a:cubicBezTo>
                    <a:pt x="2874" y="288"/>
                    <a:pt x="2242" y="378"/>
                    <a:pt x="1683" y="378"/>
                  </a:cubicBezTo>
                  <a:cubicBezTo>
                    <a:pt x="737" y="378"/>
                    <a:pt x="1" y="120"/>
                    <a:pt x="0" y="120"/>
                  </a:cubicBezTo>
                  <a:lnTo>
                    <a:pt x="0" y="120"/>
                  </a:lnTo>
                  <a:lnTo>
                    <a:pt x="357" y="4403"/>
                  </a:lnTo>
                  <a:lnTo>
                    <a:pt x="1290" y="6109"/>
                  </a:lnTo>
                  <a:cubicBezTo>
                    <a:pt x="1290" y="6109"/>
                    <a:pt x="3193" y="5573"/>
                    <a:pt x="3233" y="5494"/>
                  </a:cubicBezTo>
                  <a:cubicBezTo>
                    <a:pt x="3233" y="5474"/>
                    <a:pt x="3352" y="2757"/>
                    <a:pt x="3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flipH="1">
              <a:off x="-2284784" y="2507407"/>
              <a:ext cx="206792" cy="295603"/>
            </a:xfrm>
            <a:custGeom>
              <a:avLst/>
              <a:gdLst/>
              <a:ahLst/>
              <a:cxnLst/>
              <a:rect l="l" t="t" r="r" b="b"/>
              <a:pathLst>
                <a:path w="1984" h="2836" extrusionOk="0">
                  <a:moveTo>
                    <a:pt x="1983" y="0"/>
                  </a:moveTo>
                  <a:cubicBezTo>
                    <a:pt x="893" y="0"/>
                    <a:pt x="0" y="893"/>
                    <a:pt x="0" y="1983"/>
                  </a:cubicBezTo>
                  <a:cubicBezTo>
                    <a:pt x="0" y="2281"/>
                    <a:pt x="79" y="2578"/>
                    <a:pt x="198" y="2836"/>
                  </a:cubicBezTo>
                  <a:lnTo>
                    <a:pt x="238" y="2836"/>
                  </a:lnTo>
                  <a:cubicBezTo>
                    <a:pt x="317" y="2836"/>
                    <a:pt x="377" y="2796"/>
                    <a:pt x="436" y="2737"/>
                  </a:cubicBezTo>
                  <a:cubicBezTo>
                    <a:pt x="480" y="2682"/>
                    <a:pt x="548" y="2652"/>
                    <a:pt x="616" y="2652"/>
                  </a:cubicBezTo>
                  <a:cubicBezTo>
                    <a:pt x="672" y="2652"/>
                    <a:pt x="729" y="2672"/>
                    <a:pt x="774" y="2717"/>
                  </a:cubicBezTo>
                  <a:lnTo>
                    <a:pt x="813" y="2776"/>
                  </a:lnTo>
                  <a:cubicBezTo>
                    <a:pt x="853" y="2816"/>
                    <a:pt x="912" y="2836"/>
                    <a:pt x="992" y="2836"/>
                  </a:cubicBezTo>
                  <a:lnTo>
                    <a:pt x="1745" y="2836"/>
                  </a:lnTo>
                  <a:cubicBezTo>
                    <a:pt x="1785" y="2836"/>
                    <a:pt x="1805" y="2836"/>
                    <a:pt x="1844" y="2816"/>
                  </a:cubicBezTo>
                  <a:cubicBezTo>
                    <a:pt x="1844" y="2816"/>
                    <a:pt x="1864" y="2816"/>
                    <a:pt x="1884" y="2796"/>
                  </a:cubicBezTo>
                  <a:cubicBezTo>
                    <a:pt x="1944" y="2757"/>
                    <a:pt x="1983" y="2658"/>
                    <a:pt x="1983" y="2578"/>
                  </a:cubicBezTo>
                  <a:lnTo>
                    <a:pt x="1983" y="0"/>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flipH="1">
              <a:off x="-2286439" y="2314995"/>
              <a:ext cx="849266" cy="488017"/>
            </a:xfrm>
            <a:custGeom>
              <a:avLst/>
              <a:gdLst/>
              <a:ahLst/>
              <a:cxnLst/>
              <a:rect l="l" t="t" r="r" b="b"/>
              <a:pathLst>
                <a:path w="8148" h="4682" extrusionOk="0">
                  <a:moveTo>
                    <a:pt x="3520" y="0"/>
                  </a:moveTo>
                  <a:cubicBezTo>
                    <a:pt x="3314" y="0"/>
                    <a:pt x="3135" y="190"/>
                    <a:pt x="3154" y="398"/>
                  </a:cubicBezTo>
                  <a:lnTo>
                    <a:pt x="3154" y="1271"/>
                  </a:lnTo>
                  <a:cubicBezTo>
                    <a:pt x="3154" y="1271"/>
                    <a:pt x="2694" y="1129"/>
                    <a:pt x="2143" y="1129"/>
                  </a:cubicBezTo>
                  <a:cubicBezTo>
                    <a:pt x="1644" y="1129"/>
                    <a:pt x="1071" y="1245"/>
                    <a:pt x="695" y="1687"/>
                  </a:cubicBezTo>
                  <a:cubicBezTo>
                    <a:pt x="258" y="2223"/>
                    <a:pt x="100" y="3135"/>
                    <a:pt x="40" y="3809"/>
                  </a:cubicBezTo>
                  <a:lnTo>
                    <a:pt x="40" y="3829"/>
                  </a:lnTo>
                  <a:cubicBezTo>
                    <a:pt x="0" y="4285"/>
                    <a:pt x="357" y="4682"/>
                    <a:pt x="794" y="4682"/>
                  </a:cubicBezTo>
                  <a:lnTo>
                    <a:pt x="6386" y="4682"/>
                  </a:lnTo>
                  <a:cubicBezTo>
                    <a:pt x="6465" y="4682"/>
                    <a:pt x="6525" y="4642"/>
                    <a:pt x="6584" y="4583"/>
                  </a:cubicBezTo>
                  <a:cubicBezTo>
                    <a:pt x="6628" y="4528"/>
                    <a:pt x="6696" y="4498"/>
                    <a:pt x="6764" y="4498"/>
                  </a:cubicBezTo>
                  <a:cubicBezTo>
                    <a:pt x="6820" y="4498"/>
                    <a:pt x="6877" y="4518"/>
                    <a:pt x="6922" y="4563"/>
                  </a:cubicBezTo>
                  <a:lnTo>
                    <a:pt x="6961" y="4622"/>
                  </a:lnTo>
                  <a:cubicBezTo>
                    <a:pt x="7001" y="4662"/>
                    <a:pt x="7060" y="4682"/>
                    <a:pt x="7140" y="4682"/>
                  </a:cubicBezTo>
                  <a:lnTo>
                    <a:pt x="7893" y="4682"/>
                  </a:lnTo>
                  <a:cubicBezTo>
                    <a:pt x="7933" y="4682"/>
                    <a:pt x="7953" y="4682"/>
                    <a:pt x="7992" y="4662"/>
                  </a:cubicBezTo>
                  <a:cubicBezTo>
                    <a:pt x="7992" y="4662"/>
                    <a:pt x="8012" y="4662"/>
                    <a:pt x="8032" y="4642"/>
                  </a:cubicBezTo>
                  <a:cubicBezTo>
                    <a:pt x="8092" y="4603"/>
                    <a:pt x="8131" y="4504"/>
                    <a:pt x="8131" y="4424"/>
                  </a:cubicBezTo>
                  <a:lnTo>
                    <a:pt x="8131" y="795"/>
                  </a:lnTo>
                  <a:cubicBezTo>
                    <a:pt x="8147" y="684"/>
                    <a:pt x="8062" y="599"/>
                    <a:pt x="7967" y="599"/>
                  </a:cubicBezTo>
                  <a:cubicBezTo>
                    <a:pt x="7942" y="599"/>
                    <a:pt x="7917" y="604"/>
                    <a:pt x="7893" y="617"/>
                  </a:cubicBezTo>
                  <a:lnTo>
                    <a:pt x="7794" y="656"/>
                  </a:lnTo>
                  <a:cubicBezTo>
                    <a:pt x="7715" y="676"/>
                    <a:pt x="7675" y="716"/>
                    <a:pt x="7635" y="775"/>
                  </a:cubicBezTo>
                  <a:cubicBezTo>
                    <a:pt x="7596" y="815"/>
                    <a:pt x="7556" y="894"/>
                    <a:pt x="7556" y="954"/>
                  </a:cubicBezTo>
                  <a:cubicBezTo>
                    <a:pt x="7517" y="1152"/>
                    <a:pt x="7338" y="1291"/>
                    <a:pt x="7140" y="1291"/>
                  </a:cubicBezTo>
                  <a:lnTo>
                    <a:pt x="5236" y="1231"/>
                  </a:lnTo>
                  <a:cubicBezTo>
                    <a:pt x="5097" y="1231"/>
                    <a:pt x="4998" y="1112"/>
                    <a:pt x="5018" y="993"/>
                  </a:cubicBezTo>
                  <a:cubicBezTo>
                    <a:pt x="5018" y="954"/>
                    <a:pt x="5018" y="934"/>
                    <a:pt x="5018" y="894"/>
                  </a:cubicBezTo>
                  <a:cubicBezTo>
                    <a:pt x="5157" y="557"/>
                    <a:pt x="4938" y="180"/>
                    <a:pt x="4562" y="121"/>
                  </a:cubicBezTo>
                  <a:lnTo>
                    <a:pt x="3550" y="2"/>
                  </a:lnTo>
                  <a:cubicBezTo>
                    <a:pt x="3540" y="1"/>
                    <a:pt x="3530" y="0"/>
                    <a:pt x="3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flipH="1">
              <a:off x="-1763830" y="2458418"/>
              <a:ext cx="274959" cy="158642"/>
            </a:xfrm>
            <a:custGeom>
              <a:avLst/>
              <a:gdLst/>
              <a:ahLst/>
              <a:cxnLst/>
              <a:rect l="l" t="t" r="r" b="b"/>
              <a:pathLst>
                <a:path w="2638" h="1522" extrusionOk="0">
                  <a:moveTo>
                    <a:pt x="1911" y="1"/>
                  </a:moveTo>
                  <a:cubicBezTo>
                    <a:pt x="1783" y="1"/>
                    <a:pt x="1655" y="11"/>
                    <a:pt x="1527" y="34"/>
                  </a:cubicBezTo>
                  <a:cubicBezTo>
                    <a:pt x="1468" y="34"/>
                    <a:pt x="1428" y="54"/>
                    <a:pt x="1369" y="54"/>
                  </a:cubicBezTo>
                  <a:cubicBezTo>
                    <a:pt x="1329" y="73"/>
                    <a:pt x="1269" y="93"/>
                    <a:pt x="1210" y="113"/>
                  </a:cubicBezTo>
                  <a:lnTo>
                    <a:pt x="1071" y="153"/>
                  </a:lnTo>
                  <a:cubicBezTo>
                    <a:pt x="992" y="192"/>
                    <a:pt x="912" y="232"/>
                    <a:pt x="833" y="272"/>
                  </a:cubicBezTo>
                  <a:cubicBezTo>
                    <a:pt x="793" y="292"/>
                    <a:pt x="754" y="331"/>
                    <a:pt x="714" y="351"/>
                  </a:cubicBezTo>
                  <a:cubicBezTo>
                    <a:pt x="674" y="391"/>
                    <a:pt x="635" y="411"/>
                    <a:pt x="615" y="450"/>
                  </a:cubicBezTo>
                  <a:cubicBezTo>
                    <a:pt x="476" y="569"/>
                    <a:pt x="357" y="688"/>
                    <a:pt x="278" y="847"/>
                  </a:cubicBezTo>
                  <a:cubicBezTo>
                    <a:pt x="179" y="1006"/>
                    <a:pt x="80" y="1184"/>
                    <a:pt x="20" y="1382"/>
                  </a:cubicBezTo>
                  <a:cubicBezTo>
                    <a:pt x="20" y="1402"/>
                    <a:pt x="0" y="1442"/>
                    <a:pt x="0" y="1462"/>
                  </a:cubicBezTo>
                  <a:cubicBezTo>
                    <a:pt x="0" y="1482"/>
                    <a:pt x="0" y="1501"/>
                    <a:pt x="0" y="1521"/>
                  </a:cubicBezTo>
                  <a:cubicBezTo>
                    <a:pt x="20" y="1521"/>
                    <a:pt x="20" y="1501"/>
                    <a:pt x="40" y="1462"/>
                  </a:cubicBezTo>
                  <a:cubicBezTo>
                    <a:pt x="40" y="1442"/>
                    <a:pt x="60" y="1402"/>
                    <a:pt x="60" y="1382"/>
                  </a:cubicBezTo>
                  <a:lnTo>
                    <a:pt x="119" y="1244"/>
                  </a:lnTo>
                  <a:cubicBezTo>
                    <a:pt x="199" y="1025"/>
                    <a:pt x="318" y="827"/>
                    <a:pt x="476" y="649"/>
                  </a:cubicBezTo>
                  <a:cubicBezTo>
                    <a:pt x="516" y="589"/>
                    <a:pt x="575" y="549"/>
                    <a:pt x="635" y="510"/>
                  </a:cubicBezTo>
                  <a:lnTo>
                    <a:pt x="674" y="470"/>
                  </a:lnTo>
                  <a:lnTo>
                    <a:pt x="734" y="430"/>
                  </a:lnTo>
                  <a:cubicBezTo>
                    <a:pt x="873" y="331"/>
                    <a:pt x="1012" y="252"/>
                    <a:pt x="1190" y="192"/>
                  </a:cubicBezTo>
                  <a:cubicBezTo>
                    <a:pt x="1349" y="133"/>
                    <a:pt x="1507" y="93"/>
                    <a:pt x="1686" y="73"/>
                  </a:cubicBezTo>
                  <a:cubicBezTo>
                    <a:pt x="1750" y="68"/>
                    <a:pt x="1813" y="66"/>
                    <a:pt x="1877" y="66"/>
                  </a:cubicBezTo>
                  <a:cubicBezTo>
                    <a:pt x="2051" y="66"/>
                    <a:pt x="2226" y="84"/>
                    <a:pt x="2400" y="113"/>
                  </a:cubicBezTo>
                  <a:lnTo>
                    <a:pt x="2598" y="133"/>
                  </a:lnTo>
                  <a:cubicBezTo>
                    <a:pt x="2638" y="133"/>
                    <a:pt x="2638" y="133"/>
                    <a:pt x="2638" y="113"/>
                  </a:cubicBezTo>
                  <a:lnTo>
                    <a:pt x="2519" y="93"/>
                  </a:lnTo>
                  <a:cubicBezTo>
                    <a:pt x="2499" y="73"/>
                    <a:pt x="2459" y="73"/>
                    <a:pt x="2439" y="73"/>
                  </a:cubicBezTo>
                  <a:cubicBezTo>
                    <a:pt x="2400" y="54"/>
                    <a:pt x="2360" y="34"/>
                    <a:pt x="2301" y="34"/>
                  </a:cubicBezTo>
                  <a:lnTo>
                    <a:pt x="2182" y="14"/>
                  </a:lnTo>
                  <a:cubicBezTo>
                    <a:pt x="2091" y="6"/>
                    <a:pt x="2001" y="1"/>
                    <a:pt x="19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2"/>
            <p:cNvSpPr/>
            <p:nvPr/>
          </p:nvSpPr>
          <p:spPr>
            <a:xfrm flipH="1">
              <a:off x="-1482722" y="2641761"/>
              <a:ext cx="12508" cy="43465"/>
            </a:xfrm>
            <a:custGeom>
              <a:avLst/>
              <a:gdLst/>
              <a:ahLst/>
              <a:cxnLst/>
              <a:rect l="l" t="t" r="r" b="b"/>
              <a:pathLst>
                <a:path w="120" h="417" extrusionOk="0">
                  <a:moveTo>
                    <a:pt x="80" y="0"/>
                  </a:moveTo>
                  <a:lnTo>
                    <a:pt x="60" y="20"/>
                  </a:lnTo>
                  <a:cubicBezTo>
                    <a:pt x="60" y="20"/>
                    <a:pt x="40" y="40"/>
                    <a:pt x="40" y="40"/>
                  </a:cubicBezTo>
                  <a:cubicBezTo>
                    <a:pt x="21" y="79"/>
                    <a:pt x="21" y="99"/>
                    <a:pt x="1" y="139"/>
                  </a:cubicBezTo>
                  <a:lnTo>
                    <a:pt x="1" y="179"/>
                  </a:lnTo>
                  <a:cubicBezTo>
                    <a:pt x="1" y="179"/>
                    <a:pt x="1" y="179"/>
                    <a:pt x="1" y="198"/>
                  </a:cubicBezTo>
                  <a:cubicBezTo>
                    <a:pt x="1" y="218"/>
                    <a:pt x="1" y="238"/>
                    <a:pt x="1" y="258"/>
                  </a:cubicBezTo>
                  <a:cubicBezTo>
                    <a:pt x="21" y="278"/>
                    <a:pt x="21" y="317"/>
                    <a:pt x="21" y="337"/>
                  </a:cubicBezTo>
                  <a:cubicBezTo>
                    <a:pt x="40" y="357"/>
                    <a:pt x="40" y="377"/>
                    <a:pt x="40" y="417"/>
                  </a:cubicBezTo>
                  <a:lnTo>
                    <a:pt x="40" y="397"/>
                  </a:lnTo>
                  <a:cubicBezTo>
                    <a:pt x="60" y="357"/>
                    <a:pt x="80" y="337"/>
                    <a:pt x="80" y="298"/>
                  </a:cubicBezTo>
                  <a:cubicBezTo>
                    <a:pt x="80" y="298"/>
                    <a:pt x="80" y="278"/>
                    <a:pt x="100" y="278"/>
                  </a:cubicBezTo>
                  <a:lnTo>
                    <a:pt x="100" y="258"/>
                  </a:lnTo>
                  <a:cubicBezTo>
                    <a:pt x="120" y="218"/>
                    <a:pt x="120" y="159"/>
                    <a:pt x="100" y="119"/>
                  </a:cubicBezTo>
                  <a:cubicBezTo>
                    <a:pt x="100" y="99"/>
                    <a:pt x="100" y="60"/>
                    <a:pt x="80" y="20"/>
                  </a:cubicBezTo>
                  <a:lnTo>
                    <a:pt x="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flipH="1">
              <a:off x="-2284771" y="2714098"/>
              <a:ext cx="847598" cy="88910"/>
            </a:xfrm>
            <a:custGeom>
              <a:avLst/>
              <a:gdLst/>
              <a:ahLst/>
              <a:cxnLst/>
              <a:rect l="l" t="t" r="r" b="b"/>
              <a:pathLst>
                <a:path w="8132" h="853" extrusionOk="0">
                  <a:moveTo>
                    <a:pt x="40" y="0"/>
                  </a:moveTo>
                  <a:cubicBezTo>
                    <a:pt x="0" y="456"/>
                    <a:pt x="357" y="853"/>
                    <a:pt x="794" y="853"/>
                  </a:cubicBezTo>
                  <a:lnTo>
                    <a:pt x="6386" y="853"/>
                  </a:lnTo>
                  <a:cubicBezTo>
                    <a:pt x="6465" y="853"/>
                    <a:pt x="6525" y="813"/>
                    <a:pt x="6584" y="754"/>
                  </a:cubicBezTo>
                  <a:cubicBezTo>
                    <a:pt x="6628" y="699"/>
                    <a:pt x="6696" y="669"/>
                    <a:pt x="6764" y="669"/>
                  </a:cubicBezTo>
                  <a:cubicBezTo>
                    <a:pt x="6820" y="669"/>
                    <a:pt x="6877" y="689"/>
                    <a:pt x="6922" y="734"/>
                  </a:cubicBezTo>
                  <a:lnTo>
                    <a:pt x="6961" y="793"/>
                  </a:lnTo>
                  <a:cubicBezTo>
                    <a:pt x="7001" y="833"/>
                    <a:pt x="7060" y="853"/>
                    <a:pt x="7140" y="853"/>
                  </a:cubicBezTo>
                  <a:lnTo>
                    <a:pt x="7893" y="853"/>
                  </a:lnTo>
                  <a:cubicBezTo>
                    <a:pt x="7933" y="853"/>
                    <a:pt x="7953" y="853"/>
                    <a:pt x="7992" y="833"/>
                  </a:cubicBezTo>
                  <a:cubicBezTo>
                    <a:pt x="7992" y="833"/>
                    <a:pt x="8012" y="833"/>
                    <a:pt x="8032" y="813"/>
                  </a:cubicBezTo>
                  <a:cubicBezTo>
                    <a:pt x="8092" y="774"/>
                    <a:pt x="8131" y="675"/>
                    <a:pt x="8131" y="595"/>
                  </a:cubicBezTo>
                  <a:lnTo>
                    <a:pt x="81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flipH="1">
              <a:off x="-1838255" y="2360649"/>
              <a:ext cx="119969" cy="6254"/>
            </a:xfrm>
            <a:custGeom>
              <a:avLst/>
              <a:gdLst/>
              <a:ahLst/>
              <a:cxnLst/>
              <a:rect l="l" t="t" r="r" b="b"/>
              <a:pathLst>
                <a:path w="1151" h="60" extrusionOk="0">
                  <a:moveTo>
                    <a:pt x="417" y="0"/>
                  </a:moveTo>
                  <a:cubicBezTo>
                    <a:pt x="377" y="20"/>
                    <a:pt x="318" y="20"/>
                    <a:pt x="258" y="20"/>
                  </a:cubicBezTo>
                  <a:lnTo>
                    <a:pt x="60" y="20"/>
                  </a:lnTo>
                  <a:cubicBezTo>
                    <a:pt x="50" y="10"/>
                    <a:pt x="40" y="5"/>
                    <a:pt x="33" y="5"/>
                  </a:cubicBezTo>
                  <a:cubicBezTo>
                    <a:pt x="25" y="5"/>
                    <a:pt x="20" y="10"/>
                    <a:pt x="20" y="20"/>
                  </a:cubicBezTo>
                  <a:cubicBezTo>
                    <a:pt x="20" y="20"/>
                    <a:pt x="0" y="20"/>
                    <a:pt x="0" y="40"/>
                  </a:cubicBezTo>
                  <a:cubicBezTo>
                    <a:pt x="0" y="60"/>
                    <a:pt x="20" y="60"/>
                    <a:pt x="20" y="60"/>
                  </a:cubicBezTo>
                  <a:lnTo>
                    <a:pt x="1151" y="60"/>
                  </a:lnTo>
                  <a:lnTo>
                    <a:pt x="1151" y="40"/>
                  </a:lnTo>
                  <a:lnTo>
                    <a:pt x="1111" y="20"/>
                  </a:lnTo>
                  <a:cubicBezTo>
                    <a:pt x="1111" y="20"/>
                    <a:pt x="1111" y="29"/>
                    <a:pt x="1099" y="29"/>
                  </a:cubicBezTo>
                  <a:cubicBezTo>
                    <a:pt x="1093" y="29"/>
                    <a:pt x="1085" y="27"/>
                    <a:pt x="1071" y="20"/>
                  </a:cubicBezTo>
                  <a:cubicBezTo>
                    <a:pt x="1052" y="0"/>
                    <a:pt x="1012" y="0"/>
                    <a:pt x="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flipH="1">
              <a:off x="-1838255" y="2397859"/>
              <a:ext cx="119969" cy="6254"/>
            </a:xfrm>
            <a:custGeom>
              <a:avLst/>
              <a:gdLst/>
              <a:ahLst/>
              <a:cxnLst/>
              <a:rect l="l" t="t" r="r" b="b"/>
              <a:pathLst>
                <a:path w="1151" h="60" extrusionOk="0">
                  <a:moveTo>
                    <a:pt x="417" y="0"/>
                  </a:moveTo>
                  <a:cubicBezTo>
                    <a:pt x="377" y="20"/>
                    <a:pt x="318" y="20"/>
                    <a:pt x="258" y="20"/>
                  </a:cubicBezTo>
                  <a:lnTo>
                    <a:pt x="0" y="20"/>
                  </a:lnTo>
                  <a:cubicBezTo>
                    <a:pt x="0" y="40"/>
                    <a:pt x="20" y="60"/>
                    <a:pt x="20" y="60"/>
                  </a:cubicBezTo>
                  <a:lnTo>
                    <a:pt x="1151" y="60"/>
                  </a:lnTo>
                  <a:lnTo>
                    <a:pt x="1151" y="20"/>
                  </a:lnTo>
                  <a:lnTo>
                    <a:pt x="1111" y="20"/>
                  </a:lnTo>
                  <a:cubicBezTo>
                    <a:pt x="1111" y="20"/>
                    <a:pt x="1111" y="29"/>
                    <a:pt x="1105" y="29"/>
                  </a:cubicBezTo>
                  <a:cubicBezTo>
                    <a:pt x="1102" y="29"/>
                    <a:pt x="1098" y="26"/>
                    <a:pt x="1091" y="20"/>
                  </a:cubicBezTo>
                  <a:cubicBezTo>
                    <a:pt x="1052" y="0"/>
                    <a:pt x="1012" y="0"/>
                    <a:pt x="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flipH="1">
              <a:off x="-2278525" y="1188565"/>
              <a:ext cx="440372" cy="228790"/>
            </a:xfrm>
            <a:custGeom>
              <a:avLst/>
              <a:gdLst/>
              <a:ahLst/>
              <a:cxnLst/>
              <a:rect l="l" t="t" r="r" b="b"/>
              <a:pathLst>
                <a:path w="4225" h="2195" extrusionOk="0">
                  <a:moveTo>
                    <a:pt x="358" y="1"/>
                  </a:moveTo>
                  <a:cubicBezTo>
                    <a:pt x="140" y="477"/>
                    <a:pt x="21" y="992"/>
                    <a:pt x="1" y="1508"/>
                  </a:cubicBezTo>
                  <a:cubicBezTo>
                    <a:pt x="599" y="1771"/>
                    <a:pt x="1573" y="2194"/>
                    <a:pt x="2781" y="2194"/>
                  </a:cubicBezTo>
                  <a:cubicBezTo>
                    <a:pt x="3215" y="2194"/>
                    <a:pt x="3678" y="2140"/>
                    <a:pt x="4165" y="2004"/>
                  </a:cubicBezTo>
                  <a:cubicBezTo>
                    <a:pt x="4185" y="1210"/>
                    <a:pt x="4225" y="715"/>
                    <a:pt x="4225" y="715"/>
                  </a:cubicBezTo>
                  <a:lnTo>
                    <a:pt x="358"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flipH="1">
              <a:off x="-2249655" y="1992711"/>
              <a:ext cx="355633" cy="47634"/>
            </a:xfrm>
            <a:custGeom>
              <a:avLst/>
              <a:gdLst/>
              <a:ahLst/>
              <a:cxnLst/>
              <a:rect l="l" t="t" r="r" b="b"/>
              <a:pathLst>
                <a:path w="3412" h="457" extrusionOk="0">
                  <a:moveTo>
                    <a:pt x="0" y="139"/>
                  </a:moveTo>
                  <a:lnTo>
                    <a:pt x="17" y="147"/>
                  </a:lnTo>
                  <a:lnTo>
                    <a:pt x="17" y="147"/>
                  </a:lnTo>
                  <a:cubicBezTo>
                    <a:pt x="13" y="142"/>
                    <a:pt x="8" y="139"/>
                    <a:pt x="0" y="139"/>
                  </a:cubicBezTo>
                  <a:close/>
                  <a:moveTo>
                    <a:pt x="3411" y="0"/>
                  </a:moveTo>
                  <a:lnTo>
                    <a:pt x="3411" y="0"/>
                  </a:lnTo>
                  <a:cubicBezTo>
                    <a:pt x="3352" y="20"/>
                    <a:pt x="3312" y="40"/>
                    <a:pt x="3272" y="60"/>
                  </a:cubicBezTo>
                  <a:cubicBezTo>
                    <a:pt x="3252" y="60"/>
                    <a:pt x="3213" y="79"/>
                    <a:pt x="3193" y="79"/>
                  </a:cubicBezTo>
                  <a:cubicBezTo>
                    <a:pt x="3134" y="99"/>
                    <a:pt x="3094" y="99"/>
                    <a:pt x="3054" y="119"/>
                  </a:cubicBezTo>
                  <a:lnTo>
                    <a:pt x="2915" y="159"/>
                  </a:lnTo>
                  <a:cubicBezTo>
                    <a:pt x="2816" y="179"/>
                    <a:pt x="2717" y="218"/>
                    <a:pt x="2598" y="238"/>
                  </a:cubicBezTo>
                  <a:lnTo>
                    <a:pt x="2439" y="278"/>
                  </a:lnTo>
                  <a:lnTo>
                    <a:pt x="2360" y="298"/>
                  </a:lnTo>
                  <a:lnTo>
                    <a:pt x="2281" y="317"/>
                  </a:lnTo>
                  <a:cubicBezTo>
                    <a:pt x="2182" y="337"/>
                    <a:pt x="2082" y="357"/>
                    <a:pt x="1963" y="377"/>
                  </a:cubicBezTo>
                  <a:lnTo>
                    <a:pt x="1825" y="397"/>
                  </a:lnTo>
                  <a:lnTo>
                    <a:pt x="1527" y="417"/>
                  </a:lnTo>
                  <a:lnTo>
                    <a:pt x="1250" y="417"/>
                  </a:lnTo>
                  <a:lnTo>
                    <a:pt x="972" y="377"/>
                  </a:lnTo>
                  <a:lnTo>
                    <a:pt x="853" y="357"/>
                  </a:lnTo>
                  <a:lnTo>
                    <a:pt x="793" y="357"/>
                  </a:lnTo>
                  <a:lnTo>
                    <a:pt x="714" y="337"/>
                  </a:lnTo>
                  <a:cubicBezTo>
                    <a:pt x="516" y="298"/>
                    <a:pt x="317" y="258"/>
                    <a:pt x="139" y="179"/>
                  </a:cubicBezTo>
                  <a:lnTo>
                    <a:pt x="40" y="159"/>
                  </a:lnTo>
                  <a:lnTo>
                    <a:pt x="17" y="147"/>
                  </a:lnTo>
                  <a:lnTo>
                    <a:pt x="17" y="147"/>
                  </a:lnTo>
                  <a:cubicBezTo>
                    <a:pt x="23" y="155"/>
                    <a:pt x="28" y="167"/>
                    <a:pt x="40" y="179"/>
                  </a:cubicBezTo>
                  <a:lnTo>
                    <a:pt x="139" y="218"/>
                  </a:lnTo>
                  <a:lnTo>
                    <a:pt x="278" y="278"/>
                  </a:lnTo>
                  <a:cubicBezTo>
                    <a:pt x="516" y="377"/>
                    <a:pt x="754" y="436"/>
                    <a:pt x="1012" y="436"/>
                  </a:cubicBezTo>
                  <a:cubicBezTo>
                    <a:pt x="1091" y="456"/>
                    <a:pt x="1150" y="456"/>
                    <a:pt x="1230" y="456"/>
                  </a:cubicBezTo>
                  <a:lnTo>
                    <a:pt x="1904" y="456"/>
                  </a:lnTo>
                  <a:cubicBezTo>
                    <a:pt x="2003" y="456"/>
                    <a:pt x="2102" y="456"/>
                    <a:pt x="2182" y="436"/>
                  </a:cubicBezTo>
                  <a:lnTo>
                    <a:pt x="2320" y="417"/>
                  </a:lnTo>
                  <a:cubicBezTo>
                    <a:pt x="2380" y="417"/>
                    <a:pt x="2420" y="397"/>
                    <a:pt x="2459" y="397"/>
                  </a:cubicBezTo>
                  <a:lnTo>
                    <a:pt x="2658" y="337"/>
                  </a:lnTo>
                  <a:lnTo>
                    <a:pt x="2737" y="317"/>
                  </a:lnTo>
                  <a:lnTo>
                    <a:pt x="2836" y="278"/>
                  </a:lnTo>
                  <a:cubicBezTo>
                    <a:pt x="2955" y="238"/>
                    <a:pt x="3074" y="179"/>
                    <a:pt x="3193" y="119"/>
                  </a:cubicBezTo>
                  <a:lnTo>
                    <a:pt x="3371" y="20"/>
                  </a:lnTo>
                  <a:cubicBezTo>
                    <a:pt x="3411" y="0"/>
                    <a:pt x="3411" y="0"/>
                    <a:pt x="3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flipH="1">
              <a:off x="-1997419" y="2040241"/>
              <a:ext cx="39399" cy="401087"/>
            </a:xfrm>
            <a:custGeom>
              <a:avLst/>
              <a:gdLst/>
              <a:ahLst/>
              <a:cxnLst/>
              <a:rect l="l" t="t" r="r" b="b"/>
              <a:pathLst>
                <a:path w="378" h="3848" extrusionOk="0">
                  <a:moveTo>
                    <a:pt x="1" y="0"/>
                  </a:moveTo>
                  <a:lnTo>
                    <a:pt x="1" y="20"/>
                  </a:lnTo>
                  <a:lnTo>
                    <a:pt x="1" y="199"/>
                  </a:lnTo>
                  <a:cubicBezTo>
                    <a:pt x="1" y="496"/>
                    <a:pt x="41" y="774"/>
                    <a:pt x="80" y="1051"/>
                  </a:cubicBezTo>
                  <a:cubicBezTo>
                    <a:pt x="100" y="1131"/>
                    <a:pt x="100" y="1250"/>
                    <a:pt x="120" y="1309"/>
                  </a:cubicBezTo>
                  <a:cubicBezTo>
                    <a:pt x="120" y="1349"/>
                    <a:pt x="120" y="1408"/>
                    <a:pt x="120" y="1448"/>
                  </a:cubicBezTo>
                  <a:cubicBezTo>
                    <a:pt x="160" y="1666"/>
                    <a:pt x="160" y="1884"/>
                    <a:pt x="160" y="2083"/>
                  </a:cubicBezTo>
                  <a:cubicBezTo>
                    <a:pt x="160" y="2202"/>
                    <a:pt x="179" y="2301"/>
                    <a:pt x="179" y="2400"/>
                  </a:cubicBezTo>
                  <a:cubicBezTo>
                    <a:pt x="179" y="2499"/>
                    <a:pt x="199" y="2618"/>
                    <a:pt x="199" y="2717"/>
                  </a:cubicBezTo>
                  <a:cubicBezTo>
                    <a:pt x="239" y="3015"/>
                    <a:pt x="279" y="3292"/>
                    <a:pt x="318" y="3590"/>
                  </a:cubicBezTo>
                  <a:cubicBezTo>
                    <a:pt x="338" y="3669"/>
                    <a:pt x="358" y="3748"/>
                    <a:pt x="358" y="3848"/>
                  </a:cubicBezTo>
                  <a:cubicBezTo>
                    <a:pt x="358" y="3809"/>
                    <a:pt x="358" y="3759"/>
                    <a:pt x="358" y="3709"/>
                  </a:cubicBezTo>
                  <a:cubicBezTo>
                    <a:pt x="358" y="3689"/>
                    <a:pt x="358" y="3649"/>
                    <a:pt x="358" y="3610"/>
                  </a:cubicBezTo>
                  <a:cubicBezTo>
                    <a:pt x="378" y="3510"/>
                    <a:pt x="378" y="3391"/>
                    <a:pt x="358" y="3292"/>
                  </a:cubicBezTo>
                  <a:cubicBezTo>
                    <a:pt x="338" y="3034"/>
                    <a:pt x="318" y="2777"/>
                    <a:pt x="298" y="2539"/>
                  </a:cubicBezTo>
                  <a:lnTo>
                    <a:pt x="239" y="2142"/>
                  </a:lnTo>
                  <a:cubicBezTo>
                    <a:pt x="239" y="2102"/>
                    <a:pt x="219" y="2043"/>
                    <a:pt x="219" y="1983"/>
                  </a:cubicBezTo>
                  <a:lnTo>
                    <a:pt x="179" y="1646"/>
                  </a:lnTo>
                  <a:cubicBezTo>
                    <a:pt x="160" y="1547"/>
                    <a:pt x="140" y="1428"/>
                    <a:pt x="140" y="1309"/>
                  </a:cubicBezTo>
                  <a:cubicBezTo>
                    <a:pt x="120" y="1111"/>
                    <a:pt x="120" y="932"/>
                    <a:pt x="100" y="714"/>
                  </a:cubicBezTo>
                  <a:cubicBezTo>
                    <a:pt x="60" y="476"/>
                    <a:pt x="21" y="238"/>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flipH="1">
              <a:off x="-2076011" y="2054729"/>
              <a:ext cx="8443" cy="390768"/>
            </a:xfrm>
            <a:custGeom>
              <a:avLst/>
              <a:gdLst/>
              <a:ahLst/>
              <a:cxnLst/>
              <a:rect l="l" t="t" r="r" b="b"/>
              <a:pathLst>
                <a:path w="81" h="3749" extrusionOk="0">
                  <a:moveTo>
                    <a:pt x="80" y="0"/>
                  </a:moveTo>
                  <a:cubicBezTo>
                    <a:pt x="60" y="60"/>
                    <a:pt x="60" y="99"/>
                    <a:pt x="60" y="159"/>
                  </a:cubicBezTo>
                  <a:cubicBezTo>
                    <a:pt x="41" y="436"/>
                    <a:pt x="41" y="714"/>
                    <a:pt x="60" y="992"/>
                  </a:cubicBezTo>
                  <a:lnTo>
                    <a:pt x="60" y="1249"/>
                  </a:lnTo>
                  <a:cubicBezTo>
                    <a:pt x="80" y="1071"/>
                    <a:pt x="80" y="892"/>
                    <a:pt x="80" y="674"/>
                  </a:cubicBezTo>
                  <a:lnTo>
                    <a:pt x="80" y="0"/>
                  </a:lnTo>
                  <a:close/>
                  <a:moveTo>
                    <a:pt x="60" y="1388"/>
                  </a:moveTo>
                  <a:cubicBezTo>
                    <a:pt x="60" y="1587"/>
                    <a:pt x="41" y="1805"/>
                    <a:pt x="21" y="2003"/>
                  </a:cubicBezTo>
                  <a:cubicBezTo>
                    <a:pt x="1" y="2102"/>
                    <a:pt x="1" y="2221"/>
                    <a:pt x="1" y="2320"/>
                  </a:cubicBezTo>
                  <a:lnTo>
                    <a:pt x="1" y="2618"/>
                  </a:lnTo>
                  <a:cubicBezTo>
                    <a:pt x="1" y="2870"/>
                    <a:pt x="17" y="3139"/>
                    <a:pt x="35" y="3394"/>
                  </a:cubicBezTo>
                  <a:lnTo>
                    <a:pt x="35" y="3394"/>
                  </a:lnTo>
                  <a:cubicBezTo>
                    <a:pt x="43" y="3327"/>
                    <a:pt x="47" y="3260"/>
                    <a:pt x="60" y="3193"/>
                  </a:cubicBezTo>
                  <a:cubicBezTo>
                    <a:pt x="60" y="2935"/>
                    <a:pt x="60" y="2697"/>
                    <a:pt x="60" y="2439"/>
                  </a:cubicBezTo>
                  <a:lnTo>
                    <a:pt x="60" y="2063"/>
                  </a:lnTo>
                  <a:lnTo>
                    <a:pt x="60" y="1904"/>
                  </a:lnTo>
                  <a:lnTo>
                    <a:pt x="60" y="1587"/>
                  </a:lnTo>
                  <a:lnTo>
                    <a:pt x="60" y="1388"/>
                  </a:lnTo>
                  <a:close/>
                  <a:moveTo>
                    <a:pt x="35" y="3394"/>
                  </a:moveTo>
                  <a:cubicBezTo>
                    <a:pt x="32" y="3426"/>
                    <a:pt x="27" y="3458"/>
                    <a:pt x="21" y="3490"/>
                  </a:cubicBezTo>
                  <a:cubicBezTo>
                    <a:pt x="21" y="3530"/>
                    <a:pt x="21" y="3570"/>
                    <a:pt x="21" y="3590"/>
                  </a:cubicBezTo>
                  <a:cubicBezTo>
                    <a:pt x="21" y="3649"/>
                    <a:pt x="41" y="3709"/>
                    <a:pt x="41" y="3748"/>
                  </a:cubicBezTo>
                  <a:lnTo>
                    <a:pt x="41" y="3728"/>
                  </a:lnTo>
                  <a:lnTo>
                    <a:pt x="41" y="3471"/>
                  </a:lnTo>
                  <a:cubicBezTo>
                    <a:pt x="39" y="3445"/>
                    <a:pt x="37" y="3420"/>
                    <a:pt x="35" y="33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flipH="1">
              <a:off x="-2193792" y="2017518"/>
              <a:ext cx="47633" cy="429959"/>
            </a:xfrm>
            <a:custGeom>
              <a:avLst/>
              <a:gdLst/>
              <a:ahLst/>
              <a:cxnLst/>
              <a:rect l="l" t="t" r="r" b="b"/>
              <a:pathLst>
                <a:path w="457" h="4125" extrusionOk="0">
                  <a:moveTo>
                    <a:pt x="457" y="0"/>
                  </a:moveTo>
                  <a:cubicBezTo>
                    <a:pt x="457" y="20"/>
                    <a:pt x="437" y="40"/>
                    <a:pt x="437" y="60"/>
                  </a:cubicBezTo>
                  <a:cubicBezTo>
                    <a:pt x="437" y="99"/>
                    <a:pt x="437" y="119"/>
                    <a:pt x="417" y="179"/>
                  </a:cubicBezTo>
                  <a:cubicBezTo>
                    <a:pt x="397" y="238"/>
                    <a:pt x="377" y="298"/>
                    <a:pt x="377" y="357"/>
                  </a:cubicBezTo>
                  <a:cubicBezTo>
                    <a:pt x="338" y="655"/>
                    <a:pt x="298" y="952"/>
                    <a:pt x="298" y="1249"/>
                  </a:cubicBezTo>
                  <a:cubicBezTo>
                    <a:pt x="278" y="1309"/>
                    <a:pt x="278" y="1428"/>
                    <a:pt x="278" y="1487"/>
                  </a:cubicBezTo>
                  <a:cubicBezTo>
                    <a:pt x="258" y="1547"/>
                    <a:pt x="258" y="1587"/>
                    <a:pt x="258" y="1646"/>
                  </a:cubicBezTo>
                  <a:cubicBezTo>
                    <a:pt x="219" y="1864"/>
                    <a:pt x="179" y="2082"/>
                    <a:pt x="159" y="2301"/>
                  </a:cubicBezTo>
                  <a:cubicBezTo>
                    <a:pt x="139" y="2400"/>
                    <a:pt x="120" y="2519"/>
                    <a:pt x="100" y="2618"/>
                  </a:cubicBezTo>
                  <a:cubicBezTo>
                    <a:pt x="100" y="2717"/>
                    <a:pt x="60" y="2836"/>
                    <a:pt x="60" y="2935"/>
                  </a:cubicBezTo>
                  <a:cubicBezTo>
                    <a:pt x="20" y="3233"/>
                    <a:pt x="1" y="3550"/>
                    <a:pt x="1" y="3847"/>
                  </a:cubicBezTo>
                  <a:lnTo>
                    <a:pt x="1" y="4105"/>
                  </a:lnTo>
                  <a:lnTo>
                    <a:pt x="1" y="4125"/>
                  </a:lnTo>
                  <a:cubicBezTo>
                    <a:pt x="1" y="4085"/>
                    <a:pt x="1" y="4026"/>
                    <a:pt x="20" y="4006"/>
                  </a:cubicBezTo>
                  <a:cubicBezTo>
                    <a:pt x="20" y="3966"/>
                    <a:pt x="40" y="3927"/>
                    <a:pt x="40" y="3887"/>
                  </a:cubicBezTo>
                  <a:cubicBezTo>
                    <a:pt x="80" y="3788"/>
                    <a:pt x="100" y="3669"/>
                    <a:pt x="100" y="3570"/>
                  </a:cubicBezTo>
                  <a:cubicBezTo>
                    <a:pt x="159" y="3312"/>
                    <a:pt x="179" y="3054"/>
                    <a:pt x="199" y="2776"/>
                  </a:cubicBezTo>
                  <a:lnTo>
                    <a:pt x="239" y="2380"/>
                  </a:lnTo>
                  <a:cubicBezTo>
                    <a:pt x="239" y="2320"/>
                    <a:pt x="239" y="2261"/>
                    <a:pt x="239" y="2201"/>
                  </a:cubicBezTo>
                  <a:cubicBezTo>
                    <a:pt x="258" y="2102"/>
                    <a:pt x="258" y="1983"/>
                    <a:pt x="278" y="1864"/>
                  </a:cubicBezTo>
                  <a:cubicBezTo>
                    <a:pt x="278" y="1745"/>
                    <a:pt x="298" y="1626"/>
                    <a:pt x="318" y="1527"/>
                  </a:cubicBezTo>
                  <a:cubicBezTo>
                    <a:pt x="338" y="1309"/>
                    <a:pt x="377" y="1130"/>
                    <a:pt x="397" y="893"/>
                  </a:cubicBezTo>
                  <a:cubicBezTo>
                    <a:pt x="417" y="655"/>
                    <a:pt x="437" y="417"/>
                    <a:pt x="457" y="159"/>
                  </a:cubicBezTo>
                  <a:lnTo>
                    <a:pt x="457" y="40"/>
                  </a:lnTo>
                  <a:lnTo>
                    <a:pt x="4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flipH="1">
              <a:off x="-2867645" y="1376703"/>
              <a:ext cx="438287" cy="1248601"/>
            </a:xfrm>
            <a:custGeom>
              <a:avLst/>
              <a:gdLst/>
              <a:ahLst/>
              <a:cxnLst/>
              <a:rect l="l" t="t" r="r" b="b"/>
              <a:pathLst>
                <a:path w="4205" h="11979" extrusionOk="0">
                  <a:moveTo>
                    <a:pt x="4205" y="0"/>
                  </a:moveTo>
                  <a:lnTo>
                    <a:pt x="0" y="536"/>
                  </a:lnTo>
                  <a:lnTo>
                    <a:pt x="80" y="1230"/>
                  </a:lnTo>
                  <a:lnTo>
                    <a:pt x="476" y="5989"/>
                  </a:lnTo>
                  <a:lnTo>
                    <a:pt x="853" y="10273"/>
                  </a:lnTo>
                  <a:lnTo>
                    <a:pt x="1785" y="11978"/>
                  </a:lnTo>
                  <a:cubicBezTo>
                    <a:pt x="1785" y="11978"/>
                    <a:pt x="3689" y="11463"/>
                    <a:pt x="3709" y="11384"/>
                  </a:cubicBezTo>
                  <a:cubicBezTo>
                    <a:pt x="3709" y="11324"/>
                    <a:pt x="3848" y="8647"/>
                    <a:pt x="3967" y="5870"/>
                  </a:cubicBezTo>
                  <a:cubicBezTo>
                    <a:pt x="4046" y="4165"/>
                    <a:pt x="4106" y="2440"/>
                    <a:pt x="4165" y="1289"/>
                  </a:cubicBezTo>
                  <a:cubicBezTo>
                    <a:pt x="4185" y="496"/>
                    <a:pt x="4205" y="0"/>
                    <a:pt x="4205" y="0"/>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flipH="1">
              <a:off x="-2842839" y="1988542"/>
              <a:ext cx="363867" cy="636756"/>
            </a:xfrm>
            <a:custGeom>
              <a:avLst/>
              <a:gdLst/>
              <a:ahLst/>
              <a:cxnLst/>
              <a:rect l="l" t="t" r="r" b="b"/>
              <a:pathLst>
                <a:path w="3491" h="6109" extrusionOk="0">
                  <a:moveTo>
                    <a:pt x="3491" y="0"/>
                  </a:moveTo>
                  <a:lnTo>
                    <a:pt x="3491" y="0"/>
                  </a:lnTo>
                  <a:cubicBezTo>
                    <a:pt x="2887" y="288"/>
                    <a:pt x="2250" y="378"/>
                    <a:pt x="1688" y="378"/>
                  </a:cubicBezTo>
                  <a:cubicBezTo>
                    <a:pt x="737" y="378"/>
                    <a:pt x="0" y="119"/>
                    <a:pt x="0" y="119"/>
                  </a:cubicBezTo>
                  <a:lnTo>
                    <a:pt x="0" y="119"/>
                  </a:lnTo>
                  <a:lnTo>
                    <a:pt x="377" y="4403"/>
                  </a:lnTo>
                  <a:lnTo>
                    <a:pt x="1309" y="6108"/>
                  </a:lnTo>
                  <a:cubicBezTo>
                    <a:pt x="1309" y="6108"/>
                    <a:pt x="3213" y="5593"/>
                    <a:pt x="3253" y="5514"/>
                  </a:cubicBezTo>
                  <a:cubicBezTo>
                    <a:pt x="3253" y="5454"/>
                    <a:pt x="3372" y="2777"/>
                    <a:pt x="3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flipH="1">
              <a:off x="-2875988" y="2571405"/>
              <a:ext cx="206897" cy="297792"/>
            </a:xfrm>
            <a:custGeom>
              <a:avLst/>
              <a:gdLst/>
              <a:ahLst/>
              <a:cxnLst/>
              <a:rect l="l" t="t" r="r" b="b"/>
              <a:pathLst>
                <a:path w="1985" h="2857" extrusionOk="0">
                  <a:moveTo>
                    <a:pt x="1984" y="1"/>
                  </a:moveTo>
                  <a:cubicBezTo>
                    <a:pt x="893" y="1"/>
                    <a:pt x="1" y="893"/>
                    <a:pt x="1" y="1984"/>
                  </a:cubicBezTo>
                  <a:cubicBezTo>
                    <a:pt x="1" y="2281"/>
                    <a:pt x="60" y="2579"/>
                    <a:pt x="199" y="2857"/>
                  </a:cubicBezTo>
                  <a:lnTo>
                    <a:pt x="239" y="2857"/>
                  </a:lnTo>
                  <a:cubicBezTo>
                    <a:pt x="318" y="2857"/>
                    <a:pt x="378" y="2817"/>
                    <a:pt x="437" y="2757"/>
                  </a:cubicBezTo>
                  <a:cubicBezTo>
                    <a:pt x="479" y="2695"/>
                    <a:pt x="542" y="2666"/>
                    <a:pt x="607" y="2666"/>
                  </a:cubicBezTo>
                  <a:cubicBezTo>
                    <a:pt x="666" y="2666"/>
                    <a:pt x="727" y="2690"/>
                    <a:pt x="774" y="2738"/>
                  </a:cubicBezTo>
                  <a:lnTo>
                    <a:pt x="814" y="2777"/>
                  </a:lnTo>
                  <a:cubicBezTo>
                    <a:pt x="854" y="2817"/>
                    <a:pt x="913" y="2857"/>
                    <a:pt x="973" y="2857"/>
                  </a:cubicBezTo>
                  <a:lnTo>
                    <a:pt x="1746" y="2857"/>
                  </a:lnTo>
                  <a:cubicBezTo>
                    <a:pt x="1766" y="2857"/>
                    <a:pt x="1806" y="2837"/>
                    <a:pt x="1825" y="2837"/>
                  </a:cubicBezTo>
                  <a:cubicBezTo>
                    <a:pt x="1845" y="2817"/>
                    <a:pt x="1865" y="2817"/>
                    <a:pt x="1885" y="2797"/>
                  </a:cubicBezTo>
                  <a:cubicBezTo>
                    <a:pt x="1944" y="2757"/>
                    <a:pt x="1984" y="2678"/>
                    <a:pt x="1984" y="2579"/>
                  </a:cubicBezTo>
                  <a:lnTo>
                    <a:pt x="1984"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flipH="1">
              <a:off x="-2877643" y="2379202"/>
              <a:ext cx="849266" cy="489997"/>
            </a:xfrm>
            <a:custGeom>
              <a:avLst/>
              <a:gdLst/>
              <a:ahLst/>
              <a:cxnLst/>
              <a:rect l="l" t="t" r="r" b="b"/>
              <a:pathLst>
                <a:path w="8148" h="4701" extrusionOk="0">
                  <a:moveTo>
                    <a:pt x="3550" y="1"/>
                  </a:moveTo>
                  <a:cubicBezTo>
                    <a:pt x="3332" y="1"/>
                    <a:pt x="3134" y="179"/>
                    <a:pt x="3134" y="397"/>
                  </a:cubicBezTo>
                  <a:lnTo>
                    <a:pt x="3134" y="1270"/>
                  </a:lnTo>
                  <a:cubicBezTo>
                    <a:pt x="3134" y="1270"/>
                    <a:pt x="2674" y="1128"/>
                    <a:pt x="2126" y="1128"/>
                  </a:cubicBezTo>
                  <a:cubicBezTo>
                    <a:pt x="1630" y="1128"/>
                    <a:pt x="1061" y="1244"/>
                    <a:pt x="694" y="1686"/>
                  </a:cubicBezTo>
                  <a:cubicBezTo>
                    <a:pt x="258" y="2222"/>
                    <a:pt x="99" y="3134"/>
                    <a:pt x="40" y="3808"/>
                  </a:cubicBezTo>
                  <a:lnTo>
                    <a:pt x="40" y="3828"/>
                  </a:lnTo>
                  <a:cubicBezTo>
                    <a:pt x="0" y="4284"/>
                    <a:pt x="337" y="4681"/>
                    <a:pt x="793" y="4701"/>
                  </a:cubicBezTo>
                  <a:lnTo>
                    <a:pt x="6386" y="4701"/>
                  </a:lnTo>
                  <a:cubicBezTo>
                    <a:pt x="6465" y="4701"/>
                    <a:pt x="6525" y="4661"/>
                    <a:pt x="6584" y="4601"/>
                  </a:cubicBezTo>
                  <a:cubicBezTo>
                    <a:pt x="6626" y="4539"/>
                    <a:pt x="6689" y="4510"/>
                    <a:pt x="6754" y="4510"/>
                  </a:cubicBezTo>
                  <a:cubicBezTo>
                    <a:pt x="6813" y="4510"/>
                    <a:pt x="6874" y="4534"/>
                    <a:pt x="6921" y="4582"/>
                  </a:cubicBezTo>
                  <a:lnTo>
                    <a:pt x="6961" y="4621"/>
                  </a:lnTo>
                  <a:cubicBezTo>
                    <a:pt x="7001" y="4661"/>
                    <a:pt x="7060" y="4701"/>
                    <a:pt x="7120" y="4701"/>
                  </a:cubicBezTo>
                  <a:lnTo>
                    <a:pt x="7893" y="4701"/>
                  </a:lnTo>
                  <a:cubicBezTo>
                    <a:pt x="7913" y="4701"/>
                    <a:pt x="7953" y="4681"/>
                    <a:pt x="7972" y="4681"/>
                  </a:cubicBezTo>
                  <a:cubicBezTo>
                    <a:pt x="7992" y="4661"/>
                    <a:pt x="8012" y="4661"/>
                    <a:pt x="8032" y="4641"/>
                  </a:cubicBezTo>
                  <a:cubicBezTo>
                    <a:pt x="8091" y="4601"/>
                    <a:pt x="8131" y="4522"/>
                    <a:pt x="8131" y="4423"/>
                  </a:cubicBezTo>
                  <a:lnTo>
                    <a:pt x="8131" y="794"/>
                  </a:lnTo>
                  <a:cubicBezTo>
                    <a:pt x="8148" y="693"/>
                    <a:pt x="8051" y="606"/>
                    <a:pt x="7948" y="606"/>
                  </a:cubicBezTo>
                  <a:cubicBezTo>
                    <a:pt x="7930" y="606"/>
                    <a:pt x="7911" y="609"/>
                    <a:pt x="7893" y="615"/>
                  </a:cubicBezTo>
                  <a:lnTo>
                    <a:pt x="7774" y="655"/>
                  </a:lnTo>
                  <a:cubicBezTo>
                    <a:pt x="7715" y="675"/>
                    <a:pt x="7655" y="715"/>
                    <a:pt x="7615" y="774"/>
                  </a:cubicBezTo>
                  <a:cubicBezTo>
                    <a:pt x="7576" y="833"/>
                    <a:pt x="7556" y="893"/>
                    <a:pt x="7536" y="952"/>
                  </a:cubicBezTo>
                  <a:cubicBezTo>
                    <a:pt x="7516" y="1151"/>
                    <a:pt x="7338" y="1290"/>
                    <a:pt x="7139" y="1309"/>
                  </a:cubicBezTo>
                  <a:lnTo>
                    <a:pt x="5236" y="1250"/>
                  </a:lnTo>
                  <a:cubicBezTo>
                    <a:pt x="5097" y="1230"/>
                    <a:pt x="4998" y="1131"/>
                    <a:pt x="4998" y="992"/>
                  </a:cubicBezTo>
                  <a:cubicBezTo>
                    <a:pt x="4998" y="972"/>
                    <a:pt x="4998" y="933"/>
                    <a:pt x="5018" y="913"/>
                  </a:cubicBezTo>
                  <a:cubicBezTo>
                    <a:pt x="5156" y="556"/>
                    <a:pt x="4938" y="179"/>
                    <a:pt x="4561" y="120"/>
                  </a:cubicBezTo>
                  <a:lnTo>
                    <a:pt x="35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flipH="1">
              <a:off x="-2355035" y="2523041"/>
              <a:ext cx="275063" cy="158016"/>
            </a:xfrm>
            <a:custGeom>
              <a:avLst/>
              <a:gdLst/>
              <a:ahLst/>
              <a:cxnLst/>
              <a:rect l="l" t="t" r="r" b="b"/>
              <a:pathLst>
                <a:path w="2639" h="1516" extrusionOk="0">
                  <a:moveTo>
                    <a:pt x="1984" y="1"/>
                  </a:moveTo>
                  <a:cubicBezTo>
                    <a:pt x="1836" y="1"/>
                    <a:pt x="1682" y="15"/>
                    <a:pt x="1528" y="29"/>
                  </a:cubicBezTo>
                  <a:cubicBezTo>
                    <a:pt x="1468" y="48"/>
                    <a:pt x="1429" y="48"/>
                    <a:pt x="1369" y="68"/>
                  </a:cubicBezTo>
                  <a:cubicBezTo>
                    <a:pt x="1310" y="68"/>
                    <a:pt x="1270" y="88"/>
                    <a:pt x="1211" y="108"/>
                  </a:cubicBezTo>
                  <a:cubicBezTo>
                    <a:pt x="1171" y="128"/>
                    <a:pt x="1112" y="148"/>
                    <a:pt x="1072" y="148"/>
                  </a:cubicBezTo>
                  <a:cubicBezTo>
                    <a:pt x="993" y="187"/>
                    <a:pt x="913" y="227"/>
                    <a:pt x="834" y="286"/>
                  </a:cubicBezTo>
                  <a:cubicBezTo>
                    <a:pt x="794" y="306"/>
                    <a:pt x="755" y="326"/>
                    <a:pt x="715" y="366"/>
                  </a:cubicBezTo>
                  <a:cubicBezTo>
                    <a:pt x="675" y="386"/>
                    <a:pt x="636" y="405"/>
                    <a:pt x="596" y="445"/>
                  </a:cubicBezTo>
                  <a:cubicBezTo>
                    <a:pt x="477" y="564"/>
                    <a:pt x="358" y="703"/>
                    <a:pt x="279" y="842"/>
                  </a:cubicBezTo>
                  <a:cubicBezTo>
                    <a:pt x="160" y="1020"/>
                    <a:pt x="80" y="1199"/>
                    <a:pt x="21" y="1377"/>
                  </a:cubicBezTo>
                  <a:cubicBezTo>
                    <a:pt x="1" y="1397"/>
                    <a:pt x="1" y="1437"/>
                    <a:pt x="1" y="1476"/>
                  </a:cubicBezTo>
                  <a:cubicBezTo>
                    <a:pt x="1" y="1476"/>
                    <a:pt x="1" y="1496"/>
                    <a:pt x="1" y="1516"/>
                  </a:cubicBezTo>
                  <a:cubicBezTo>
                    <a:pt x="1" y="1516"/>
                    <a:pt x="41" y="1496"/>
                    <a:pt x="41" y="1476"/>
                  </a:cubicBezTo>
                  <a:cubicBezTo>
                    <a:pt x="41" y="1437"/>
                    <a:pt x="60" y="1417"/>
                    <a:pt x="60" y="1377"/>
                  </a:cubicBezTo>
                  <a:cubicBezTo>
                    <a:pt x="80" y="1337"/>
                    <a:pt x="100" y="1298"/>
                    <a:pt x="120" y="1258"/>
                  </a:cubicBezTo>
                  <a:cubicBezTo>
                    <a:pt x="199" y="1020"/>
                    <a:pt x="318" y="822"/>
                    <a:pt x="477" y="643"/>
                  </a:cubicBezTo>
                  <a:cubicBezTo>
                    <a:pt x="517" y="604"/>
                    <a:pt x="576" y="544"/>
                    <a:pt x="616" y="505"/>
                  </a:cubicBezTo>
                  <a:lnTo>
                    <a:pt x="675" y="465"/>
                  </a:lnTo>
                  <a:lnTo>
                    <a:pt x="715" y="425"/>
                  </a:lnTo>
                  <a:cubicBezTo>
                    <a:pt x="854" y="326"/>
                    <a:pt x="1012" y="247"/>
                    <a:pt x="1171" y="187"/>
                  </a:cubicBezTo>
                  <a:cubicBezTo>
                    <a:pt x="1330" y="128"/>
                    <a:pt x="1508" y="88"/>
                    <a:pt x="1667" y="88"/>
                  </a:cubicBezTo>
                  <a:cubicBezTo>
                    <a:pt x="1765" y="80"/>
                    <a:pt x="1867" y="75"/>
                    <a:pt x="1970" y="75"/>
                  </a:cubicBezTo>
                  <a:cubicBezTo>
                    <a:pt x="2115" y="75"/>
                    <a:pt x="2261" y="85"/>
                    <a:pt x="2401" y="108"/>
                  </a:cubicBezTo>
                  <a:lnTo>
                    <a:pt x="2599" y="128"/>
                  </a:lnTo>
                  <a:cubicBezTo>
                    <a:pt x="2619" y="128"/>
                    <a:pt x="2639" y="128"/>
                    <a:pt x="2619" y="108"/>
                  </a:cubicBezTo>
                  <a:lnTo>
                    <a:pt x="2520" y="88"/>
                  </a:lnTo>
                  <a:cubicBezTo>
                    <a:pt x="2480" y="88"/>
                    <a:pt x="2460" y="68"/>
                    <a:pt x="2440" y="68"/>
                  </a:cubicBezTo>
                  <a:cubicBezTo>
                    <a:pt x="2381" y="48"/>
                    <a:pt x="2341" y="29"/>
                    <a:pt x="2301" y="29"/>
                  </a:cubicBezTo>
                  <a:lnTo>
                    <a:pt x="2163" y="9"/>
                  </a:lnTo>
                  <a:cubicBezTo>
                    <a:pt x="2105" y="3"/>
                    <a:pt x="2045" y="1"/>
                    <a:pt x="1984"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flipH="1">
              <a:off x="-2071842" y="2707844"/>
              <a:ext cx="12508" cy="41485"/>
            </a:xfrm>
            <a:custGeom>
              <a:avLst/>
              <a:gdLst/>
              <a:ahLst/>
              <a:cxnLst/>
              <a:rect l="l" t="t" r="r" b="b"/>
              <a:pathLst>
                <a:path w="120" h="398" extrusionOk="0">
                  <a:moveTo>
                    <a:pt x="80" y="1"/>
                  </a:moveTo>
                  <a:cubicBezTo>
                    <a:pt x="60" y="1"/>
                    <a:pt x="60" y="21"/>
                    <a:pt x="40" y="21"/>
                  </a:cubicBezTo>
                  <a:cubicBezTo>
                    <a:pt x="40" y="60"/>
                    <a:pt x="20" y="80"/>
                    <a:pt x="20" y="120"/>
                  </a:cubicBezTo>
                  <a:cubicBezTo>
                    <a:pt x="20" y="120"/>
                    <a:pt x="20" y="140"/>
                    <a:pt x="20" y="159"/>
                  </a:cubicBezTo>
                  <a:cubicBezTo>
                    <a:pt x="20" y="159"/>
                    <a:pt x="20" y="159"/>
                    <a:pt x="20" y="179"/>
                  </a:cubicBezTo>
                  <a:cubicBezTo>
                    <a:pt x="1" y="199"/>
                    <a:pt x="1" y="219"/>
                    <a:pt x="20" y="239"/>
                  </a:cubicBezTo>
                  <a:cubicBezTo>
                    <a:pt x="40" y="259"/>
                    <a:pt x="40" y="298"/>
                    <a:pt x="40" y="318"/>
                  </a:cubicBezTo>
                  <a:cubicBezTo>
                    <a:pt x="60" y="338"/>
                    <a:pt x="60" y="358"/>
                    <a:pt x="60" y="397"/>
                  </a:cubicBezTo>
                  <a:cubicBezTo>
                    <a:pt x="60" y="378"/>
                    <a:pt x="60" y="378"/>
                    <a:pt x="60" y="378"/>
                  </a:cubicBezTo>
                  <a:cubicBezTo>
                    <a:pt x="80" y="338"/>
                    <a:pt x="80" y="318"/>
                    <a:pt x="80" y="278"/>
                  </a:cubicBezTo>
                  <a:cubicBezTo>
                    <a:pt x="100" y="278"/>
                    <a:pt x="100" y="259"/>
                    <a:pt x="100" y="259"/>
                  </a:cubicBezTo>
                  <a:lnTo>
                    <a:pt x="120" y="239"/>
                  </a:lnTo>
                  <a:cubicBezTo>
                    <a:pt x="120" y="199"/>
                    <a:pt x="120" y="159"/>
                    <a:pt x="120" y="100"/>
                  </a:cubicBezTo>
                  <a:cubicBezTo>
                    <a:pt x="120" y="80"/>
                    <a:pt x="100" y="40"/>
                    <a:pt x="80"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2"/>
            <p:cNvSpPr/>
            <p:nvPr/>
          </p:nvSpPr>
          <p:spPr>
            <a:xfrm flipH="1">
              <a:off x="-2875975" y="2778200"/>
              <a:ext cx="847598" cy="90995"/>
            </a:xfrm>
            <a:custGeom>
              <a:avLst/>
              <a:gdLst/>
              <a:ahLst/>
              <a:cxnLst/>
              <a:rect l="l" t="t" r="r" b="b"/>
              <a:pathLst>
                <a:path w="8132" h="873" extrusionOk="0">
                  <a:moveTo>
                    <a:pt x="40" y="0"/>
                  </a:moveTo>
                  <a:cubicBezTo>
                    <a:pt x="0" y="456"/>
                    <a:pt x="337" y="853"/>
                    <a:pt x="793" y="873"/>
                  </a:cubicBezTo>
                  <a:lnTo>
                    <a:pt x="6386" y="873"/>
                  </a:lnTo>
                  <a:cubicBezTo>
                    <a:pt x="6465" y="873"/>
                    <a:pt x="6525" y="833"/>
                    <a:pt x="6584" y="773"/>
                  </a:cubicBezTo>
                  <a:cubicBezTo>
                    <a:pt x="6626" y="711"/>
                    <a:pt x="6689" y="682"/>
                    <a:pt x="6754" y="682"/>
                  </a:cubicBezTo>
                  <a:cubicBezTo>
                    <a:pt x="6813" y="682"/>
                    <a:pt x="6874" y="706"/>
                    <a:pt x="6921" y="754"/>
                  </a:cubicBezTo>
                  <a:lnTo>
                    <a:pt x="6961" y="793"/>
                  </a:lnTo>
                  <a:cubicBezTo>
                    <a:pt x="7001" y="833"/>
                    <a:pt x="7060" y="873"/>
                    <a:pt x="7120" y="873"/>
                  </a:cubicBezTo>
                  <a:lnTo>
                    <a:pt x="7893" y="873"/>
                  </a:lnTo>
                  <a:cubicBezTo>
                    <a:pt x="7913" y="873"/>
                    <a:pt x="7953" y="853"/>
                    <a:pt x="7972" y="853"/>
                  </a:cubicBezTo>
                  <a:cubicBezTo>
                    <a:pt x="7992" y="833"/>
                    <a:pt x="8012" y="833"/>
                    <a:pt x="8032" y="813"/>
                  </a:cubicBezTo>
                  <a:cubicBezTo>
                    <a:pt x="8091" y="773"/>
                    <a:pt x="8131" y="694"/>
                    <a:pt x="8131" y="595"/>
                  </a:cubicBezTo>
                  <a:lnTo>
                    <a:pt x="81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flipH="1">
              <a:off x="-2429460" y="2426731"/>
              <a:ext cx="117884" cy="6358"/>
            </a:xfrm>
            <a:custGeom>
              <a:avLst/>
              <a:gdLst/>
              <a:ahLst/>
              <a:cxnLst/>
              <a:rect l="l" t="t" r="r" b="b"/>
              <a:pathLst>
                <a:path w="1131" h="61" extrusionOk="0">
                  <a:moveTo>
                    <a:pt x="417" y="1"/>
                  </a:moveTo>
                  <a:lnTo>
                    <a:pt x="238" y="21"/>
                  </a:lnTo>
                  <a:lnTo>
                    <a:pt x="40" y="21"/>
                  </a:lnTo>
                  <a:cubicBezTo>
                    <a:pt x="40" y="11"/>
                    <a:pt x="35" y="6"/>
                    <a:pt x="30" y="6"/>
                  </a:cubicBezTo>
                  <a:cubicBezTo>
                    <a:pt x="25" y="6"/>
                    <a:pt x="20" y="11"/>
                    <a:pt x="20" y="21"/>
                  </a:cubicBezTo>
                  <a:cubicBezTo>
                    <a:pt x="0" y="21"/>
                    <a:pt x="0" y="40"/>
                    <a:pt x="0" y="40"/>
                  </a:cubicBezTo>
                  <a:cubicBezTo>
                    <a:pt x="0" y="60"/>
                    <a:pt x="0" y="60"/>
                    <a:pt x="20" y="60"/>
                  </a:cubicBezTo>
                  <a:lnTo>
                    <a:pt x="1130" y="60"/>
                  </a:lnTo>
                  <a:lnTo>
                    <a:pt x="1130" y="21"/>
                  </a:lnTo>
                  <a:lnTo>
                    <a:pt x="1111" y="21"/>
                  </a:lnTo>
                  <a:cubicBezTo>
                    <a:pt x="1097" y="21"/>
                    <a:pt x="1093" y="29"/>
                    <a:pt x="1086" y="29"/>
                  </a:cubicBezTo>
                  <a:cubicBezTo>
                    <a:pt x="1082" y="29"/>
                    <a:pt x="1078" y="27"/>
                    <a:pt x="1071" y="21"/>
                  </a:cubicBezTo>
                  <a:cubicBezTo>
                    <a:pt x="1051" y="1"/>
                    <a:pt x="1011" y="1"/>
                    <a:pt x="992"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flipH="1">
              <a:off x="-2429460" y="2459773"/>
              <a:ext cx="117884" cy="8443"/>
            </a:xfrm>
            <a:custGeom>
              <a:avLst/>
              <a:gdLst/>
              <a:ahLst/>
              <a:cxnLst/>
              <a:rect l="l" t="t" r="r" b="b"/>
              <a:pathLst>
                <a:path w="1131" h="81" extrusionOk="0">
                  <a:moveTo>
                    <a:pt x="417" y="1"/>
                  </a:moveTo>
                  <a:lnTo>
                    <a:pt x="238" y="21"/>
                  </a:lnTo>
                  <a:lnTo>
                    <a:pt x="20" y="21"/>
                  </a:lnTo>
                  <a:cubicBezTo>
                    <a:pt x="0" y="21"/>
                    <a:pt x="0" y="41"/>
                    <a:pt x="0" y="41"/>
                  </a:cubicBezTo>
                  <a:cubicBezTo>
                    <a:pt x="0" y="60"/>
                    <a:pt x="0" y="60"/>
                    <a:pt x="20" y="80"/>
                  </a:cubicBezTo>
                  <a:lnTo>
                    <a:pt x="337" y="80"/>
                  </a:lnTo>
                  <a:cubicBezTo>
                    <a:pt x="357" y="70"/>
                    <a:pt x="372" y="65"/>
                    <a:pt x="384" y="65"/>
                  </a:cubicBezTo>
                  <a:cubicBezTo>
                    <a:pt x="397" y="65"/>
                    <a:pt x="407" y="70"/>
                    <a:pt x="417" y="80"/>
                  </a:cubicBezTo>
                  <a:lnTo>
                    <a:pt x="1130" y="80"/>
                  </a:lnTo>
                  <a:lnTo>
                    <a:pt x="1130" y="41"/>
                  </a:lnTo>
                  <a:lnTo>
                    <a:pt x="1111" y="21"/>
                  </a:lnTo>
                  <a:cubicBezTo>
                    <a:pt x="1101" y="31"/>
                    <a:pt x="1096" y="36"/>
                    <a:pt x="1091" y="36"/>
                  </a:cubicBezTo>
                  <a:cubicBezTo>
                    <a:pt x="1086" y="36"/>
                    <a:pt x="1081" y="31"/>
                    <a:pt x="1071" y="21"/>
                  </a:cubicBezTo>
                  <a:cubicBezTo>
                    <a:pt x="1051" y="1"/>
                    <a:pt x="1011" y="1"/>
                    <a:pt x="992"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flipH="1">
              <a:off x="-2867645" y="1376703"/>
              <a:ext cx="438287" cy="167606"/>
            </a:xfrm>
            <a:custGeom>
              <a:avLst/>
              <a:gdLst/>
              <a:ahLst/>
              <a:cxnLst/>
              <a:rect l="l" t="t" r="r" b="b"/>
              <a:pathLst>
                <a:path w="4205" h="1608" extrusionOk="0">
                  <a:moveTo>
                    <a:pt x="4205" y="0"/>
                  </a:moveTo>
                  <a:lnTo>
                    <a:pt x="0" y="536"/>
                  </a:lnTo>
                  <a:lnTo>
                    <a:pt x="60" y="1230"/>
                  </a:lnTo>
                  <a:cubicBezTo>
                    <a:pt x="385" y="1367"/>
                    <a:pt x="1111" y="1607"/>
                    <a:pt x="2119" y="1607"/>
                  </a:cubicBezTo>
                  <a:cubicBezTo>
                    <a:pt x="2712" y="1607"/>
                    <a:pt x="3402" y="1524"/>
                    <a:pt x="4165" y="1289"/>
                  </a:cubicBezTo>
                  <a:cubicBezTo>
                    <a:pt x="4185" y="496"/>
                    <a:pt x="4205" y="0"/>
                    <a:pt x="4205"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2"/>
            <p:cNvSpPr/>
            <p:nvPr/>
          </p:nvSpPr>
          <p:spPr>
            <a:xfrm flipH="1">
              <a:off x="-2840755" y="2058794"/>
              <a:ext cx="357613" cy="47634"/>
            </a:xfrm>
            <a:custGeom>
              <a:avLst/>
              <a:gdLst/>
              <a:ahLst/>
              <a:cxnLst/>
              <a:rect l="l" t="t" r="r" b="b"/>
              <a:pathLst>
                <a:path w="3431" h="457" extrusionOk="0">
                  <a:moveTo>
                    <a:pt x="3411" y="1"/>
                  </a:moveTo>
                  <a:lnTo>
                    <a:pt x="3272" y="40"/>
                  </a:lnTo>
                  <a:cubicBezTo>
                    <a:pt x="3252" y="60"/>
                    <a:pt x="3213" y="80"/>
                    <a:pt x="3193" y="80"/>
                  </a:cubicBezTo>
                  <a:cubicBezTo>
                    <a:pt x="3133" y="80"/>
                    <a:pt x="3094" y="80"/>
                    <a:pt x="3054" y="100"/>
                  </a:cubicBezTo>
                  <a:lnTo>
                    <a:pt x="2915" y="140"/>
                  </a:lnTo>
                  <a:cubicBezTo>
                    <a:pt x="2816" y="159"/>
                    <a:pt x="2717" y="199"/>
                    <a:pt x="2598" y="219"/>
                  </a:cubicBezTo>
                  <a:lnTo>
                    <a:pt x="2439" y="259"/>
                  </a:lnTo>
                  <a:cubicBezTo>
                    <a:pt x="2420" y="278"/>
                    <a:pt x="2400" y="298"/>
                    <a:pt x="2360" y="298"/>
                  </a:cubicBezTo>
                  <a:lnTo>
                    <a:pt x="2281" y="298"/>
                  </a:lnTo>
                  <a:cubicBezTo>
                    <a:pt x="2182" y="338"/>
                    <a:pt x="2082" y="358"/>
                    <a:pt x="1963" y="358"/>
                  </a:cubicBezTo>
                  <a:lnTo>
                    <a:pt x="1825" y="378"/>
                  </a:lnTo>
                  <a:cubicBezTo>
                    <a:pt x="1725" y="397"/>
                    <a:pt x="1626" y="397"/>
                    <a:pt x="1527" y="397"/>
                  </a:cubicBezTo>
                  <a:cubicBezTo>
                    <a:pt x="1478" y="407"/>
                    <a:pt x="1428" y="412"/>
                    <a:pt x="1378" y="412"/>
                  </a:cubicBezTo>
                  <a:cubicBezTo>
                    <a:pt x="1329" y="412"/>
                    <a:pt x="1279" y="407"/>
                    <a:pt x="1230" y="397"/>
                  </a:cubicBezTo>
                  <a:lnTo>
                    <a:pt x="992" y="378"/>
                  </a:lnTo>
                  <a:lnTo>
                    <a:pt x="853" y="338"/>
                  </a:lnTo>
                  <a:lnTo>
                    <a:pt x="734" y="338"/>
                  </a:lnTo>
                  <a:cubicBezTo>
                    <a:pt x="536" y="298"/>
                    <a:pt x="337" y="239"/>
                    <a:pt x="139" y="179"/>
                  </a:cubicBezTo>
                  <a:lnTo>
                    <a:pt x="60" y="140"/>
                  </a:lnTo>
                  <a:lnTo>
                    <a:pt x="0" y="120"/>
                  </a:lnTo>
                  <a:lnTo>
                    <a:pt x="0" y="120"/>
                  </a:lnTo>
                  <a:cubicBezTo>
                    <a:pt x="0" y="120"/>
                    <a:pt x="40" y="140"/>
                    <a:pt x="60" y="159"/>
                  </a:cubicBezTo>
                  <a:lnTo>
                    <a:pt x="139" y="199"/>
                  </a:lnTo>
                  <a:lnTo>
                    <a:pt x="278" y="259"/>
                  </a:lnTo>
                  <a:cubicBezTo>
                    <a:pt x="516" y="358"/>
                    <a:pt x="774" y="417"/>
                    <a:pt x="1031" y="437"/>
                  </a:cubicBezTo>
                  <a:lnTo>
                    <a:pt x="1249" y="457"/>
                  </a:lnTo>
                  <a:lnTo>
                    <a:pt x="1924" y="457"/>
                  </a:lnTo>
                  <a:cubicBezTo>
                    <a:pt x="2023" y="437"/>
                    <a:pt x="2122" y="437"/>
                    <a:pt x="2201" y="417"/>
                  </a:cubicBezTo>
                  <a:lnTo>
                    <a:pt x="2340" y="397"/>
                  </a:lnTo>
                  <a:cubicBezTo>
                    <a:pt x="2380" y="397"/>
                    <a:pt x="2439" y="397"/>
                    <a:pt x="2479" y="378"/>
                  </a:cubicBezTo>
                  <a:lnTo>
                    <a:pt x="2657" y="338"/>
                  </a:lnTo>
                  <a:lnTo>
                    <a:pt x="2757" y="298"/>
                  </a:lnTo>
                  <a:lnTo>
                    <a:pt x="2856" y="278"/>
                  </a:lnTo>
                  <a:cubicBezTo>
                    <a:pt x="2975" y="219"/>
                    <a:pt x="3094" y="179"/>
                    <a:pt x="3193" y="120"/>
                  </a:cubicBezTo>
                  <a:lnTo>
                    <a:pt x="3391" y="21"/>
                  </a:lnTo>
                  <a:cubicBezTo>
                    <a:pt x="3411" y="1"/>
                    <a:pt x="3431" y="1"/>
                    <a:pt x="34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2"/>
            <p:cNvSpPr/>
            <p:nvPr/>
          </p:nvSpPr>
          <p:spPr>
            <a:xfrm flipH="1">
              <a:off x="-2586539" y="2093920"/>
              <a:ext cx="39399" cy="411510"/>
            </a:xfrm>
            <a:custGeom>
              <a:avLst/>
              <a:gdLst/>
              <a:ahLst/>
              <a:cxnLst/>
              <a:rect l="l" t="t" r="r" b="b"/>
              <a:pathLst>
                <a:path w="378" h="3948" extrusionOk="0">
                  <a:moveTo>
                    <a:pt x="1" y="1"/>
                  </a:moveTo>
                  <a:cubicBezTo>
                    <a:pt x="1" y="7"/>
                    <a:pt x="1" y="14"/>
                    <a:pt x="1" y="21"/>
                  </a:cubicBezTo>
                  <a:lnTo>
                    <a:pt x="1" y="140"/>
                  </a:lnTo>
                  <a:lnTo>
                    <a:pt x="1" y="298"/>
                  </a:lnTo>
                  <a:cubicBezTo>
                    <a:pt x="21" y="596"/>
                    <a:pt x="41" y="873"/>
                    <a:pt x="100" y="1171"/>
                  </a:cubicBezTo>
                  <a:cubicBezTo>
                    <a:pt x="100" y="1250"/>
                    <a:pt x="120" y="1330"/>
                    <a:pt x="120" y="1409"/>
                  </a:cubicBezTo>
                  <a:lnTo>
                    <a:pt x="140" y="1568"/>
                  </a:lnTo>
                  <a:cubicBezTo>
                    <a:pt x="179" y="1766"/>
                    <a:pt x="179" y="1984"/>
                    <a:pt x="179" y="2182"/>
                  </a:cubicBezTo>
                  <a:cubicBezTo>
                    <a:pt x="179" y="2301"/>
                    <a:pt x="179" y="2400"/>
                    <a:pt x="199" y="2500"/>
                  </a:cubicBezTo>
                  <a:cubicBezTo>
                    <a:pt x="199" y="2619"/>
                    <a:pt x="219" y="2718"/>
                    <a:pt x="219" y="2817"/>
                  </a:cubicBezTo>
                  <a:cubicBezTo>
                    <a:pt x="239" y="3114"/>
                    <a:pt x="298" y="3412"/>
                    <a:pt x="338" y="3689"/>
                  </a:cubicBezTo>
                  <a:cubicBezTo>
                    <a:pt x="358" y="3789"/>
                    <a:pt x="358" y="3868"/>
                    <a:pt x="378" y="3947"/>
                  </a:cubicBezTo>
                  <a:cubicBezTo>
                    <a:pt x="378" y="3914"/>
                    <a:pt x="378" y="3878"/>
                    <a:pt x="378" y="3828"/>
                  </a:cubicBezTo>
                  <a:cubicBezTo>
                    <a:pt x="378" y="3789"/>
                    <a:pt x="378" y="3749"/>
                    <a:pt x="378" y="3709"/>
                  </a:cubicBezTo>
                  <a:cubicBezTo>
                    <a:pt x="378" y="3610"/>
                    <a:pt x="378" y="3511"/>
                    <a:pt x="378" y="3412"/>
                  </a:cubicBezTo>
                  <a:cubicBezTo>
                    <a:pt x="358" y="3134"/>
                    <a:pt x="338" y="2876"/>
                    <a:pt x="298" y="2638"/>
                  </a:cubicBezTo>
                  <a:lnTo>
                    <a:pt x="259" y="2262"/>
                  </a:lnTo>
                  <a:lnTo>
                    <a:pt x="219" y="2083"/>
                  </a:lnTo>
                  <a:cubicBezTo>
                    <a:pt x="219" y="1984"/>
                    <a:pt x="199" y="1865"/>
                    <a:pt x="179" y="1766"/>
                  </a:cubicBezTo>
                  <a:cubicBezTo>
                    <a:pt x="179" y="1647"/>
                    <a:pt x="160" y="1528"/>
                    <a:pt x="160" y="1429"/>
                  </a:cubicBezTo>
                  <a:cubicBezTo>
                    <a:pt x="140" y="1230"/>
                    <a:pt x="120" y="1052"/>
                    <a:pt x="100" y="814"/>
                  </a:cubicBezTo>
                  <a:cubicBezTo>
                    <a:pt x="80" y="576"/>
                    <a:pt x="41" y="358"/>
                    <a:pt x="21" y="120"/>
                  </a:cubicBezTo>
                  <a:cubicBezTo>
                    <a:pt x="1" y="80"/>
                    <a:pt x="1" y="4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flipH="1">
              <a:off x="-2667215" y="2106324"/>
              <a:ext cx="8443" cy="405256"/>
            </a:xfrm>
            <a:custGeom>
              <a:avLst/>
              <a:gdLst/>
              <a:ahLst/>
              <a:cxnLst/>
              <a:rect l="l" t="t" r="r" b="b"/>
              <a:pathLst>
                <a:path w="81" h="3888" extrusionOk="0">
                  <a:moveTo>
                    <a:pt x="60" y="1"/>
                  </a:moveTo>
                  <a:lnTo>
                    <a:pt x="60" y="100"/>
                  </a:lnTo>
                  <a:lnTo>
                    <a:pt x="60" y="120"/>
                  </a:lnTo>
                  <a:cubicBezTo>
                    <a:pt x="80" y="60"/>
                    <a:pt x="60" y="41"/>
                    <a:pt x="60" y="1"/>
                  </a:cubicBezTo>
                  <a:close/>
                  <a:moveTo>
                    <a:pt x="60" y="278"/>
                  </a:moveTo>
                  <a:cubicBezTo>
                    <a:pt x="41" y="545"/>
                    <a:pt x="40" y="811"/>
                    <a:pt x="58" y="1094"/>
                  </a:cubicBezTo>
                  <a:lnTo>
                    <a:pt x="58" y="1094"/>
                  </a:lnTo>
                  <a:cubicBezTo>
                    <a:pt x="60" y="999"/>
                    <a:pt x="60" y="901"/>
                    <a:pt x="60" y="794"/>
                  </a:cubicBezTo>
                  <a:lnTo>
                    <a:pt x="60" y="278"/>
                  </a:lnTo>
                  <a:close/>
                  <a:moveTo>
                    <a:pt x="58" y="1094"/>
                  </a:moveTo>
                  <a:cubicBezTo>
                    <a:pt x="55" y="1193"/>
                    <a:pt x="50" y="1288"/>
                    <a:pt x="40" y="1389"/>
                  </a:cubicBezTo>
                  <a:lnTo>
                    <a:pt x="40" y="1706"/>
                  </a:lnTo>
                  <a:lnTo>
                    <a:pt x="40" y="1823"/>
                  </a:lnTo>
                  <a:lnTo>
                    <a:pt x="40" y="1823"/>
                  </a:lnTo>
                  <a:cubicBezTo>
                    <a:pt x="45" y="1721"/>
                    <a:pt x="50" y="1617"/>
                    <a:pt x="60" y="1508"/>
                  </a:cubicBezTo>
                  <a:lnTo>
                    <a:pt x="60" y="1369"/>
                  </a:lnTo>
                  <a:lnTo>
                    <a:pt x="60" y="1131"/>
                  </a:lnTo>
                  <a:cubicBezTo>
                    <a:pt x="59" y="1119"/>
                    <a:pt x="59" y="1107"/>
                    <a:pt x="58" y="1094"/>
                  </a:cubicBezTo>
                  <a:close/>
                  <a:moveTo>
                    <a:pt x="40" y="1823"/>
                  </a:moveTo>
                  <a:cubicBezTo>
                    <a:pt x="35" y="1924"/>
                    <a:pt x="30" y="2024"/>
                    <a:pt x="21" y="2123"/>
                  </a:cubicBezTo>
                  <a:cubicBezTo>
                    <a:pt x="1" y="2242"/>
                    <a:pt x="1" y="2341"/>
                    <a:pt x="1" y="2440"/>
                  </a:cubicBezTo>
                  <a:lnTo>
                    <a:pt x="1" y="2738"/>
                  </a:lnTo>
                  <a:cubicBezTo>
                    <a:pt x="1" y="3007"/>
                    <a:pt x="1" y="3260"/>
                    <a:pt x="15" y="3511"/>
                  </a:cubicBezTo>
                  <a:lnTo>
                    <a:pt x="15" y="3511"/>
                  </a:lnTo>
                  <a:cubicBezTo>
                    <a:pt x="23" y="3445"/>
                    <a:pt x="27" y="3379"/>
                    <a:pt x="40" y="3313"/>
                  </a:cubicBezTo>
                  <a:cubicBezTo>
                    <a:pt x="40" y="3075"/>
                    <a:pt x="40" y="2817"/>
                    <a:pt x="40" y="2579"/>
                  </a:cubicBezTo>
                  <a:lnTo>
                    <a:pt x="40" y="2202"/>
                  </a:lnTo>
                  <a:lnTo>
                    <a:pt x="40" y="2024"/>
                  </a:lnTo>
                  <a:lnTo>
                    <a:pt x="40" y="1823"/>
                  </a:lnTo>
                  <a:close/>
                  <a:moveTo>
                    <a:pt x="15" y="3511"/>
                  </a:moveTo>
                  <a:cubicBezTo>
                    <a:pt x="12" y="3544"/>
                    <a:pt x="7" y="3577"/>
                    <a:pt x="1" y="3610"/>
                  </a:cubicBezTo>
                  <a:lnTo>
                    <a:pt x="1" y="3729"/>
                  </a:lnTo>
                  <a:cubicBezTo>
                    <a:pt x="1" y="3769"/>
                    <a:pt x="40" y="3828"/>
                    <a:pt x="40" y="3888"/>
                  </a:cubicBezTo>
                  <a:lnTo>
                    <a:pt x="40" y="3848"/>
                  </a:lnTo>
                  <a:lnTo>
                    <a:pt x="21" y="3590"/>
                  </a:lnTo>
                  <a:cubicBezTo>
                    <a:pt x="19" y="3564"/>
                    <a:pt x="17" y="3537"/>
                    <a:pt x="15" y="35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flipH="1">
              <a:off x="-2784997" y="2087770"/>
              <a:ext cx="49718" cy="425894"/>
            </a:xfrm>
            <a:custGeom>
              <a:avLst/>
              <a:gdLst/>
              <a:ahLst/>
              <a:cxnLst/>
              <a:rect l="l" t="t" r="r" b="b"/>
              <a:pathLst>
                <a:path w="477" h="4086" extrusionOk="0">
                  <a:moveTo>
                    <a:pt x="457" y="0"/>
                  </a:moveTo>
                  <a:cubicBezTo>
                    <a:pt x="437" y="40"/>
                    <a:pt x="417" y="80"/>
                    <a:pt x="417" y="119"/>
                  </a:cubicBezTo>
                  <a:lnTo>
                    <a:pt x="397" y="298"/>
                  </a:lnTo>
                  <a:cubicBezTo>
                    <a:pt x="357" y="595"/>
                    <a:pt x="318" y="893"/>
                    <a:pt x="298" y="1190"/>
                  </a:cubicBezTo>
                  <a:cubicBezTo>
                    <a:pt x="298" y="1270"/>
                    <a:pt x="278" y="1349"/>
                    <a:pt x="278" y="1428"/>
                  </a:cubicBezTo>
                  <a:lnTo>
                    <a:pt x="258" y="1587"/>
                  </a:lnTo>
                  <a:cubicBezTo>
                    <a:pt x="238" y="1805"/>
                    <a:pt x="199" y="2023"/>
                    <a:pt x="159" y="2241"/>
                  </a:cubicBezTo>
                  <a:cubicBezTo>
                    <a:pt x="139" y="2340"/>
                    <a:pt x="119" y="2459"/>
                    <a:pt x="119" y="2559"/>
                  </a:cubicBezTo>
                  <a:cubicBezTo>
                    <a:pt x="100" y="2678"/>
                    <a:pt x="80" y="2777"/>
                    <a:pt x="80" y="2896"/>
                  </a:cubicBezTo>
                  <a:cubicBezTo>
                    <a:pt x="40" y="3193"/>
                    <a:pt x="20" y="3491"/>
                    <a:pt x="1" y="3788"/>
                  </a:cubicBezTo>
                  <a:lnTo>
                    <a:pt x="1" y="4046"/>
                  </a:lnTo>
                  <a:lnTo>
                    <a:pt x="1" y="4086"/>
                  </a:lnTo>
                  <a:cubicBezTo>
                    <a:pt x="20" y="4026"/>
                    <a:pt x="20" y="3986"/>
                    <a:pt x="20" y="3947"/>
                  </a:cubicBezTo>
                  <a:cubicBezTo>
                    <a:pt x="40" y="3907"/>
                    <a:pt x="40" y="3867"/>
                    <a:pt x="60" y="3828"/>
                  </a:cubicBezTo>
                  <a:cubicBezTo>
                    <a:pt x="80" y="3729"/>
                    <a:pt x="100" y="3629"/>
                    <a:pt x="119" y="3511"/>
                  </a:cubicBezTo>
                  <a:cubicBezTo>
                    <a:pt x="159" y="3253"/>
                    <a:pt x="199" y="2995"/>
                    <a:pt x="219" y="2737"/>
                  </a:cubicBezTo>
                  <a:lnTo>
                    <a:pt x="238" y="2340"/>
                  </a:lnTo>
                  <a:cubicBezTo>
                    <a:pt x="258" y="2281"/>
                    <a:pt x="258" y="2221"/>
                    <a:pt x="258" y="2162"/>
                  </a:cubicBezTo>
                  <a:cubicBezTo>
                    <a:pt x="258" y="2043"/>
                    <a:pt x="278" y="1924"/>
                    <a:pt x="278" y="1805"/>
                  </a:cubicBezTo>
                  <a:cubicBezTo>
                    <a:pt x="298" y="1706"/>
                    <a:pt x="298" y="1587"/>
                    <a:pt x="318" y="1468"/>
                  </a:cubicBezTo>
                  <a:cubicBezTo>
                    <a:pt x="357" y="1270"/>
                    <a:pt x="377" y="1071"/>
                    <a:pt x="397" y="833"/>
                  </a:cubicBezTo>
                  <a:cubicBezTo>
                    <a:pt x="417" y="615"/>
                    <a:pt x="437" y="357"/>
                    <a:pt x="457" y="119"/>
                  </a:cubicBezTo>
                  <a:cubicBezTo>
                    <a:pt x="476" y="80"/>
                    <a:pt x="476" y="40"/>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flipH="1">
              <a:off x="-3450605" y="-66071"/>
              <a:ext cx="950995" cy="1079119"/>
            </a:xfrm>
            <a:custGeom>
              <a:avLst/>
              <a:gdLst/>
              <a:ahLst/>
              <a:cxnLst/>
              <a:rect l="l" t="t" r="r" b="b"/>
              <a:pathLst>
                <a:path w="9124" h="10353" extrusionOk="0">
                  <a:moveTo>
                    <a:pt x="5593" y="0"/>
                  </a:moveTo>
                  <a:lnTo>
                    <a:pt x="80" y="298"/>
                  </a:lnTo>
                  <a:lnTo>
                    <a:pt x="1" y="6049"/>
                  </a:lnTo>
                  <a:lnTo>
                    <a:pt x="3035" y="10352"/>
                  </a:lnTo>
                  <a:cubicBezTo>
                    <a:pt x="9123" y="10352"/>
                    <a:pt x="5593" y="0"/>
                    <a:pt x="5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flipH="1">
              <a:off x="-3185956" y="-513432"/>
              <a:ext cx="1149344" cy="577657"/>
            </a:xfrm>
            <a:custGeom>
              <a:avLst/>
              <a:gdLst/>
              <a:ahLst/>
              <a:cxnLst/>
              <a:rect l="l" t="t" r="r" b="b"/>
              <a:pathLst>
                <a:path w="11027" h="5542" extrusionOk="0">
                  <a:moveTo>
                    <a:pt x="2128" y="0"/>
                  </a:moveTo>
                  <a:cubicBezTo>
                    <a:pt x="1491" y="0"/>
                    <a:pt x="1019" y="48"/>
                    <a:pt x="833" y="147"/>
                  </a:cubicBezTo>
                  <a:cubicBezTo>
                    <a:pt x="1" y="564"/>
                    <a:pt x="258" y="1476"/>
                    <a:pt x="258" y="1476"/>
                  </a:cubicBezTo>
                  <a:lnTo>
                    <a:pt x="9619" y="5542"/>
                  </a:lnTo>
                  <a:cubicBezTo>
                    <a:pt x="10630" y="5423"/>
                    <a:pt x="11027" y="2765"/>
                    <a:pt x="9500" y="1516"/>
                  </a:cubicBezTo>
                  <a:cubicBezTo>
                    <a:pt x="8336" y="551"/>
                    <a:pt x="4286"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2"/>
            <p:cNvSpPr/>
            <p:nvPr/>
          </p:nvSpPr>
          <p:spPr>
            <a:xfrm flipH="1">
              <a:off x="-2960708" y="384522"/>
              <a:ext cx="1250656" cy="1083288"/>
            </a:xfrm>
            <a:custGeom>
              <a:avLst/>
              <a:gdLst/>
              <a:ahLst/>
              <a:cxnLst/>
              <a:rect l="l" t="t" r="r" b="b"/>
              <a:pathLst>
                <a:path w="11999" h="10393" extrusionOk="0">
                  <a:moveTo>
                    <a:pt x="3074" y="0"/>
                  </a:moveTo>
                  <a:lnTo>
                    <a:pt x="0" y="7735"/>
                  </a:lnTo>
                  <a:cubicBezTo>
                    <a:pt x="902" y="8604"/>
                    <a:pt x="2441" y="8808"/>
                    <a:pt x="3687" y="8808"/>
                  </a:cubicBezTo>
                  <a:cubicBezTo>
                    <a:pt x="3948" y="8808"/>
                    <a:pt x="4196" y="8799"/>
                    <a:pt x="4423" y="8786"/>
                  </a:cubicBezTo>
                  <a:cubicBezTo>
                    <a:pt x="4839" y="8766"/>
                    <a:pt x="5255" y="8706"/>
                    <a:pt x="5672" y="8647"/>
                  </a:cubicBezTo>
                  <a:lnTo>
                    <a:pt x="5672" y="9519"/>
                  </a:lnTo>
                  <a:cubicBezTo>
                    <a:pt x="6683" y="10075"/>
                    <a:pt x="7794" y="10372"/>
                    <a:pt x="8944" y="10392"/>
                  </a:cubicBezTo>
                  <a:cubicBezTo>
                    <a:pt x="8976" y="10393"/>
                    <a:pt x="9008" y="10393"/>
                    <a:pt x="9041" y="10393"/>
                  </a:cubicBezTo>
                  <a:cubicBezTo>
                    <a:pt x="10097" y="10393"/>
                    <a:pt x="11113" y="10078"/>
                    <a:pt x="11998" y="9519"/>
                  </a:cubicBezTo>
                  <a:lnTo>
                    <a:pt x="10947" y="397"/>
                  </a:lnTo>
                  <a:lnTo>
                    <a:pt x="9460" y="397"/>
                  </a:lnTo>
                  <a:lnTo>
                    <a:pt x="30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flipH="1">
              <a:off x="-2960730" y="382438"/>
              <a:ext cx="163433" cy="219201"/>
            </a:xfrm>
            <a:custGeom>
              <a:avLst/>
              <a:gdLst/>
              <a:ahLst/>
              <a:cxnLst/>
              <a:rect l="l" t="t" r="r" b="b"/>
              <a:pathLst>
                <a:path w="1568" h="2103" extrusionOk="0">
                  <a:moveTo>
                    <a:pt x="1508" y="1"/>
                  </a:moveTo>
                  <a:lnTo>
                    <a:pt x="1508" y="239"/>
                  </a:lnTo>
                  <a:lnTo>
                    <a:pt x="1508" y="635"/>
                  </a:lnTo>
                  <a:lnTo>
                    <a:pt x="1508" y="1071"/>
                  </a:lnTo>
                  <a:lnTo>
                    <a:pt x="1508" y="1329"/>
                  </a:lnTo>
                  <a:lnTo>
                    <a:pt x="1508" y="1904"/>
                  </a:lnTo>
                  <a:lnTo>
                    <a:pt x="1508" y="2043"/>
                  </a:lnTo>
                  <a:lnTo>
                    <a:pt x="100" y="2043"/>
                  </a:lnTo>
                  <a:lnTo>
                    <a:pt x="100" y="1686"/>
                  </a:lnTo>
                  <a:lnTo>
                    <a:pt x="100" y="1290"/>
                  </a:lnTo>
                  <a:lnTo>
                    <a:pt x="80" y="516"/>
                  </a:lnTo>
                  <a:cubicBezTo>
                    <a:pt x="60" y="357"/>
                    <a:pt x="60" y="219"/>
                    <a:pt x="60" y="80"/>
                  </a:cubicBezTo>
                  <a:lnTo>
                    <a:pt x="60" y="20"/>
                  </a:lnTo>
                  <a:cubicBezTo>
                    <a:pt x="60" y="100"/>
                    <a:pt x="40" y="179"/>
                    <a:pt x="40" y="258"/>
                  </a:cubicBezTo>
                  <a:lnTo>
                    <a:pt x="40" y="457"/>
                  </a:lnTo>
                  <a:cubicBezTo>
                    <a:pt x="0" y="615"/>
                    <a:pt x="0" y="814"/>
                    <a:pt x="0" y="1012"/>
                  </a:cubicBezTo>
                  <a:lnTo>
                    <a:pt x="0" y="1686"/>
                  </a:lnTo>
                  <a:lnTo>
                    <a:pt x="0" y="2103"/>
                  </a:lnTo>
                  <a:lnTo>
                    <a:pt x="1567" y="2103"/>
                  </a:lnTo>
                  <a:lnTo>
                    <a:pt x="1567" y="2023"/>
                  </a:lnTo>
                  <a:lnTo>
                    <a:pt x="1567" y="1726"/>
                  </a:lnTo>
                  <a:lnTo>
                    <a:pt x="1567" y="1131"/>
                  </a:lnTo>
                  <a:lnTo>
                    <a:pt x="1567" y="60"/>
                  </a:lnTo>
                  <a:lnTo>
                    <a:pt x="1567" y="1"/>
                  </a:ln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flipH="1">
              <a:off x="-2648555" y="599448"/>
              <a:ext cx="161348" cy="221286"/>
            </a:xfrm>
            <a:custGeom>
              <a:avLst/>
              <a:gdLst/>
              <a:ahLst/>
              <a:cxnLst/>
              <a:rect l="l" t="t" r="r" b="b"/>
              <a:pathLst>
                <a:path w="1548" h="2123" extrusionOk="0">
                  <a:moveTo>
                    <a:pt x="21" y="1"/>
                  </a:moveTo>
                  <a:cubicBezTo>
                    <a:pt x="40" y="11"/>
                    <a:pt x="60" y="16"/>
                    <a:pt x="80" y="16"/>
                  </a:cubicBezTo>
                  <a:cubicBezTo>
                    <a:pt x="100" y="16"/>
                    <a:pt x="120" y="11"/>
                    <a:pt x="140" y="1"/>
                  </a:cubicBezTo>
                  <a:close/>
                  <a:moveTo>
                    <a:pt x="1488" y="1"/>
                  </a:moveTo>
                  <a:lnTo>
                    <a:pt x="1488" y="259"/>
                  </a:lnTo>
                  <a:lnTo>
                    <a:pt x="1488" y="635"/>
                  </a:lnTo>
                  <a:lnTo>
                    <a:pt x="1488" y="1072"/>
                  </a:lnTo>
                  <a:lnTo>
                    <a:pt x="1488" y="1349"/>
                  </a:lnTo>
                  <a:lnTo>
                    <a:pt x="1488" y="1905"/>
                  </a:lnTo>
                  <a:lnTo>
                    <a:pt x="1488" y="2043"/>
                  </a:lnTo>
                  <a:lnTo>
                    <a:pt x="60" y="2043"/>
                  </a:lnTo>
                  <a:lnTo>
                    <a:pt x="60" y="1686"/>
                  </a:lnTo>
                  <a:lnTo>
                    <a:pt x="60" y="1290"/>
                  </a:lnTo>
                  <a:lnTo>
                    <a:pt x="60" y="516"/>
                  </a:lnTo>
                  <a:lnTo>
                    <a:pt x="40" y="80"/>
                  </a:lnTo>
                  <a:lnTo>
                    <a:pt x="40" y="21"/>
                  </a:lnTo>
                  <a:cubicBezTo>
                    <a:pt x="40" y="100"/>
                    <a:pt x="21" y="219"/>
                    <a:pt x="21" y="278"/>
                  </a:cubicBezTo>
                  <a:lnTo>
                    <a:pt x="21" y="477"/>
                  </a:lnTo>
                  <a:cubicBezTo>
                    <a:pt x="1" y="635"/>
                    <a:pt x="1" y="834"/>
                    <a:pt x="1" y="1032"/>
                  </a:cubicBezTo>
                  <a:lnTo>
                    <a:pt x="1" y="1706"/>
                  </a:lnTo>
                  <a:lnTo>
                    <a:pt x="1" y="2123"/>
                  </a:lnTo>
                  <a:lnTo>
                    <a:pt x="1548" y="2123"/>
                  </a:lnTo>
                  <a:lnTo>
                    <a:pt x="1548" y="2043"/>
                  </a:lnTo>
                  <a:lnTo>
                    <a:pt x="1548" y="1746"/>
                  </a:lnTo>
                  <a:lnTo>
                    <a:pt x="1548" y="1151"/>
                  </a:lnTo>
                  <a:lnTo>
                    <a:pt x="1548" y="60"/>
                  </a:lnTo>
                  <a:cubicBezTo>
                    <a:pt x="1548" y="40"/>
                    <a:pt x="1548" y="21"/>
                    <a:pt x="1548"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flipH="1">
              <a:off x="-2567979" y="-936300"/>
              <a:ext cx="403162" cy="208882"/>
            </a:xfrm>
            <a:custGeom>
              <a:avLst/>
              <a:gdLst/>
              <a:ahLst/>
              <a:cxnLst/>
              <a:rect l="l" t="t" r="r" b="b"/>
              <a:pathLst>
                <a:path w="3868" h="2004" extrusionOk="0">
                  <a:moveTo>
                    <a:pt x="2063" y="0"/>
                  </a:moveTo>
                  <a:cubicBezTo>
                    <a:pt x="674" y="0"/>
                    <a:pt x="0" y="1488"/>
                    <a:pt x="0" y="1488"/>
                  </a:cubicBezTo>
                  <a:lnTo>
                    <a:pt x="3292" y="2003"/>
                  </a:lnTo>
                  <a:lnTo>
                    <a:pt x="3788" y="2003"/>
                  </a:lnTo>
                  <a:cubicBezTo>
                    <a:pt x="3788" y="2003"/>
                    <a:pt x="3867" y="0"/>
                    <a:pt x="2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flipH="1">
              <a:off x="-2512111" y="-777138"/>
              <a:ext cx="374186" cy="541592"/>
            </a:xfrm>
            <a:custGeom>
              <a:avLst/>
              <a:gdLst/>
              <a:ahLst/>
              <a:cxnLst/>
              <a:rect l="l" t="t" r="r" b="b"/>
              <a:pathLst>
                <a:path w="3590" h="5196" extrusionOk="0">
                  <a:moveTo>
                    <a:pt x="377" y="0"/>
                  </a:moveTo>
                  <a:cubicBezTo>
                    <a:pt x="377" y="0"/>
                    <a:pt x="0" y="2856"/>
                    <a:pt x="476" y="3173"/>
                  </a:cubicBezTo>
                  <a:cubicBezTo>
                    <a:pt x="617" y="3257"/>
                    <a:pt x="763" y="3288"/>
                    <a:pt x="901" y="3288"/>
                  </a:cubicBezTo>
                  <a:cubicBezTo>
                    <a:pt x="1251" y="3288"/>
                    <a:pt x="1547" y="3094"/>
                    <a:pt x="1547" y="3094"/>
                  </a:cubicBezTo>
                  <a:lnTo>
                    <a:pt x="1547" y="5196"/>
                  </a:lnTo>
                  <a:lnTo>
                    <a:pt x="2717" y="5196"/>
                  </a:lnTo>
                  <a:lnTo>
                    <a:pt x="2717" y="2063"/>
                  </a:lnTo>
                  <a:cubicBezTo>
                    <a:pt x="2717" y="2063"/>
                    <a:pt x="2749" y="2075"/>
                    <a:pt x="2806" y="2075"/>
                  </a:cubicBezTo>
                  <a:cubicBezTo>
                    <a:pt x="2892" y="2075"/>
                    <a:pt x="3034" y="2047"/>
                    <a:pt x="3213" y="1904"/>
                  </a:cubicBezTo>
                  <a:cubicBezTo>
                    <a:pt x="3530" y="1666"/>
                    <a:pt x="3590" y="992"/>
                    <a:pt x="3292" y="873"/>
                  </a:cubicBezTo>
                  <a:cubicBezTo>
                    <a:pt x="3255" y="858"/>
                    <a:pt x="3218" y="851"/>
                    <a:pt x="3181" y="851"/>
                  </a:cubicBezTo>
                  <a:cubicBezTo>
                    <a:pt x="2925" y="851"/>
                    <a:pt x="2697" y="1170"/>
                    <a:pt x="2697" y="1170"/>
                  </a:cubicBezTo>
                  <a:lnTo>
                    <a:pt x="2697" y="139"/>
                  </a:lnTo>
                  <a:lnTo>
                    <a:pt x="377" y="0"/>
                  </a:ln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flipH="1">
              <a:off x="-2348889" y="-706886"/>
              <a:ext cx="64206" cy="22827"/>
            </a:xfrm>
            <a:custGeom>
              <a:avLst/>
              <a:gdLst/>
              <a:ahLst/>
              <a:cxnLst/>
              <a:rect l="l" t="t" r="r" b="b"/>
              <a:pathLst>
                <a:path w="616" h="219" extrusionOk="0">
                  <a:moveTo>
                    <a:pt x="357" y="0"/>
                  </a:moveTo>
                  <a:cubicBezTo>
                    <a:pt x="298" y="0"/>
                    <a:pt x="258" y="0"/>
                    <a:pt x="218" y="20"/>
                  </a:cubicBezTo>
                  <a:cubicBezTo>
                    <a:pt x="179" y="40"/>
                    <a:pt x="139" y="40"/>
                    <a:pt x="119" y="60"/>
                  </a:cubicBezTo>
                  <a:cubicBezTo>
                    <a:pt x="80" y="100"/>
                    <a:pt x="40" y="119"/>
                    <a:pt x="0" y="159"/>
                  </a:cubicBezTo>
                  <a:cubicBezTo>
                    <a:pt x="0" y="159"/>
                    <a:pt x="0" y="159"/>
                    <a:pt x="0" y="179"/>
                  </a:cubicBezTo>
                  <a:lnTo>
                    <a:pt x="40" y="179"/>
                  </a:lnTo>
                  <a:lnTo>
                    <a:pt x="60" y="159"/>
                  </a:lnTo>
                  <a:cubicBezTo>
                    <a:pt x="99" y="119"/>
                    <a:pt x="139" y="80"/>
                    <a:pt x="179" y="80"/>
                  </a:cubicBezTo>
                  <a:lnTo>
                    <a:pt x="258" y="80"/>
                  </a:lnTo>
                  <a:cubicBezTo>
                    <a:pt x="298" y="60"/>
                    <a:pt x="337" y="60"/>
                    <a:pt x="377" y="60"/>
                  </a:cubicBezTo>
                  <a:cubicBezTo>
                    <a:pt x="397" y="60"/>
                    <a:pt x="437" y="60"/>
                    <a:pt x="476" y="80"/>
                  </a:cubicBezTo>
                  <a:cubicBezTo>
                    <a:pt x="516" y="100"/>
                    <a:pt x="556" y="119"/>
                    <a:pt x="575" y="179"/>
                  </a:cubicBezTo>
                  <a:lnTo>
                    <a:pt x="615" y="219"/>
                  </a:lnTo>
                  <a:cubicBezTo>
                    <a:pt x="615" y="199"/>
                    <a:pt x="615" y="179"/>
                    <a:pt x="615" y="159"/>
                  </a:cubicBezTo>
                  <a:lnTo>
                    <a:pt x="615" y="139"/>
                  </a:lnTo>
                  <a:cubicBezTo>
                    <a:pt x="615" y="119"/>
                    <a:pt x="615" y="100"/>
                    <a:pt x="595" y="80"/>
                  </a:cubicBezTo>
                  <a:cubicBezTo>
                    <a:pt x="556" y="40"/>
                    <a:pt x="516" y="2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2"/>
            <p:cNvSpPr/>
            <p:nvPr/>
          </p:nvSpPr>
          <p:spPr>
            <a:xfrm flipH="1">
              <a:off x="-2270298" y="-545640"/>
              <a:ext cx="66290" cy="26475"/>
            </a:xfrm>
            <a:custGeom>
              <a:avLst/>
              <a:gdLst/>
              <a:ahLst/>
              <a:cxnLst/>
              <a:rect l="l" t="t" r="r" b="b"/>
              <a:pathLst>
                <a:path w="636" h="254" extrusionOk="0">
                  <a:moveTo>
                    <a:pt x="616" y="0"/>
                  </a:moveTo>
                  <a:lnTo>
                    <a:pt x="596" y="20"/>
                  </a:lnTo>
                  <a:lnTo>
                    <a:pt x="576" y="20"/>
                  </a:lnTo>
                  <a:cubicBezTo>
                    <a:pt x="556" y="40"/>
                    <a:pt x="536" y="40"/>
                    <a:pt x="536" y="60"/>
                  </a:cubicBezTo>
                  <a:cubicBezTo>
                    <a:pt x="497" y="99"/>
                    <a:pt x="477" y="139"/>
                    <a:pt x="437" y="159"/>
                  </a:cubicBezTo>
                  <a:cubicBezTo>
                    <a:pt x="417" y="179"/>
                    <a:pt x="397" y="179"/>
                    <a:pt x="378" y="199"/>
                  </a:cubicBezTo>
                  <a:lnTo>
                    <a:pt x="219" y="199"/>
                  </a:lnTo>
                  <a:cubicBezTo>
                    <a:pt x="199" y="179"/>
                    <a:pt x="160" y="159"/>
                    <a:pt x="140" y="139"/>
                  </a:cubicBezTo>
                  <a:cubicBezTo>
                    <a:pt x="100" y="119"/>
                    <a:pt x="60" y="80"/>
                    <a:pt x="41" y="40"/>
                  </a:cubicBezTo>
                  <a:lnTo>
                    <a:pt x="21" y="20"/>
                  </a:lnTo>
                  <a:lnTo>
                    <a:pt x="1" y="20"/>
                  </a:lnTo>
                  <a:lnTo>
                    <a:pt x="1" y="40"/>
                  </a:lnTo>
                  <a:cubicBezTo>
                    <a:pt x="21" y="40"/>
                    <a:pt x="21" y="60"/>
                    <a:pt x="21" y="60"/>
                  </a:cubicBezTo>
                  <a:cubicBezTo>
                    <a:pt x="21" y="80"/>
                    <a:pt x="41" y="80"/>
                    <a:pt x="41" y="99"/>
                  </a:cubicBezTo>
                  <a:cubicBezTo>
                    <a:pt x="80" y="139"/>
                    <a:pt x="120" y="179"/>
                    <a:pt x="160" y="199"/>
                  </a:cubicBezTo>
                  <a:lnTo>
                    <a:pt x="219" y="238"/>
                  </a:lnTo>
                  <a:lnTo>
                    <a:pt x="239" y="238"/>
                  </a:lnTo>
                  <a:cubicBezTo>
                    <a:pt x="259" y="248"/>
                    <a:pt x="283" y="253"/>
                    <a:pt x="308" y="253"/>
                  </a:cubicBezTo>
                  <a:cubicBezTo>
                    <a:pt x="333" y="253"/>
                    <a:pt x="358" y="248"/>
                    <a:pt x="378" y="238"/>
                  </a:cubicBezTo>
                  <a:cubicBezTo>
                    <a:pt x="417" y="238"/>
                    <a:pt x="457" y="218"/>
                    <a:pt x="477" y="179"/>
                  </a:cubicBezTo>
                  <a:cubicBezTo>
                    <a:pt x="536" y="139"/>
                    <a:pt x="576" y="99"/>
                    <a:pt x="596" y="60"/>
                  </a:cubicBezTo>
                  <a:lnTo>
                    <a:pt x="616" y="20"/>
                  </a:lnTo>
                  <a:cubicBezTo>
                    <a:pt x="635" y="0"/>
                    <a:pt x="616" y="0"/>
                    <a:pt x="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2"/>
            <p:cNvSpPr/>
            <p:nvPr/>
          </p:nvSpPr>
          <p:spPr>
            <a:xfrm flipH="1">
              <a:off x="-2348889" y="-656542"/>
              <a:ext cx="74524" cy="35856"/>
            </a:xfrm>
            <a:custGeom>
              <a:avLst/>
              <a:gdLst/>
              <a:ahLst/>
              <a:cxnLst/>
              <a:rect l="l" t="t" r="r" b="b"/>
              <a:pathLst>
                <a:path w="715" h="344" extrusionOk="0">
                  <a:moveTo>
                    <a:pt x="368" y="0"/>
                  </a:moveTo>
                  <a:cubicBezTo>
                    <a:pt x="225" y="0"/>
                    <a:pt x="85" y="65"/>
                    <a:pt x="0" y="192"/>
                  </a:cubicBezTo>
                  <a:cubicBezTo>
                    <a:pt x="93" y="294"/>
                    <a:pt x="216" y="344"/>
                    <a:pt x="339" y="344"/>
                  </a:cubicBezTo>
                  <a:cubicBezTo>
                    <a:pt x="479" y="344"/>
                    <a:pt x="619" y="279"/>
                    <a:pt x="714" y="152"/>
                  </a:cubicBezTo>
                  <a:cubicBezTo>
                    <a:pt x="621" y="50"/>
                    <a:pt x="494"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2"/>
            <p:cNvSpPr/>
            <p:nvPr/>
          </p:nvSpPr>
          <p:spPr>
            <a:xfrm flipH="1">
              <a:off x="-2340552" y="-653103"/>
              <a:ext cx="26996" cy="26892"/>
            </a:xfrm>
            <a:custGeom>
              <a:avLst/>
              <a:gdLst/>
              <a:ahLst/>
              <a:cxnLst/>
              <a:rect l="l" t="t" r="r" b="b"/>
              <a:pathLst>
                <a:path w="259" h="258" extrusionOk="0">
                  <a:moveTo>
                    <a:pt x="120" y="0"/>
                  </a:moveTo>
                  <a:cubicBezTo>
                    <a:pt x="41" y="0"/>
                    <a:pt x="1" y="60"/>
                    <a:pt x="1" y="139"/>
                  </a:cubicBezTo>
                  <a:cubicBezTo>
                    <a:pt x="1" y="198"/>
                    <a:pt x="60" y="258"/>
                    <a:pt x="140" y="258"/>
                  </a:cubicBezTo>
                  <a:cubicBezTo>
                    <a:pt x="219" y="258"/>
                    <a:pt x="259" y="198"/>
                    <a:pt x="259" y="119"/>
                  </a:cubicBezTo>
                  <a:cubicBezTo>
                    <a:pt x="259" y="40"/>
                    <a:pt x="199"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2"/>
            <p:cNvSpPr/>
            <p:nvPr/>
          </p:nvSpPr>
          <p:spPr>
            <a:xfrm flipH="1">
              <a:off x="-2350870" y="-659357"/>
              <a:ext cx="78589" cy="22827"/>
            </a:xfrm>
            <a:custGeom>
              <a:avLst/>
              <a:gdLst/>
              <a:ahLst/>
              <a:cxnLst/>
              <a:rect l="l" t="t" r="r" b="b"/>
              <a:pathLst>
                <a:path w="754" h="219" extrusionOk="0">
                  <a:moveTo>
                    <a:pt x="456" y="1"/>
                  </a:moveTo>
                  <a:cubicBezTo>
                    <a:pt x="377" y="1"/>
                    <a:pt x="278" y="1"/>
                    <a:pt x="199" y="60"/>
                  </a:cubicBezTo>
                  <a:lnTo>
                    <a:pt x="159" y="80"/>
                  </a:lnTo>
                  <a:lnTo>
                    <a:pt x="119" y="100"/>
                  </a:lnTo>
                  <a:lnTo>
                    <a:pt x="80" y="139"/>
                  </a:lnTo>
                  <a:lnTo>
                    <a:pt x="60" y="159"/>
                  </a:lnTo>
                  <a:cubicBezTo>
                    <a:pt x="40" y="179"/>
                    <a:pt x="40" y="199"/>
                    <a:pt x="20" y="199"/>
                  </a:cubicBezTo>
                  <a:cubicBezTo>
                    <a:pt x="0" y="219"/>
                    <a:pt x="20" y="219"/>
                    <a:pt x="20" y="219"/>
                  </a:cubicBezTo>
                  <a:lnTo>
                    <a:pt x="60" y="219"/>
                  </a:lnTo>
                  <a:lnTo>
                    <a:pt x="80" y="199"/>
                  </a:lnTo>
                  <a:cubicBezTo>
                    <a:pt x="99" y="199"/>
                    <a:pt x="99" y="179"/>
                    <a:pt x="119" y="159"/>
                  </a:cubicBezTo>
                  <a:cubicBezTo>
                    <a:pt x="139" y="139"/>
                    <a:pt x="159" y="139"/>
                    <a:pt x="179" y="120"/>
                  </a:cubicBezTo>
                  <a:cubicBezTo>
                    <a:pt x="199" y="100"/>
                    <a:pt x="218" y="80"/>
                    <a:pt x="258" y="80"/>
                  </a:cubicBezTo>
                  <a:cubicBezTo>
                    <a:pt x="278" y="80"/>
                    <a:pt x="298" y="60"/>
                    <a:pt x="318" y="60"/>
                  </a:cubicBezTo>
                  <a:lnTo>
                    <a:pt x="536" y="60"/>
                  </a:lnTo>
                  <a:cubicBezTo>
                    <a:pt x="556" y="80"/>
                    <a:pt x="575" y="80"/>
                    <a:pt x="595" y="80"/>
                  </a:cubicBezTo>
                  <a:cubicBezTo>
                    <a:pt x="635" y="100"/>
                    <a:pt x="675" y="139"/>
                    <a:pt x="714" y="159"/>
                  </a:cubicBezTo>
                  <a:lnTo>
                    <a:pt x="754" y="159"/>
                  </a:lnTo>
                  <a:cubicBezTo>
                    <a:pt x="754" y="139"/>
                    <a:pt x="734" y="139"/>
                    <a:pt x="734" y="139"/>
                  </a:cubicBezTo>
                  <a:cubicBezTo>
                    <a:pt x="734" y="120"/>
                    <a:pt x="714" y="120"/>
                    <a:pt x="694" y="120"/>
                  </a:cubicBezTo>
                  <a:cubicBezTo>
                    <a:pt x="655" y="80"/>
                    <a:pt x="595" y="40"/>
                    <a:pt x="536" y="20"/>
                  </a:cubicBezTo>
                  <a:lnTo>
                    <a:pt x="4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2"/>
            <p:cNvSpPr/>
            <p:nvPr/>
          </p:nvSpPr>
          <p:spPr>
            <a:xfrm flipH="1">
              <a:off x="-2237257" y="-703759"/>
              <a:ext cx="62121" cy="133418"/>
            </a:xfrm>
            <a:custGeom>
              <a:avLst/>
              <a:gdLst/>
              <a:ahLst/>
              <a:cxnLst/>
              <a:rect l="l" t="t" r="r" b="b"/>
              <a:pathLst>
                <a:path w="596" h="1280" extrusionOk="0">
                  <a:moveTo>
                    <a:pt x="308" y="0"/>
                  </a:moveTo>
                  <a:cubicBezTo>
                    <a:pt x="278" y="0"/>
                    <a:pt x="248" y="10"/>
                    <a:pt x="218" y="30"/>
                  </a:cubicBezTo>
                  <a:cubicBezTo>
                    <a:pt x="159" y="50"/>
                    <a:pt x="99" y="70"/>
                    <a:pt x="40" y="109"/>
                  </a:cubicBezTo>
                  <a:cubicBezTo>
                    <a:pt x="40" y="109"/>
                    <a:pt x="20" y="129"/>
                    <a:pt x="0" y="129"/>
                  </a:cubicBezTo>
                  <a:cubicBezTo>
                    <a:pt x="0" y="149"/>
                    <a:pt x="0" y="149"/>
                    <a:pt x="0" y="169"/>
                  </a:cubicBezTo>
                  <a:lnTo>
                    <a:pt x="40" y="169"/>
                  </a:lnTo>
                  <a:lnTo>
                    <a:pt x="80" y="129"/>
                  </a:lnTo>
                  <a:lnTo>
                    <a:pt x="159" y="89"/>
                  </a:lnTo>
                  <a:cubicBezTo>
                    <a:pt x="199" y="70"/>
                    <a:pt x="218" y="70"/>
                    <a:pt x="258" y="50"/>
                  </a:cubicBezTo>
                  <a:lnTo>
                    <a:pt x="357" y="50"/>
                  </a:lnTo>
                  <a:cubicBezTo>
                    <a:pt x="397" y="50"/>
                    <a:pt x="417" y="70"/>
                    <a:pt x="437" y="89"/>
                  </a:cubicBezTo>
                  <a:cubicBezTo>
                    <a:pt x="476" y="109"/>
                    <a:pt x="496" y="149"/>
                    <a:pt x="516" y="169"/>
                  </a:cubicBezTo>
                  <a:cubicBezTo>
                    <a:pt x="536" y="208"/>
                    <a:pt x="536" y="248"/>
                    <a:pt x="536" y="288"/>
                  </a:cubicBezTo>
                  <a:cubicBezTo>
                    <a:pt x="536" y="308"/>
                    <a:pt x="536" y="327"/>
                    <a:pt x="536" y="367"/>
                  </a:cubicBezTo>
                  <a:cubicBezTo>
                    <a:pt x="536" y="466"/>
                    <a:pt x="536" y="565"/>
                    <a:pt x="496" y="665"/>
                  </a:cubicBezTo>
                  <a:cubicBezTo>
                    <a:pt x="456" y="764"/>
                    <a:pt x="417" y="863"/>
                    <a:pt x="357" y="942"/>
                  </a:cubicBezTo>
                  <a:cubicBezTo>
                    <a:pt x="337" y="1021"/>
                    <a:pt x="298" y="1081"/>
                    <a:pt x="278" y="1160"/>
                  </a:cubicBezTo>
                  <a:cubicBezTo>
                    <a:pt x="258" y="1180"/>
                    <a:pt x="258" y="1200"/>
                    <a:pt x="278" y="1220"/>
                  </a:cubicBezTo>
                  <a:cubicBezTo>
                    <a:pt x="278" y="1240"/>
                    <a:pt x="298" y="1259"/>
                    <a:pt x="318" y="1259"/>
                  </a:cubicBezTo>
                  <a:cubicBezTo>
                    <a:pt x="357" y="1279"/>
                    <a:pt x="397" y="1279"/>
                    <a:pt x="437" y="1279"/>
                  </a:cubicBezTo>
                  <a:lnTo>
                    <a:pt x="575" y="1279"/>
                  </a:lnTo>
                  <a:cubicBezTo>
                    <a:pt x="575" y="1279"/>
                    <a:pt x="575" y="1259"/>
                    <a:pt x="575" y="1259"/>
                  </a:cubicBezTo>
                  <a:lnTo>
                    <a:pt x="516" y="1240"/>
                  </a:lnTo>
                  <a:lnTo>
                    <a:pt x="456" y="1240"/>
                  </a:lnTo>
                  <a:lnTo>
                    <a:pt x="377" y="1220"/>
                  </a:lnTo>
                  <a:cubicBezTo>
                    <a:pt x="357" y="1220"/>
                    <a:pt x="337" y="1200"/>
                    <a:pt x="318" y="1200"/>
                  </a:cubicBezTo>
                  <a:lnTo>
                    <a:pt x="318" y="1180"/>
                  </a:lnTo>
                  <a:cubicBezTo>
                    <a:pt x="318" y="1160"/>
                    <a:pt x="318" y="1140"/>
                    <a:pt x="318" y="1140"/>
                  </a:cubicBezTo>
                  <a:cubicBezTo>
                    <a:pt x="318" y="1101"/>
                    <a:pt x="318" y="1101"/>
                    <a:pt x="357" y="1041"/>
                  </a:cubicBezTo>
                  <a:cubicBezTo>
                    <a:pt x="377" y="1002"/>
                    <a:pt x="417" y="942"/>
                    <a:pt x="437" y="883"/>
                  </a:cubicBezTo>
                  <a:cubicBezTo>
                    <a:pt x="476" y="823"/>
                    <a:pt x="496" y="764"/>
                    <a:pt x="516" y="704"/>
                  </a:cubicBezTo>
                  <a:cubicBezTo>
                    <a:pt x="516" y="665"/>
                    <a:pt x="536" y="645"/>
                    <a:pt x="536" y="605"/>
                  </a:cubicBezTo>
                  <a:cubicBezTo>
                    <a:pt x="575" y="506"/>
                    <a:pt x="595" y="387"/>
                    <a:pt x="575" y="268"/>
                  </a:cubicBezTo>
                  <a:cubicBezTo>
                    <a:pt x="555" y="228"/>
                    <a:pt x="536" y="169"/>
                    <a:pt x="516" y="129"/>
                  </a:cubicBezTo>
                  <a:cubicBezTo>
                    <a:pt x="476" y="70"/>
                    <a:pt x="437" y="50"/>
                    <a:pt x="397" y="30"/>
                  </a:cubicBezTo>
                  <a:cubicBezTo>
                    <a:pt x="367" y="10"/>
                    <a:pt x="337"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2"/>
            <p:cNvSpPr/>
            <p:nvPr/>
          </p:nvSpPr>
          <p:spPr>
            <a:xfrm flipH="1">
              <a:off x="-2224853" y="-657585"/>
              <a:ext cx="60036" cy="29706"/>
            </a:xfrm>
            <a:custGeom>
              <a:avLst/>
              <a:gdLst/>
              <a:ahLst/>
              <a:cxnLst/>
              <a:rect l="l" t="t" r="r" b="b"/>
              <a:pathLst>
                <a:path w="576" h="285" extrusionOk="0">
                  <a:moveTo>
                    <a:pt x="305" y="0"/>
                  </a:moveTo>
                  <a:cubicBezTo>
                    <a:pt x="190" y="0"/>
                    <a:pt x="75" y="55"/>
                    <a:pt x="0" y="162"/>
                  </a:cubicBezTo>
                  <a:cubicBezTo>
                    <a:pt x="73" y="244"/>
                    <a:pt x="171" y="284"/>
                    <a:pt x="270" y="284"/>
                  </a:cubicBezTo>
                  <a:cubicBezTo>
                    <a:pt x="385" y="284"/>
                    <a:pt x="500" y="229"/>
                    <a:pt x="575" y="122"/>
                  </a:cubicBezTo>
                  <a:cubicBezTo>
                    <a:pt x="502" y="40"/>
                    <a:pt x="40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2"/>
            <p:cNvSpPr/>
            <p:nvPr/>
          </p:nvSpPr>
          <p:spPr>
            <a:xfrm flipH="1">
              <a:off x="-2220685" y="-653103"/>
              <a:ext cx="20742" cy="20742"/>
            </a:xfrm>
            <a:custGeom>
              <a:avLst/>
              <a:gdLst/>
              <a:ahLst/>
              <a:cxnLst/>
              <a:rect l="l" t="t" r="r" b="b"/>
              <a:pathLst>
                <a:path w="199" h="199" extrusionOk="0">
                  <a:moveTo>
                    <a:pt x="99" y="0"/>
                  </a:moveTo>
                  <a:cubicBezTo>
                    <a:pt x="40" y="0"/>
                    <a:pt x="0" y="40"/>
                    <a:pt x="0" y="99"/>
                  </a:cubicBezTo>
                  <a:cubicBezTo>
                    <a:pt x="0" y="159"/>
                    <a:pt x="60" y="198"/>
                    <a:pt x="119" y="198"/>
                  </a:cubicBezTo>
                  <a:cubicBezTo>
                    <a:pt x="159" y="198"/>
                    <a:pt x="199" y="159"/>
                    <a:pt x="199" y="99"/>
                  </a:cubicBezTo>
                  <a:cubicBezTo>
                    <a:pt x="199" y="40"/>
                    <a:pt x="159"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2"/>
            <p:cNvSpPr/>
            <p:nvPr/>
          </p:nvSpPr>
          <p:spPr>
            <a:xfrm flipH="1">
              <a:off x="-2224853" y="-660190"/>
              <a:ext cx="60036" cy="19596"/>
            </a:xfrm>
            <a:custGeom>
              <a:avLst/>
              <a:gdLst/>
              <a:ahLst/>
              <a:cxnLst/>
              <a:rect l="l" t="t" r="r" b="b"/>
              <a:pathLst>
                <a:path w="576" h="188" extrusionOk="0">
                  <a:moveTo>
                    <a:pt x="306" y="1"/>
                  </a:moveTo>
                  <a:cubicBezTo>
                    <a:pt x="256" y="1"/>
                    <a:pt x="202" y="19"/>
                    <a:pt x="159" y="48"/>
                  </a:cubicBezTo>
                  <a:cubicBezTo>
                    <a:pt x="139" y="48"/>
                    <a:pt x="119" y="68"/>
                    <a:pt x="99" y="88"/>
                  </a:cubicBezTo>
                  <a:lnTo>
                    <a:pt x="60" y="108"/>
                  </a:lnTo>
                  <a:lnTo>
                    <a:pt x="40" y="147"/>
                  </a:lnTo>
                  <a:cubicBezTo>
                    <a:pt x="20" y="147"/>
                    <a:pt x="20" y="167"/>
                    <a:pt x="20" y="167"/>
                  </a:cubicBezTo>
                  <a:cubicBezTo>
                    <a:pt x="0" y="187"/>
                    <a:pt x="20" y="187"/>
                    <a:pt x="20" y="187"/>
                  </a:cubicBezTo>
                  <a:lnTo>
                    <a:pt x="40" y="167"/>
                  </a:lnTo>
                  <a:cubicBezTo>
                    <a:pt x="60" y="167"/>
                    <a:pt x="79" y="147"/>
                    <a:pt x="79" y="147"/>
                  </a:cubicBezTo>
                  <a:cubicBezTo>
                    <a:pt x="99" y="128"/>
                    <a:pt x="119" y="108"/>
                    <a:pt x="139" y="108"/>
                  </a:cubicBezTo>
                  <a:cubicBezTo>
                    <a:pt x="159" y="88"/>
                    <a:pt x="159" y="88"/>
                    <a:pt x="179" y="68"/>
                  </a:cubicBezTo>
                  <a:cubicBezTo>
                    <a:pt x="198" y="68"/>
                    <a:pt x="218" y="68"/>
                    <a:pt x="238" y="48"/>
                  </a:cubicBezTo>
                  <a:lnTo>
                    <a:pt x="357" y="48"/>
                  </a:lnTo>
                  <a:cubicBezTo>
                    <a:pt x="397" y="48"/>
                    <a:pt x="417" y="68"/>
                    <a:pt x="456" y="88"/>
                  </a:cubicBezTo>
                  <a:cubicBezTo>
                    <a:pt x="496" y="88"/>
                    <a:pt x="516" y="108"/>
                    <a:pt x="555" y="128"/>
                  </a:cubicBezTo>
                  <a:cubicBezTo>
                    <a:pt x="565" y="137"/>
                    <a:pt x="570" y="142"/>
                    <a:pt x="573" y="142"/>
                  </a:cubicBezTo>
                  <a:cubicBezTo>
                    <a:pt x="575" y="142"/>
                    <a:pt x="575" y="137"/>
                    <a:pt x="575" y="128"/>
                  </a:cubicBezTo>
                  <a:lnTo>
                    <a:pt x="575" y="108"/>
                  </a:lnTo>
                  <a:lnTo>
                    <a:pt x="555" y="88"/>
                  </a:lnTo>
                  <a:cubicBezTo>
                    <a:pt x="516" y="68"/>
                    <a:pt x="476" y="28"/>
                    <a:pt x="417" y="28"/>
                  </a:cubicBezTo>
                  <a:lnTo>
                    <a:pt x="377" y="9"/>
                  </a:lnTo>
                  <a:lnTo>
                    <a:pt x="357" y="9"/>
                  </a:lnTo>
                  <a:cubicBezTo>
                    <a:pt x="341" y="3"/>
                    <a:pt x="324"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2"/>
            <p:cNvSpPr/>
            <p:nvPr/>
          </p:nvSpPr>
          <p:spPr>
            <a:xfrm flipH="1">
              <a:off x="-2379846" y="-520833"/>
              <a:ext cx="80674" cy="122056"/>
            </a:xfrm>
            <a:custGeom>
              <a:avLst/>
              <a:gdLst/>
              <a:ahLst/>
              <a:cxnLst/>
              <a:rect l="l" t="t" r="r" b="b"/>
              <a:pathLst>
                <a:path w="774" h="1171" extrusionOk="0">
                  <a:moveTo>
                    <a:pt x="774" y="0"/>
                  </a:moveTo>
                  <a:lnTo>
                    <a:pt x="774" y="0"/>
                  </a:lnTo>
                  <a:cubicBezTo>
                    <a:pt x="555" y="258"/>
                    <a:pt x="298" y="476"/>
                    <a:pt x="0" y="635"/>
                  </a:cubicBezTo>
                  <a:lnTo>
                    <a:pt x="0" y="1170"/>
                  </a:lnTo>
                  <a:cubicBezTo>
                    <a:pt x="0" y="1170"/>
                    <a:pt x="615" y="556"/>
                    <a:pt x="774"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2"/>
            <p:cNvSpPr/>
            <p:nvPr/>
          </p:nvSpPr>
          <p:spPr>
            <a:xfrm flipH="1">
              <a:off x="-2386101" y="-528650"/>
              <a:ext cx="14592" cy="16156"/>
            </a:xfrm>
            <a:custGeom>
              <a:avLst/>
              <a:gdLst/>
              <a:ahLst/>
              <a:cxnLst/>
              <a:rect l="l" t="t" r="r" b="b"/>
              <a:pathLst>
                <a:path w="140" h="155" extrusionOk="0">
                  <a:moveTo>
                    <a:pt x="129" y="1"/>
                  </a:moveTo>
                  <a:cubicBezTo>
                    <a:pt x="124" y="1"/>
                    <a:pt x="119" y="6"/>
                    <a:pt x="119" y="16"/>
                  </a:cubicBezTo>
                  <a:cubicBezTo>
                    <a:pt x="99" y="16"/>
                    <a:pt x="99" y="16"/>
                    <a:pt x="80" y="36"/>
                  </a:cubicBezTo>
                  <a:lnTo>
                    <a:pt x="60" y="55"/>
                  </a:lnTo>
                  <a:cubicBezTo>
                    <a:pt x="60" y="55"/>
                    <a:pt x="60" y="55"/>
                    <a:pt x="40" y="75"/>
                  </a:cubicBezTo>
                  <a:cubicBezTo>
                    <a:pt x="40" y="95"/>
                    <a:pt x="40" y="95"/>
                    <a:pt x="20" y="115"/>
                  </a:cubicBezTo>
                  <a:cubicBezTo>
                    <a:pt x="20" y="115"/>
                    <a:pt x="0" y="155"/>
                    <a:pt x="0" y="155"/>
                  </a:cubicBezTo>
                  <a:lnTo>
                    <a:pt x="20" y="155"/>
                  </a:lnTo>
                  <a:cubicBezTo>
                    <a:pt x="40" y="135"/>
                    <a:pt x="60" y="135"/>
                    <a:pt x="60" y="115"/>
                  </a:cubicBezTo>
                  <a:lnTo>
                    <a:pt x="80" y="115"/>
                  </a:lnTo>
                  <a:cubicBezTo>
                    <a:pt x="99" y="95"/>
                    <a:pt x="119" y="75"/>
                    <a:pt x="119" y="55"/>
                  </a:cubicBezTo>
                  <a:cubicBezTo>
                    <a:pt x="139" y="36"/>
                    <a:pt x="139" y="36"/>
                    <a:pt x="139" y="16"/>
                  </a:cubicBezTo>
                  <a:cubicBezTo>
                    <a:pt x="139" y="6"/>
                    <a:pt x="134" y="1"/>
                    <a:pt x="12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2"/>
            <p:cNvSpPr/>
            <p:nvPr/>
          </p:nvSpPr>
          <p:spPr>
            <a:xfrm flipH="1">
              <a:off x="-2357121" y="-777138"/>
              <a:ext cx="200643" cy="343238"/>
            </a:xfrm>
            <a:custGeom>
              <a:avLst/>
              <a:gdLst/>
              <a:ahLst/>
              <a:cxnLst/>
              <a:rect l="l" t="t" r="r" b="b"/>
              <a:pathLst>
                <a:path w="1925" h="3293" extrusionOk="0">
                  <a:moveTo>
                    <a:pt x="159" y="0"/>
                  </a:moveTo>
                  <a:cubicBezTo>
                    <a:pt x="159" y="0"/>
                    <a:pt x="140" y="40"/>
                    <a:pt x="140" y="79"/>
                  </a:cubicBezTo>
                  <a:cubicBezTo>
                    <a:pt x="140" y="119"/>
                    <a:pt x="120" y="179"/>
                    <a:pt x="120" y="218"/>
                  </a:cubicBezTo>
                  <a:lnTo>
                    <a:pt x="100" y="436"/>
                  </a:lnTo>
                  <a:cubicBezTo>
                    <a:pt x="60" y="793"/>
                    <a:pt x="40" y="1150"/>
                    <a:pt x="21" y="1507"/>
                  </a:cubicBezTo>
                  <a:lnTo>
                    <a:pt x="21" y="1805"/>
                  </a:lnTo>
                  <a:lnTo>
                    <a:pt x="21" y="2003"/>
                  </a:lnTo>
                  <a:cubicBezTo>
                    <a:pt x="1" y="2261"/>
                    <a:pt x="21" y="2539"/>
                    <a:pt x="80" y="2796"/>
                  </a:cubicBezTo>
                  <a:cubicBezTo>
                    <a:pt x="80" y="2856"/>
                    <a:pt x="100" y="2915"/>
                    <a:pt x="140" y="2975"/>
                  </a:cubicBezTo>
                  <a:cubicBezTo>
                    <a:pt x="159" y="3054"/>
                    <a:pt x="179" y="3114"/>
                    <a:pt x="239" y="3153"/>
                  </a:cubicBezTo>
                  <a:cubicBezTo>
                    <a:pt x="259" y="3173"/>
                    <a:pt x="259" y="3173"/>
                    <a:pt x="278" y="3193"/>
                  </a:cubicBezTo>
                  <a:lnTo>
                    <a:pt x="338" y="3213"/>
                  </a:lnTo>
                  <a:cubicBezTo>
                    <a:pt x="358" y="3213"/>
                    <a:pt x="397" y="3233"/>
                    <a:pt x="417" y="3253"/>
                  </a:cubicBezTo>
                  <a:lnTo>
                    <a:pt x="516" y="3272"/>
                  </a:lnTo>
                  <a:lnTo>
                    <a:pt x="616" y="3292"/>
                  </a:lnTo>
                  <a:cubicBezTo>
                    <a:pt x="814" y="3292"/>
                    <a:pt x="992" y="3272"/>
                    <a:pt x="1171" y="3193"/>
                  </a:cubicBezTo>
                  <a:cubicBezTo>
                    <a:pt x="1329" y="3134"/>
                    <a:pt x="1488" y="3034"/>
                    <a:pt x="1647" y="2915"/>
                  </a:cubicBezTo>
                  <a:cubicBezTo>
                    <a:pt x="1726" y="2856"/>
                    <a:pt x="1805" y="2796"/>
                    <a:pt x="1885" y="2717"/>
                  </a:cubicBezTo>
                  <a:cubicBezTo>
                    <a:pt x="1924" y="2677"/>
                    <a:pt x="1924" y="2677"/>
                    <a:pt x="1905" y="2677"/>
                  </a:cubicBezTo>
                  <a:lnTo>
                    <a:pt x="1766" y="2796"/>
                  </a:lnTo>
                  <a:cubicBezTo>
                    <a:pt x="1726" y="2816"/>
                    <a:pt x="1686" y="2856"/>
                    <a:pt x="1647" y="2876"/>
                  </a:cubicBezTo>
                  <a:cubicBezTo>
                    <a:pt x="1548" y="2935"/>
                    <a:pt x="1429" y="3015"/>
                    <a:pt x="1310" y="3074"/>
                  </a:cubicBezTo>
                  <a:cubicBezTo>
                    <a:pt x="1171" y="3153"/>
                    <a:pt x="1032" y="3213"/>
                    <a:pt x="873" y="3233"/>
                  </a:cubicBezTo>
                  <a:cubicBezTo>
                    <a:pt x="822" y="3240"/>
                    <a:pt x="769" y="3245"/>
                    <a:pt x="714" y="3245"/>
                  </a:cubicBezTo>
                  <a:cubicBezTo>
                    <a:pt x="618" y="3245"/>
                    <a:pt x="518" y="3231"/>
                    <a:pt x="417" y="3193"/>
                  </a:cubicBezTo>
                  <a:cubicBezTo>
                    <a:pt x="378" y="3193"/>
                    <a:pt x="358" y="3173"/>
                    <a:pt x="318" y="3153"/>
                  </a:cubicBezTo>
                  <a:cubicBezTo>
                    <a:pt x="278" y="3134"/>
                    <a:pt x="259" y="3114"/>
                    <a:pt x="239" y="3074"/>
                  </a:cubicBezTo>
                  <a:cubicBezTo>
                    <a:pt x="179" y="3015"/>
                    <a:pt x="159" y="2955"/>
                    <a:pt x="140" y="2876"/>
                  </a:cubicBezTo>
                  <a:cubicBezTo>
                    <a:pt x="120" y="2796"/>
                    <a:pt x="100" y="2737"/>
                    <a:pt x="100" y="2658"/>
                  </a:cubicBezTo>
                  <a:cubicBezTo>
                    <a:pt x="60" y="2380"/>
                    <a:pt x="60" y="2122"/>
                    <a:pt x="60" y="1844"/>
                  </a:cubicBezTo>
                  <a:cubicBezTo>
                    <a:pt x="60" y="1587"/>
                    <a:pt x="60" y="1329"/>
                    <a:pt x="80" y="1071"/>
                  </a:cubicBezTo>
                  <a:cubicBezTo>
                    <a:pt x="100" y="793"/>
                    <a:pt x="140" y="496"/>
                    <a:pt x="159" y="198"/>
                  </a:cubicBezTo>
                  <a:lnTo>
                    <a:pt x="159" y="60"/>
                  </a:lnTo>
                  <a:cubicBezTo>
                    <a:pt x="179" y="40"/>
                    <a:pt x="179" y="2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2"/>
            <p:cNvSpPr/>
            <p:nvPr/>
          </p:nvSpPr>
          <p:spPr>
            <a:xfrm flipH="1">
              <a:off x="-2483245" y="-655187"/>
              <a:ext cx="58056" cy="64103"/>
            </a:xfrm>
            <a:custGeom>
              <a:avLst/>
              <a:gdLst/>
              <a:ahLst/>
              <a:cxnLst/>
              <a:rect l="l" t="t" r="r" b="b"/>
              <a:pathLst>
                <a:path w="557" h="615" extrusionOk="0">
                  <a:moveTo>
                    <a:pt x="378" y="0"/>
                  </a:moveTo>
                  <a:cubicBezTo>
                    <a:pt x="358" y="20"/>
                    <a:pt x="338" y="20"/>
                    <a:pt x="338" y="20"/>
                  </a:cubicBezTo>
                  <a:lnTo>
                    <a:pt x="298" y="60"/>
                  </a:lnTo>
                  <a:cubicBezTo>
                    <a:pt x="259" y="80"/>
                    <a:pt x="219" y="119"/>
                    <a:pt x="179" y="179"/>
                  </a:cubicBezTo>
                  <a:cubicBezTo>
                    <a:pt x="159" y="199"/>
                    <a:pt x="140" y="238"/>
                    <a:pt x="120" y="238"/>
                  </a:cubicBezTo>
                  <a:cubicBezTo>
                    <a:pt x="120" y="258"/>
                    <a:pt x="100" y="278"/>
                    <a:pt x="100" y="298"/>
                  </a:cubicBezTo>
                  <a:cubicBezTo>
                    <a:pt x="60" y="357"/>
                    <a:pt x="21" y="437"/>
                    <a:pt x="1" y="496"/>
                  </a:cubicBezTo>
                  <a:lnTo>
                    <a:pt x="22" y="507"/>
                  </a:lnTo>
                  <a:lnTo>
                    <a:pt x="22" y="507"/>
                  </a:lnTo>
                  <a:cubicBezTo>
                    <a:pt x="16" y="514"/>
                    <a:pt x="12" y="525"/>
                    <a:pt x="1" y="536"/>
                  </a:cubicBezTo>
                  <a:lnTo>
                    <a:pt x="40" y="536"/>
                  </a:lnTo>
                  <a:lnTo>
                    <a:pt x="40" y="516"/>
                  </a:lnTo>
                  <a:cubicBezTo>
                    <a:pt x="80" y="437"/>
                    <a:pt x="120" y="397"/>
                    <a:pt x="199" y="357"/>
                  </a:cubicBezTo>
                  <a:cubicBezTo>
                    <a:pt x="209" y="347"/>
                    <a:pt x="219" y="342"/>
                    <a:pt x="229" y="342"/>
                  </a:cubicBezTo>
                  <a:cubicBezTo>
                    <a:pt x="239" y="342"/>
                    <a:pt x="249" y="347"/>
                    <a:pt x="259" y="357"/>
                  </a:cubicBezTo>
                  <a:cubicBezTo>
                    <a:pt x="278" y="357"/>
                    <a:pt x="298" y="357"/>
                    <a:pt x="318" y="377"/>
                  </a:cubicBezTo>
                  <a:cubicBezTo>
                    <a:pt x="338" y="417"/>
                    <a:pt x="338" y="476"/>
                    <a:pt x="318" y="516"/>
                  </a:cubicBezTo>
                  <a:cubicBezTo>
                    <a:pt x="298" y="536"/>
                    <a:pt x="278" y="575"/>
                    <a:pt x="278" y="595"/>
                  </a:cubicBezTo>
                  <a:lnTo>
                    <a:pt x="278" y="615"/>
                  </a:lnTo>
                  <a:cubicBezTo>
                    <a:pt x="298" y="615"/>
                    <a:pt x="318" y="595"/>
                    <a:pt x="318" y="595"/>
                  </a:cubicBezTo>
                  <a:cubicBezTo>
                    <a:pt x="318" y="575"/>
                    <a:pt x="338" y="575"/>
                    <a:pt x="338" y="555"/>
                  </a:cubicBezTo>
                  <a:cubicBezTo>
                    <a:pt x="378" y="536"/>
                    <a:pt x="378" y="476"/>
                    <a:pt x="378" y="437"/>
                  </a:cubicBezTo>
                  <a:cubicBezTo>
                    <a:pt x="378" y="417"/>
                    <a:pt x="358" y="377"/>
                    <a:pt x="338" y="357"/>
                  </a:cubicBezTo>
                  <a:cubicBezTo>
                    <a:pt x="318" y="337"/>
                    <a:pt x="298" y="337"/>
                    <a:pt x="278" y="337"/>
                  </a:cubicBezTo>
                  <a:cubicBezTo>
                    <a:pt x="263" y="332"/>
                    <a:pt x="247" y="330"/>
                    <a:pt x="231" y="330"/>
                  </a:cubicBezTo>
                  <a:cubicBezTo>
                    <a:pt x="188" y="330"/>
                    <a:pt x="149" y="348"/>
                    <a:pt x="120" y="377"/>
                  </a:cubicBezTo>
                  <a:cubicBezTo>
                    <a:pt x="113" y="384"/>
                    <a:pt x="107" y="391"/>
                    <a:pt x="101" y="398"/>
                  </a:cubicBezTo>
                  <a:lnTo>
                    <a:pt x="101" y="398"/>
                  </a:lnTo>
                  <a:cubicBezTo>
                    <a:pt x="120" y="361"/>
                    <a:pt x="140" y="327"/>
                    <a:pt x="159" y="298"/>
                  </a:cubicBezTo>
                  <a:cubicBezTo>
                    <a:pt x="199" y="218"/>
                    <a:pt x="239" y="159"/>
                    <a:pt x="278" y="119"/>
                  </a:cubicBezTo>
                  <a:cubicBezTo>
                    <a:pt x="318" y="80"/>
                    <a:pt x="358" y="60"/>
                    <a:pt x="397" y="40"/>
                  </a:cubicBezTo>
                  <a:lnTo>
                    <a:pt x="457" y="40"/>
                  </a:lnTo>
                  <a:cubicBezTo>
                    <a:pt x="477" y="60"/>
                    <a:pt x="497" y="60"/>
                    <a:pt x="497" y="80"/>
                  </a:cubicBezTo>
                  <a:lnTo>
                    <a:pt x="536" y="119"/>
                  </a:lnTo>
                  <a:lnTo>
                    <a:pt x="556" y="119"/>
                  </a:lnTo>
                  <a:lnTo>
                    <a:pt x="556" y="80"/>
                  </a:lnTo>
                  <a:cubicBezTo>
                    <a:pt x="536" y="80"/>
                    <a:pt x="536" y="60"/>
                    <a:pt x="516" y="40"/>
                  </a:cubicBezTo>
                  <a:cubicBezTo>
                    <a:pt x="497" y="20"/>
                    <a:pt x="477" y="2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2"/>
            <p:cNvSpPr/>
            <p:nvPr/>
          </p:nvSpPr>
          <p:spPr>
            <a:xfrm flipH="1">
              <a:off x="-2559645" y="-727524"/>
              <a:ext cx="169270" cy="221286"/>
            </a:xfrm>
            <a:custGeom>
              <a:avLst/>
              <a:gdLst/>
              <a:ahLst/>
              <a:cxnLst/>
              <a:rect l="l" t="t" r="r" b="b"/>
              <a:pathLst>
                <a:path w="1624" h="2123" extrusionOk="0">
                  <a:moveTo>
                    <a:pt x="136" y="0"/>
                  </a:moveTo>
                  <a:cubicBezTo>
                    <a:pt x="136" y="0"/>
                    <a:pt x="1" y="913"/>
                    <a:pt x="132" y="913"/>
                  </a:cubicBezTo>
                  <a:cubicBezTo>
                    <a:pt x="134" y="913"/>
                    <a:pt x="135" y="913"/>
                    <a:pt x="136" y="912"/>
                  </a:cubicBezTo>
                  <a:cubicBezTo>
                    <a:pt x="275" y="873"/>
                    <a:pt x="275" y="694"/>
                    <a:pt x="275" y="694"/>
                  </a:cubicBezTo>
                  <a:cubicBezTo>
                    <a:pt x="275" y="694"/>
                    <a:pt x="503" y="375"/>
                    <a:pt x="759" y="375"/>
                  </a:cubicBezTo>
                  <a:cubicBezTo>
                    <a:pt x="796" y="375"/>
                    <a:pt x="833" y="382"/>
                    <a:pt x="870" y="397"/>
                  </a:cubicBezTo>
                  <a:cubicBezTo>
                    <a:pt x="1168" y="516"/>
                    <a:pt x="1108" y="1190"/>
                    <a:pt x="791" y="1428"/>
                  </a:cubicBezTo>
                  <a:cubicBezTo>
                    <a:pt x="612" y="1571"/>
                    <a:pt x="470" y="1599"/>
                    <a:pt x="384" y="1599"/>
                  </a:cubicBezTo>
                  <a:cubicBezTo>
                    <a:pt x="327" y="1599"/>
                    <a:pt x="295" y="1587"/>
                    <a:pt x="295" y="1587"/>
                  </a:cubicBezTo>
                  <a:lnTo>
                    <a:pt x="295" y="2122"/>
                  </a:lnTo>
                  <a:cubicBezTo>
                    <a:pt x="295" y="2122"/>
                    <a:pt x="1525" y="1706"/>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2"/>
            <p:cNvSpPr/>
            <p:nvPr/>
          </p:nvSpPr>
          <p:spPr>
            <a:xfrm flipH="1">
              <a:off x="-2508044" y="-787457"/>
              <a:ext cx="448710" cy="103399"/>
            </a:xfrm>
            <a:custGeom>
              <a:avLst/>
              <a:gdLst/>
              <a:ahLst/>
              <a:cxnLst/>
              <a:rect l="l" t="t" r="r" b="b"/>
              <a:pathLst>
                <a:path w="4305" h="992" extrusionOk="0">
                  <a:moveTo>
                    <a:pt x="2842" y="0"/>
                  </a:moveTo>
                  <a:cubicBezTo>
                    <a:pt x="2228" y="0"/>
                    <a:pt x="1620" y="26"/>
                    <a:pt x="1012" y="79"/>
                  </a:cubicBezTo>
                  <a:cubicBezTo>
                    <a:pt x="417" y="317"/>
                    <a:pt x="100" y="575"/>
                    <a:pt x="40" y="754"/>
                  </a:cubicBezTo>
                  <a:cubicBezTo>
                    <a:pt x="1" y="892"/>
                    <a:pt x="100" y="992"/>
                    <a:pt x="338" y="992"/>
                  </a:cubicBezTo>
                  <a:cubicBezTo>
                    <a:pt x="913" y="992"/>
                    <a:pt x="1429" y="734"/>
                    <a:pt x="2004" y="734"/>
                  </a:cubicBezTo>
                  <a:cubicBezTo>
                    <a:pt x="2579" y="734"/>
                    <a:pt x="3174" y="992"/>
                    <a:pt x="3749" y="992"/>
                  </a:cubicBezTo>
                  <a:cubicBezTo>
                    <a:pt x="3808" y="992"/>
                    <a:pt x="3868" y="972"/>
                    <a:pt x="3947" y="952"/>
                  </a:cubicBezTo>
                  <a:cubicBezTo>
                    <a:pt x="4145" y="892"/>
                    <a:pt x="4304" y="694"/>
                    <a:pt x="4284" y="476"/>
                  </a:cubicBezTo>
                  <a:cubicBezTo>
                    <a:pt x="4245" y="218"/>
                    <a:pt x="4026" y="20"/>
                    <a:pt x="3769" y="20"/>
                  </a:cubicBezTo>
                  <a:cubicBezTo>
                    <a:pt x="3458" y="7"/>
                    <a:pt x="3149"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2"/>
            <p:cNvSpPr/>
            <p:nvPr/>
          </p:nvSpPr>
          <p:spPr>
            <a:xfrm flipH="1">
              <a:off x="-3146654" y="-416080"/>
              <a:ext cx="1459324" cy="864817"/>
            </a:xfrm>
            <a:custGeom>
              <a:avLst/>
              <a:gdLst/>
              <a:ahLst/>
              <a:cxnLst/>
              <a:rect l="l" t="t" r="r" b="b"/>
              <a:pathLst>
                <a:path w="14001" h="8297" extrusionOk="0">
                  <a:moveTo>
                    <a:pt x="4274" y="1"/>
                  </a:moveTo>
                  <a:cubicBezTo>
                    <a:pt x="3837" y="1"/>
                    <a:pt x="3431" y="38"/>
                    <a:pt x="3252" y="165"/>
                  </a:cubicBezTo>
                  <a:cubicBezTo>
                    <a:pt x="2776" y="522"/>
                    <a:pt x="0" y="5659"/>
                    <a:pt x="0" y="5659"/>
                  </a:cubicBezTo>
                  <a:cubicBezTo>
                    <a:pt x="0" y="5659"/>
                    <a:pt x="790" y="6517"/>
                    <a:pt x="2281" y="6517"/>
                  </a:cubicBezTo>
                  <a:cubicBezTo>
                    <a:pt x="2588" y="6517"/>
                    <a:pt x="2926" y="6481"/>
                    <a:pt x="3292" y="6392"/>
                  </a:cubicBezTo>
                  <a:lnTo>
                    <a:pt x="3292" y="7681"/>
                  </a:lnTo>
                  <a:cubicBezTo>
                    <a:pt x="3292" y="7681"/>
                    <a:pt x="3411" y="7721"/>
                    <a:pt x="3669" y="7781"/>
                  </a:cubicBezTo>
                  <a:cubicBezTo>
                    <a:pt x="3788" y="7820"/>
                    <a:pt x="3927" y="7860"/>
                    <a:pt x="4105" y="7900"/>
                  </a:cubicBezTo>
                  <a:cubicBezTo>
                    <a:pt x="4870" y="8081"/>
                    <a:pt x="6092" y="8296"/>
                    <a:pt x="7451" y="8296"/>
                  </a:cubicBezTo>
                  <a:cubicBezTo>
                    <a:pt x="8171" y="8296"/>
                    <a:pt x="8929" y="8236"/>
                    <a:pt x="9678" y="8078"/>
                  </a:cubicBezTo>
                  <a:lnTo>
                    <a:pt x="9678" y="7483"/>
                  </a:lnTo>
                  <a:cubicBezTo>
                    <a:pt x="9678" y="7483"/>
                    <a:pt x="10666" y="7805"/>
                    <a:pt x="11823" y="7805"/>
                  </a:cubicBezTo>
                  <a:cubicBezTo>
                    <a:pt x="12550" y="7805"/>
                    <a:pt x="13343" y="7678"/>
                    <a:pt x="14001" y="7265"/>
                  </a:cubicBezTo>
                  <a:cubicBezTo>
                    <a:pt x="14001" y="7265"/>
                    <a:pt x="12335" y="1435"/>
                    <a:pt x="11324" y="820"/>
                  </a:cubicBezTo>
                  <a:cubicBezTo>
                    <a:pt x="10610" y="403"/>
                    <a:pt x="8706" y="245"/>
                    <a:pt x="7695" y="205"/>
                  </a:cubicBezTo>
                  <a:cubicBezTo>
                    <a:pt x="7298" y="165"/>
                    <a:pt x="7020" y="165"/>
                    <a:pt x="7020" y="165"/>
                  </a:cubicBezTo>
                  <a:cubicBezTo>
                    <a:pt x="6910" y="386"/>
                    <a:pt x="6680" y="505"/>
                    <a:pt x="6457" y="505"/>
                  </a:cubicBezTo>
                  <a:cubicBezTo>
                    <a:pt x="6440" y="505"/>
                    <a:pt x="6423" y="504"/>
                    <a:pt x="6406" y="502"/>
                  </a:cubicBezTo>
                  <a:cubicBezTo>
                    <a:pt x="6391" y="504"/>
                    <a:pt x="6377" y="504"/>
                    <a:pt x="6362" y="504"/>
                  </a:cubicBezTo>
                  <a:cubicBezTo>
                    <a:pt x="6122" y="504"/>
                    <a:pt x="5906" y="349"/>
                    <a:pt x="5850" y="106"/>
                  </a:cubicBezTo>
                  <a:lnTo>
                    <a:pt x="5454" y="66"/>
                  </a:lnTo>
                  <a:lnTo>
                    <a:pt x="4998" y="26"/>
                  </a:lnTo>
                  <a:cubicBezTo>
                    <a:pt x="4770" y="12"/>
                    <a:pt x="4517"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2"/>
            <p:cNvSpPr/>
            <p:nvPr/>
          </p:nvSpPr>
          <p:spPr>
            <a:xfrm flipH="1">
              <a:off x="-2762272" y="-365841"/>
              <a:ext cx="180005" cy="791750"/>
            </a:xfrm>
            <a:custGeom>
              <a:avLst/>
              <a:gdLst/>
              <a:ahLst/>
              <a:cxnLst/>
              <a:rect l="l" t="t" r="r" b="b"/>
              <a:pathLst>
                <a:path w="1727" h="7596" extrusionOk="0">
                  <a:moveTo>
                    <a:pt x="1726" y="1"/>
                  </a:moveTo>
                  <a:lnTo>
                    <a:pt x="1389" y="100"/>
                  </a:lnTo>
                  <a:lnTo>
                    <a:pt x="735" y="1190"/>
                  </a:lnTo>
                  <a:lnTo>
                    <a:pt x="1" y="6089"/>
                  </a:lnTo>
                  <a:lnTo>
                    <a:pt x="1092" y="7596"/>
                  </a:lnTo>
                  <a:lnTo>
                    <a:pt x="1092" y="7021"/>
                  </a:lnTo>
                  <a:cubicBezTo>
                    <a:pt x="636" y="3967"/>
                    <a:pt x="1726" y="1"/>
                    <a:pt x="1726" y="1"/>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2"/>
            <p:cNvSpPr/>
            <p:nvPr/>
          </p:nvSpPr>
          <p:spPr>
            <a:xfrm flipH="1">
              <a:off x="-2212448" y="-417539"/>
              <a:ext cx="142795" cy="822811"/>
            </a:xfrm>
            <a:custGeom>
              <a:avLst/>
              <a:gdLst/>
              <a:ahLst/>
              <a:cxnLst/>
              <a:rect l="l" t="t" r="r" b="b"/>
              <a:pathLst>
                <a:path w="1370" h="7894" extrusionOk="0">
                  <a:moveTo>
                    <a:pt x="1369" y="1"/>
                  </a:moveTo>
                  <a:lnTo>
                    <a:pt x="1349" y="21"/>
                  </a:lnTo>
                  <a:lnTo>
                    <a:pt x="278" y="2083"/>
                  </a:lnTo>
                  <a:lnTo>
                    <a:pt x="1" y="7795"/>
                  </a:lnTo>
                  <a:cubicBezTo>
                    <a:pt x="120" y="7814"/>
                    <a:pt x="278" y="7854"/>
                    <a:pt x="457" y="7894"/>
                  </a:cubicBezTo>
                  <a:lnTo>
                    <a:pt x="1369" y="40"/>
                  </a:lnTo>
                  <a:lnTo>
                    <a:pt x="1369"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2"/>
            <p:cNvSpPr/>
            <p:nvPr/>
          </p:nvSpPr>
          <p:spPr>
            <a:xfrm flipH="1">
              <a:off x="-2454264" y="-175618"/>
              <a:ext cx="254321" cy="310092"/>
            </a:xfrm>
            <a:custGeom>
              <a:avLst/>
              <a:gdLst/>
              <a:ahLst/>
              <a:cxnLst/>
              <a:rect l="l" t="t" r="r" b="b"/>
              <a:pathLst>
                <a:path w="2440" h="2975" extrusionOk="0">
                  <a:moveTo>
                    <a:pt x="1210" y="0"/>
                  </a:moveTo>
                  <a:cubicBezTo>
                    <a:pt x="536" y="0"/>
                    <a:pt x="0" y="674"/>
                    <a:pt x="0" y="1487"/>
                  </a:cubicBezTo>
                  <a:cubicBezTo>
                    <a:pt x="0" y="2301"/>
                    <a:pt x="536" y="2975"/>
                    <a:pt x="1210" y="2975"/>
                  </a:cubicBezTo>
                  <a:cubicBezTo>
                    <a:pt x="1884" y="2975"/>
                    <a:pt x="2439" y="2301"/>
                    <a:pt x="2439" y="1487"/>
                  </a:cubicBezTo>
                  <a:cubicBezTo>
                    <a:pt x="2439" y="674"/>
                    <a:pt x="1884"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2"/>
            <p:cNvSpPr/>
            <p:nvPr/>
          </p:nvSpPr>
          <p:spPr>
            <a:xfrm flipH="1">
              <a:off x="-2485221" y="-151124"/>
              <a:ext cx="266725" cy="320723"/>
            </a:xfrm>
            <a:custGeom>
              <a:avLst/>
              <a:gdLst/>
              <a:ahLst/>
              <a:cxnLst/>
              <a:rect l="l" t="t" r="r" b="b"/>
              <a:pathLst>
                <a:path w="2559" h="3077" extrusionOk="0">
                  <a:moveTo>
                    <a:pt x="1354" y="1"/>
                  </a:moveTo>
                  <a:cubicBezTo>
                    <a:pt x="1084" y="1"/>
                    <a:pt x="833" y="97"/>
                    <a:pt x="615" y="261"/>
                  </a:cubicBezTo>
                  <a:cubicBezTo>
                    <a:pt x="516" y="340"/>
                    <a:pt x="417" y="439"/>
                    <a:pt x="318" y="558"/>
                  </a:cubicBezTo>
                  <a:cubicBezTo>
                    <a:pt x="258" y="677"/>
                    <a:pt x="179" y="796"/>
                    <a:pt x="139" y="935"/>
                  </a:cubicBezTo>
                  <a:lnTo>
                    <a:pt x="120" y="975"/>
                  </a:lnTo>
                  <a:lnTo>
                    <a:pt x="100" y="1014"/>
                  </a:lnTo>
                  <a:lnTo>
                    <a:pt x="80" y="1114"/>
                  </a:lnTo>
                  <a:lnTo>
                    <a:pt x="60" y="1193"/>
                  </a:lnTo>
                  <a:cubicBezTo>
                    <a:pt x="40" y="1233"/>
                    <a:pt x="40" y="1252"/>
                    <a:pt x="40" y="1292"/>
                  </a:cubicBezTo>
                  <a:cubicBezTo>
                    <a:pt x="1" y="1530"/>
                    <a:pt x="1" y="1768"/>
                    <a:pt x="60" y="2006"/>
                  </a:cubicBezTo>
                  <a:cubicBezTo>
                    <a:pt x="120" y="2244"/>
                    <a:pt x="239" y="2462"/>
                    <a:pt x="397" y="2660"/>
                  </a:cubicBezTo>
                  <a:cubicBezTo>
                    <a:pt x="437" y="2700"/>
                    <a:pt x="477" y="2740"/>
                    <a:pt x="516" y="2779"/>
                  </a:cubicBezTo>
                  <a:lnTo>
                    <a:pt x="576" y="2839"/>
                  </a:lnTo>
                  <a:lnTo>
                    <a:pt x="655" y="2879"/>
                  </a:lnTo>
                  <a:cubicBezTo>
                    <a:pt x="695" y="2918"/>
                    <a:pt x="754" y="2938"/>
                    <a:pt x="794" y="2958"/>
                  </a:cubicBezTo>
                  <a:lnTo>
                    <a:pt x="873" y="2998"/>
                  </a:lnTo>
                  <a:cubicBezTo>
                    <a:pt x="893" y="3017"/>
                    <a:pt x="933" y="3017"/>
                    <a:pt x="953" y="3017"/>
                  </a:cubicBezTo>
                  <a:cubicBezTo>
                    <a:pt x="1062" y="3057"/>
                    <a:pt x="1171" y="3077"/>
                    <a:pt x="1280" y="3077"/>
                  </a:cubicBezTo>
                  <a:cubicBezTo>
                    <a:pt x="1389" y="3077"/>
                    <a:pt x="1498" y="3057"/>
                    <a:pt x="1607" y="3017"/>
                  </a:cubicBezTo>
                  <a:cubicBezTo>
                    <a:pt x="1647" y="3017"/>
                    <a:pt x="1667" y="2998"/>
                    <a:pt x="1706" y="2998"/>
                  </a:cubicBezTo>
                  <a:lnTo>
                    <a:pt x="1785" y="2958"/>
                  </a:lnTo>
                  <a:lnTo>
                    <a:pt x="1865" y="2918"/>
                  </a:lnTo>
                  <a:lnTo>
                    <a:pt x="1904" y="2879"/>
                  </a:lnTo>
                  <a:lnTo>
                    <a:pt x="1944" y="2859"/>
                  </a:lnTo>
                  <a:cubicBezTo>
                    <a:pt x="2043" y="2779"/>
                    <a:pt x="2142" y="2680"/>
                    <a:pt x="2222" y="2581"/>
                  </a:cubicBezTo>
                  <a:lnTo>
                    <a:pt x="2261" y="2502"/>
                  </a:lnTo>
                  <a:lnTo>
                    <a:pt x="2321" y="2422"/>
                  </a:lnTo>
                  <a:cubicBezTo>
                    <a:pt x="2341" y="2403"/>
                    <a:pt x="2341" y="2383"/>
                    <a:pt x="2361" y="2343"/>
                  </a:cubicBezTo>
                  <a:cubicBezTo>
                    <a:pt x="2380" y="2323"/>
                    <a:pt x="2400" y="2284"/>
                    <a:pt x="2400" y="2264"/>
                  </a:cubicBezTo>
                  <a:cubicBezTo>
                    <a:pt x="2420" y="2204"/>
                    <a:pt x="2460" y="2125"/>
                    <a:pt x="2460" y="2085"/>
                  </a:cubicBezTo>
                  <a:cubicBezTo>
                    <a:pt x="2480" y="2066"/>
                    <a:pt x="2499" y="2026"/>
                    <a:pt x="2499" y="2006"/>
                  </a:cubicBezTo>
                  <a:lnTo>
                    <a:pt x="2519" y="1907"/>
                  </a:lnTo>
                  <a:cubicBezTo>
                    <a:pt x="2519" y="1867"/>
                    <a:pt x="2539" y="1828"/>
                    <a:pt x="2539" y="1788"/>
                  </a:cubicBezTo>
                  <a:cubicBezTo>
                    <a:pt x="2539" y="1748"/>
                    <a:pt x="2539" y="1709"/>
                    <a:pt x="2539" y="1669"/>
                  </a:cubicBezTo>
                  <a:cubicBezTo>
                    <a:pt x="2539" y="1629"/>
                    <a:pt x="2519" y="1590"/>
                    <a:pt x="2499" y="1570"/>
                  </a:cubicBezTo>
                  <a:cubicBezTo>
                    <a:pt x="2498" y="1568"/>
                    <a:pt x="2496" y="1567"/>
                    <a:pt x="2494" y="1567"/>
                  </a:cubicBezTo>
                  <a:cubicBezTo>
                    <a:pt x="2476" y="1567"/>
                    <a:pt x="2460" y="1653"/>
                    <a:pt x="2460" y="1689"/>
                  </a:cubicBezTo>
                  <a:cubicBezTo>
                    <a:pt x="2440" y="1728"/>
                    <a:pt x="2440" y="1768"/>
                    <a:pt x="2440" y="1808"/>
                  </a:cubicBezTo>
                  <a:cubicBezTo>
                    <a:pt x="2420" y="1847"/>
                    <a:pt x="2420" y="1887"/>
                    <a:pt x="2420" y="1907"/>
                  </a:cubicBezTo>
                  <a:cubicBezTo>
                    <a:pt x="2400" y="2026"/>
                    <a:pt x="2361" y="2145"/>
                    <a:pt x="2321" y="2264"/>
                  </a:cubicBezTo>
                  <a:cubicBezTo>
                    <a:pt x="2202" y="2522"/>
                    <a:pt x="2004" y="2740"/>
                    <a:pt x="1746" y="2879"/>
                  </a:cubicBezTo>
                  <a:cubicBezTo>
                    <a:pt x="1612" y="2951"/>
                    <a:pt x="1467" y="2985"/>
                    <a:pt x="1323" y="2985"/>
                  </a:cubicBezTo>
                  <a:cubicBezTo>
                    <a:pt x="1190" y="2985"/>
                    <a:pt x="1057" y="2956"/>
                    <a:pt x="933" y="2898"/>
                  </a:cubicBezTo>
                  <a:cubicBezTo>
                    <a:pt x="774" y="2839"/>
                    <a:pt x="635" y="2720"/>
                    <a:pt x="536" y="2581"/>
                  </a:cubicBezTo>
                  <a:cubicBezTo>
                    <a:pt x="477" y="2502"/>
                    <a:pt x="417" y="2422"/>
                    <a:pt x="358" y="2343"/>
                  </a:cubicBezTo>
                  <a:cubicBezTo>
                    <a:pt x="159" y="1966"/>
                    <a:pt x="120" y="1530"/>
                    <a:pt x="219" y="1114"/>
                  </a:cubicBezTo>
                  <a:cubicBezTo>
                    <a:pt x="278" y="915"/>
                    <a:pt x="377" y="717"/>
                    <a:pt x="516" y="558"/>
                  </a:cubicBezTo>
                  <a:lnTo>
                    <a:pt x="556" y="499"/>
                  </a:lnTo>
                  <a:lnTo>
                    <a:pt x="596" y="459"/>
                  </a:lnTo>
                  <a:lnTo>
                    <a:pt x="615" y="439"/>
                  </a:lnTo>
                  <a:lnTo>
                    <a:pt x="675" y="380"/>
                  </a:lnTo>
                  <a:lnTo>
                    <a:pt x="734" y="340"/>
                  </a:lnTo>
                  <a:lnTo>
                    <a:pt x="774" y="320"/>
                  </a:lnTo>
                  <a:lnTo>
                    <a:pt x="814" y="301"/>
                  </a:lnTo>
                  <a:lnTo>
                    <a:pt x="873" y="261"/>
                  </a:lnTo>
                  <a:lnTo>
                    <a:pt x="933" y="221"/>
                  </a:lnTo>
                  <a:lnTo>
                    <a:pt x="972" y="221"/>
                  </a:lnTo>
                  <a:lnTo>
                    <a:pt x="1012" y="201"/>
                  </a:lnTo>
                  <a:cubicBezTo>
                    <a:pt x="1114" y="172"/>
                    <a:pt x="1215" y="154"/>
                    <a:pt x="1317" y="154"/>
                  </a:cubicBezTo>
                  <a:cubicBezTo>
                    <a:pt x="1354" y="154"/>
                    <a:pt x="1391" y="156"/>
                    <a:pt x="1429" y="162"/>
                  </a:cubicBezTo>
                  <a:cubicBezTo>
                    <a:pt x="1587" y="182"/>
                    <a:pt x="1726" y="221"/>
                    <a:pt x="1845" y="301"/>
                  </a:cubicBezTo>
                  <a:cubicBezTo>
                    <a:pt x="2083" y="459"/>
                    <a:pt x="2281" y="697"/>
                    <a:pt x="2380" y="975"/>
                  </a:cubicBezTo>
                  <a:cubicBezTo>
                    <a:pt x="2440" y="1133"/>
                    <a:pt x="2480" y="1312"/>
                    <a:pt x="2499" y="1471"/>
                  </a:cubicBezTo>
                  <a:cubicBezTo>
                    <a:pt x="2499" y="1529"/>
                    <a:pt x="2510" y="1565"/>
                    <a:pt x="2531" y="1565"/>
                  </a:cubicBezTo>
                  <a:cubicBezTo>
                    <a:pt x="2539" y="1565"/>
                    <a:pt x="2548" y="1561"/>
                    <a:pt x="2559" y="1550"/>
                  </a:cubicBezTo>
                  <a:cubicBezTo>
                    <a:pt x="2559" y="1490"/>
                    <a:pt x="2539" y="1431"/>
                    <a:pt x="2539" y="1371"/>
                  </a:cubicBezTo>
                  <a:cubicBezTo>
                    <a:pt x="2519" y="1332"/>
                    <a:pt x="2519" y="1272"/>
                    <a:pt x="2519" y="1233"/>
                  </a:cubicBezTo>
                  <a:lnTo>
                    <a:pt x="2499" y="1094"/>
                  </a:lnTo>
                  <a:cubicBezTo>
                    <a:pt x="2480" y="1074"/>
                    <a:pt x="2480" y="1034"/>
                    <a:pt x="2480" y="995"/>
                  </a:cubicBezTo>
                  <a:lnTo>
                    <a:pt x="2480" y="955"/>
                  </a:lnTo>
                  <a:lnTo>
                    <a:pt x="2480" y="915"/>
                  </a:lnTo>
                  <a:lnTo>
                    <a:pt x="2460" y="836"/>
                  </a:lnTo>
                  <a:cubicBezTo>
                    <a:pt x="2440" y="776"/>
                    <a:pt x="2400" y="717"/>
                    <a:pt x="2380" y="677"/>
                  </a:cubicBezTo>
                  <a:lnTo>
                    <a:pt x="2341" y="598"/>
                  </a:lnTo>
                  <a:lnTo>
                    <a:pt x="2321" y="558"/>
                  </a:lnTo>
                  <a:lnTo>
                    <a:pt x="2281" y="519"/>
                  </a:lnTo>
                  <a:lnTo>
                    <a:pt x="2222" y="459"/>
                  </a:lnTo>
                  <a:lnTo>
                    <a:pt x="2162" y="380"/>
                  </a:lnTo>
                  <a:cubicBezTo>
                    <a:pt x="2063" y="281"/>
                    <a:pt x="1964" y="201"/>
                    <a:pt x="1825" y="142"/>
                  </a:cubicBezTo>
                  <a:cubicBezTo>
                    <a:pt x="1706" y="63"/>
                    <a:pt x="1567" y="23"/>
                    <a:pt x="1429" y="3"/>
                  </a:cubicBezTo>
                  <a:cubicBezTo>
                    <a:pt x="1403" y="1"/>
                    <a:pt x="1378"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2"/>
            <p:cNvSpPr/>
            <p:nvPr/>
          </p:nvSpPr>
          <p:spPr>
            <a:xfrm flipH="1">
              <a:off x="-2762270" y="-384394"/>
              <a:ext cx="256406" cy="826876"/>
            </a:xfrm>
            <a:custGeom>
              <a:avLst/>
              <a:gdLst/>
              <a:ahLst/>
              <a:cxnLst/>
              <a:rect l="l" t="t" r="r" b="b"/>
              <a:pathLst>
                <a:path w="2460" h="7933" extrusionOk="0">
                  <a:moveTo>
                    <a:pt x="1210" y="0"/>
                  </a:moveTo>
                  <a:cubicBezTo>
                    <a:pt x="853" y="1249"/>
                    <a:pt x="595" y="2539"/>
                    <a:pt x="397" y="3828"/>
                  </a:cubicBezTo>
                  <a:cubicBezTo>
                    <a:pt x="0" y="6346"/>
                    <a:pt x="873" y="7933"/>
                    <a:pt x="873" y="7933"/>
                  </a:cubicBezTo>
                  <a:lnTo>
                    <a:pt x="1825" y="7774"/>
                  </a:lnTo>
                  <a:lnTo>
                    <a:pt x="1825" y="7199"/>
                  </a:lnTo>
                  <a:cubicBezTo>
                    <a:pt x="674" y="4680"/>
                    <a:pt x="2459" y="179"/>
                    <a:pt x="2459" y="179"/>
                  </a:cubicBezTo>
                  <a:lnTo>
                    <a:pt x="1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2"/>
            <p:cNvSpPr/>
            <p:nvPr/>
          </p:nvSpPr>
          <p:spPr>
            <a:xfrm flipH="1">
              <a:off x="-2212447" y="-415455"/>
              <a:ext cx="219196" cy="812492"/>
            </a:xfrm>
            <a:custGeom>
              <a:avLst/>
              <a:gdLst/>
              <a:ahLst/>
              <a:cxnLst/>
              <a:rect l="l" t="t" r="r" b="b"/>
              <a:pathLst>
                <a:path w="2103" h="7795" extrusionOk="0">
                  <a:moveTo>
                    <a:pt x="1170" y="1"/>
                  </a:moveTo>
                  <a:cubicBezTo>
                    <a:pt x="0" y="1012"/>
                    <a:pt x="357" y="6386"/>
                    <a:pt x="357" y="6386"/>
                  </a:cubicBezTo>
                  <a:lnTo>
                    <a:pt x="317" y="7794"/>
                  </a:lnTo>
                  <a:lnTo>
                    <a:pt x="734" y="7775"/>
                  </a:lnTo>
                  <a:cubicBezTo>
                    <a:pt x="932" y="4026"/>
                    <a:pt x="2102" y="1"/>
                    <a:pt x="2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2"/>
            <p:cNvSpPr/>
            <p:nvPr/>
          </p:nvSpPr>
          <p:spPr>
            <a:xfrm flipH="1">
              <a:off x="-2634060" y="-181872"/>
              <a:ext cx="502389" cy="115907"/>
            </a:xfrm>
            <a:custGeom>
              <a:avLst/>
              <a:gdLst/>
              <a:ahLst/>
              <a:cxnLst/>
              <a:rect l="l" t="t" r="r" b="b"/>
              <a:pathLst>
                <a:path w="4820" h="1112" extrusionOk="0">
                  <a:moveTo>
                    <a:pt x="1" y="1"/>
                  </a:moveTo>
                  <a:lnTo>
                    <a:pt x="1" y="377"/>
                  </a:lnTo>
                  <a:lnTo>
                    <a:pt x="4562" y="1111"/>
                  </a:lnTo>
                  <a:lnTo>
                    <a:pt x="4820" y="23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2"/>
            <p:cNvSpPr/>
            <p:nvPr/>
          </p:nvSpPr>
          <p:spPr>
            <a:xfrm flipH="1">
              <a:off x="-2491476" y="-409201"/>
              <a:ext cx="233684" cy="119972"/>
            </a:xfrm>
            <a:custGeom>
              <a:avLst/>
              <a:gdLst/>
              <a:ahLst/>
              <a:cxnLst/>
              <a:rect l="l" t="t" r="r" b="b"/>
              <a:pathLst>
                <a:path w="2242" h="1151" extrusionOk="0">
                  <a:moveTo>
                    <a:pt x="0" y="0"/>
                  </a:moveTo>
                  <a:lnTo>
                    <a:pt x="0" y="0"/>
                  </a:lnTo>
                  <a:cubicBezTo>
                    <a:pt x="20" y="357"/>
                    <a:pt x="119" y="1150"/>
                    <a:pt x="952" y="1150"/>
                  </a:cubicBezTo>
                  <a:cubicBezTo>
                    <a:pt x="1646" y="1150"/>
                    <a:pt x="2043" y="555"/>
                    <a:pt x="2241" y="139"/>
                  </a:cubicBezTo>
                  <a:cubicBezTo>
                    <a:pt x="1845" y="119"/>
                    <a:pt x="1567" y="99"/>
                    <a:pt x="1567" y="99"/>
                  </a:cubicBezTo>
                  <a:cubicBezTo>
                    <a:pt x="1457" y="320"/>
                    <a:pt x="1244" y="439"/>
                    <a:pt x="1008" y="439"/>
                  </a:cubicBezTo>
                  <a:cubicBezTo>
                    <a:pt x="989" y="439"/>
                    <a:pt x="971" y="438"/>
                    <a:pt x="952" y="436"/>
                  </a:cubicBezTo>
                  <a:cubicBezTo>
                    <a:pt x="938" y="438"/>
                    <a:pt x="923" y="438"/>
                    <a:pt x="909" y="438"/>
                  </a:cubicBezTo>
                  <a:cubicBezTo>
                    <a:pt x="668" y="438"/>
                    <a:pt x="453" y="283"/>
                    <a:pt x="397" y="40"/>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2"/>
            <p:cNvSpPr/>
            <p:nvPr/>
          </p:nvSpPr>
          <p:spPr>
            <a:xfrm flipH="1">
              <a:off x="-2505960" y="-735863"/>
              <a:ext cx="446626" cy="51804"/>
            </a:xfrm>
            <a:custGeom>
              <a:avLst/>
              <a:gdLst/>
              <a:ahLst/>
              <a:cxnLst/>
              <a:rect l="l" t="t" r="r" b="b"/>
              <a:pathLst>
                <a:path w="4285" h="497" extrusionOk="0">
                  <a:moveTo>
                    <a:pt x="4284" y="1"/>
                  </a:moveTo>
                  <a:lnTo>
                    <a:pt x="4284" y="1"/>
                  </a:lnTo>
                  <a:cubicBezTo>
                    <a:pt x="4145" y="179"/>
                    <a:pt x="3927" y="298"/>
                    <a:pt x="3689" y="338"/>
                  </a:cubicBezTo>
                  <a:cubicBezTo>
                    <a:pt x="3665" y="341"/>
                    <a:pt x="3638" y="343"/>
                    <a:pt x="3609" y="343"/>
                  </a:cubicBezTo>
                  <a:cubicBezTo>
                    <a:pt x="3198" y="343"/>
                    <a:pt x="2289" y="46"/>
                    <a:pt x="1601" y="46"/>
                  </a:cubicBezTo>
                  <a:cubicBezTo>
                    <a:pt x="1443" y="46"/>
                    <a:pt x="1297" y="61"/>
                    <a:pt x="1171" y="100"/>
                  </a:cubicBezTo>
                  <a:cubicBezTo>
                    <a:pt x="854" y="217"/>
                    <a:pt x="536" y="263"/>
                    <a:pt x="219" y="263"/>
                  </a:cubicBezTo>
                  <a:cubicBezTo>
                    <a:pt x="160" y="263"/>
                    <a:pt x="100" y="262"/>
                    <a:pt x="40" y="259"/>
                  </a:cubicBezTo>
                  <a:lnTo>
                    <a:pt x="40" y="259"/>
                  </a:lnTo>
                  <a:cubicBezTo>
                    <a:pt x="1" y="397"/>
                    <a:pt x="100" y="497"/>
                    <a:pt x="338" y="497"/>
                  </a:cubicBezTo>
                  <a:cubicBezTo>
                    <a:pt x="913" y="497"/>
                    <a:pt x="1429" y="239"/>
                    <a:pt x="2004" y="239"/>
                  </a:cubicBezTo>
                  <a:cubicBezTo>
                    <a:pt x="2579" y="239"/>
                    <a:pt x="3174" y="497"/>
                    <a:pt x="3749" y="497"/>
                  </a:cubicBezTo>
                  <a:cubicBezTo>
                    <a:pt x="3808" y="497"/>
                    <a:pt x="3868" y="477"/>
                    <a:pt x="3947" y="457"/>
                  </a:cubicBezTo>
                  <a:cubicBezTo>
                    <a:pt x="4145" y="397"/>
                    <a:pt x="4284" y="219"/>
                    <a:pt x="4284" y="1"/>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2"/>
            <p:cNvSpPr/>
            <p:nvPr/>
          </p:nvSpPr>
          <p:spPr>
            <a:xfrm flipH="1">
              <a:off x="-2340551" y="-895754"/>
              <a:ext cx="80674" cy="75256"/>
            </a:xfrm>
            <a:custGeom>
              <a:avLst/>
              <a:gdLst/>
              <a:ahLst/>
              <a:cxnLst/>
              <a:rect l="l" t="t" r="r" b="b"/>
              <a:pathLst>
                <a:path w="774" h="722" extrusionOk="0">
                  <a:moveTo>
                    <a:pt x="496" y="0"/>
                  </a:moveTo>
                  <a:cubicBezTo>
                    <a:pt x="425" y="0"/>
                    <a:pt x="356" y="18"/>
                    <a:pt x="298" y="47"/>
                  </a:cubicBezTo>
                  <a:cubicBezTo>
                    <a:pt x="199" y="107"/>
                    <a:pt x="139" y="166"/>
                    <a:pt x="80" y="266"/>
                  </a:cubicBezTo>
                  <a:cubicBezTo>
                    <a:pt x="40" y="345"/>
                    <a:pt x="0" y="424"/>
                    <a:pt x="0" y="523"/>
                  </a:cubicBezTo>
                  <a:cubicBezTo>
                    <a:pt x="0" y="583"/>
                    <a:pt x="20" y="623"/>
                    <a:pt x="60" y="662"/>
                  </a:cubicBezTo>
                  <a:cubicBezTo>
                    <a:pt x="99" y="702"/>
                    <a:pt x="139" y="722"/>
                    <a:pt x="199" y="722"/>
                  </a:cubicBezTo>
                  <a:cubicBezTo>
                    <a:pt x="278" y="722"/>
                    <a:pt x="377" y="702"/>
                    <a:pt x="476" y="662"/>
                  </a:cubicBezTo>
                  <a:cubicBezTo>
                    <a:pt x="556" y="623"/>
                    <a:pt x="635" y="563"/>
                    <a:pt x="694" y="484"/>
                  </a:cubicBezTo>
                  <a:cubicBezTo>
                    <a:pt x="754" y="404"/>
                    <a:pt x="774" y="305"/>
                    <a:pt x="774" y="206"/>
                  </a:cubicBezTo>
                  <a:cubicBezTo>
                    <a:pt x="754" y="147"/>
                    <a:pt x="734" y="107"/>
                    <a:pt x="694" y="67"/>
                  </a:cubicBezTo>
                  <a:lnTo>
                    <a:pt x="694" y="67"/>
                  </a:lnTo>
                  <a:cubicBezTo>
                    <a:pt x="714" y="107"/>
                    <a:pt x="734" y="147"/>
                    <a:pt x="734" y="206"/>
                  </a:cubicBezTo>
                  <a:cubicBezTo>
                    <a:pt x="734" y="285"/>
                    <a:pt x="714" y="365"/>
                    <a:pt x="655" y="444"/>
                  </a:cubicBezTo>
                  <a:cubicBezTo>
                    <a:pt x="556" y="603"/>
                    <a:pt x="377" y="682"/>
                    <a:pt x="199" y="702"/>
                  </a:cubicBezTo>
                  <a:cubicBezTo>
                    <a:pt x="139" y="702"/>
                    <a:pt x="99" y="682"/>
                    <a:pt x="60" y="642"/>
                  </a:cubicBezTo>
                  <a:cubicBezTo>
                    <a:pt x="40" y="623"/>
                    <a:pt x="20" y="563"/>
                    <a:pt x="20" y="523"/>
                  </a:cubicBezTo>
                  <a:cubicBezTo>
                    <a:pt x="20" y="484"/>
                    <a:pt x="40" y="424"/>
                    <a:pt x="40" y="385"/>
                  </a:cubicBezTo>
                  <a:cubicBezTo>
                    <a:pt x="60" y="345"/>
                    <a:pt x="99" y="305"/>
                    <a:pt x="119" y="266"/>
                  </a:cubicBezTo>
                  <a:cubicBezTo>
                    <a:pt x="159" y="186"/>
                    <a:pt x="238" y="127"/>
                    <a:pt x="298" y="67"/>
                  </a:cubicBezTo>
                  <a:cubicBezTo>
                    <a:pt x="337" y="47"/>
                    <a:pt x="377" y="28"/>
                    <a:pt x="437" y="8"/>
                  </a:cubicBezTo>
                  <a:lnTo>
                    <a:pt x="575" y="8"/>
                  </a:lnTo>
                  <a:cubicBezTo>
                    <a:pt x="549" y="2"/>
                    <a:pt x="522"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2"/>
            <p:cNvSpPr/>
            <p:nvPr/>
          </p:nvSpPr>
          <p:spPr>
            <a:xfrm flipH="1">
              <a:off x="-2518369" y="-936300"/>
              <a:ext cx="134457" cy="159267"/>
            </a:xfrm>
            <a:custGeom>
              <a:avLst/>
              <a:gdLst/>
              <a:ahLst/>
              <a:cxnLst/>
              <a:rect l="l" t="t" r="r" b="b"/>
              <a:pathLst>
                <a:path w="1290" h="1528" extrusionOk="0">
                  <a:moveTo>
                    <a:pt x="0" y="0"/>
                  </a:moveTo>
                  <a:lnTo>
                    <a:pt x="60" y="20"/>
                  </a:lnTo>
                  <a:lnTo>
                    <a:pt x="139" y="60"/>
                  </a:lnTo>
                  <a:cubicBezTo>
                    <a:pt x="298" y="99"/>
                    <a:pt x="436" y="139"/>
                    <a:pt x="595" y="218"/>
                  </a:cubicBezTo>
                  <a:cubicBezTo>
                    <a:pt x="635" y="238"/>
                    <a:pt x="674" y="258"/>
                    <a:pt x="694" y="278"/>
                  </a:cubicBezTo>
                  <a:lnTo>
                    <a:pt x="774" y="337"/>
                  </a:lnTo>
                  <a:cubicBezTo>
                    <a:pt x="853" y="417"/>
                    <a:pt x="932" y="496"/>
                    <a:pt x="992" y="595"/>
                  </a:cubicBezTo>
                  <a:cubicBezTo>
                    <a:pt x="1051" y="694"/>
                    <a:pt x="1091" y="793"/>
                    <a:pt x="1131" y="912"/>
                  </a:cubicBezTo>
                  <a:cubicBezTo>
                    <a:pt x="1190" y="1051"/>
                    <a:pt x="1230" y="1210"/>
                    <a:pt x="1250" y="1369"/>
                  </a:cubicBezTo>
                  <a:cubicBezTo>
                    <a:pt x="1269" y="1428"/>
                    <a:pt x="1269" y="1488"/>
                    <a:pt x="1269" y="1507"/>
                  </a:cubicBezTo>
                  <a:lnTo>
                    <a:pt x="1269" y="1527"/>
                  </a:lnTo>
                  <a:cubicBezTo>
                    <a:pt x="1269" y="1507"/>
                    <a:pt x="1269" y="1468"/>
                    <a:pt x="1289" y="1448"/>
                  </a:cubicBezTo>
                  <a:cubicBezTo>
                    <a:pt x="1289" y="1428"/>
                    <a:pt x="1289" y="1408"/>
                    <a:pt x="1289" y="1388"/>
                  </a:cubicBezTo>
                  <a:cubicBezTo>
                    <a:pt x="1289" y="1329"/>
                    <a:pt x="1289" y="1269"/>
                    <a:pt x="1289" y="1210"/>
                  </a:cubicBezTo>
                  <a:cubicBezTo>
                    <a:pt x="1269" y="1071"/>
                    <a:pt x="1230" y="912"/>
                    <a:pt x="1170" y="793"/>
                  </a:cubicBezTo>
                  <a:lnTo>
                    <a:pt x="1150" y="734"/>
                  </a:lnTo>
                  <a:lnTo>
                    <a:pt x="1131" y="694"/>
                  </a:lnTo>
                  <a:lnTo>
                    <a:pt x="1071" y="595"/>
                  </a:lnTo>
                  <a:cubicBezTo>
                    <a:pt x="1051" y="575"/>
                    <a:pt x="1031" y="555"/>
                    <a:pt x="1012" y="536"/>
                  </a:cubicBezTo>
                  <a:cubicBezTo>
                    <a:pt x="912" y="436"/>
                    <a:pt x="833" y="357"/>
                    <a:pt x="734" y="278"/>
                  </a:cubicBezTo>
                  <a:cubicBezTo>
                    <a:pt x="635" y="198"/>
                    <a:pt x="536" y="139"/>
                    <a:pt x="436" y="99"/>
                  </a:cubicBezTo>
                  <a:cubicBezTo>
                    <a:pt x="317" y="60"/>
                    <a:pt x="179" y="2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2"/>
            <p:cNvSpPr/>
            <p:nvPr/>
          </p:nvSpPr>
          <p:spPr>
            <a:xfrm flipH="1">
              <a:off x="-3082676" y="293528"/>
              <a:ext cx="411500" cy="40442"/>
            </a:xfrm>
            <a:custGeom>
              <a:avLst/>
              <a:gdLst/>
              <a:ahLst/>
              <a:cxnLst/>
              <a:rect l="l" t="t" r="r" b="b"/>
              <a:pathLst>
                <a:path w="3948" h="388" extrusionOk="0">
                  <a:moveTo>
                    <a:pt x="3927" y="1"/>
                  </a:moveTo>
                  <a:lnTo>
                    <a:pt x="3808" y="80"/>
                  </a:lnTo>
                  <a:cubicBezTo>
                    <a:pt x="3769" y="100"/>
                    <a:pt x="3729" y="120"/>
                    <a:pt x="3709" y="120"/>
                  </a:cubicBezTo>
                  <a:lnTo>
                    <a:pt x="3551" y="179"/>
                  </a:lnTo>
                  <a:lnTo>
                    <a:pt x="3412" y="219"/>
                  </a:lnTo>
                  <a:cubicBezTo>
                    <a:pt x="3154" y="298"/>
                    <a:pt x="2916" y="338"/>
                    <a:pt x="2658" y="358"/>
                  </a:cubicBezTo>
                  <a:lnTo>
                    <a:pt x="2103" y="358"/>
                  </a:lnTo>
                  <a:cubicBezTo>
                    <a:pt x="1885" y="338"/>
                    <a:pt x="1647" y="318"/>
                    <a:pt x="1448" y="298"/>
                  </a:cubicBezTo>
                  <a:cubicBezTo>
                    <a:pt x="1250" y="278"/>
                    <a:pt x="1091" y="259"/>
                    <a:pt x="853" y="219"/>
                  </a:cubicBezTo>
                  <a:cubicBezTo>
                    <a:pt x="616" y="159"/>
                    <a:pt x="397" y="120"/>
                    <a:pt x="159" y="40"/>
                  </a:cubicBezTo>
                  <a:lnTo>
                    <a:pt x="60" y="21"/>
                  </a:lnTo>
                  <a:lnTo>
                    <a:pt x="1" y="21"/>
                  </a:lnTo>
                  <a:cubicBezTo>
                    <a:pt x="1" y="21"/>
                    <a:pt x="40" y="40"/>
                    <a:pt x="60" y="40"/>
                  </a:cubicBezTo>
                  <a:lnTo>
                    <a:pt x="179" y="80"/>
                  </a:lnTo>
                  <a:lnTo>
                    <a:pt x="338" y="120"/>
                  </a:lnTo>
                  <a:cubicBezTo>
                    <a:pt x="616" y="199"/>
                    <a:pt x="893" y="259"/>
                    <a:pt x="1191" y="298"/>
                  </a:cubicBezTo>
                  <a:lnTo>
                    <a:pt x="1429" y="338"/>
                  </a:lnTo>
                  <a:cubicBezTo>
                    <a:pt x="1488" y="338"/>
                    <a:pt x="1528" y="358"/>
                    <a:pt x="1587" y="358"/>
                  </a:cubicBezTo>
                  <a:cubicBezTo>
                    <a:pt x="1795" y="378"/>
                    <a:pt x="2004" y="387"/>
                    <a:pt x="2212" y="387"/>
                  </a:cubicBezTo>
                  <a:cubicBezTo>
                    <a:pt x="2420" y="387"/>
                    <a:pt x="2628" y="378"/>
                    <a:pt x="2837" y="358"/>
                  </a:cubicBezTo>
                  <a:lnTo>
                    <a:pt x="3055" y="338"/>
                  </a:lnTo>
                  <a:cubicBezTo>
                    <a:pt x="3134" y="318"/>
                    <a:pt x="3194" y="298"/>
                    <a:pt x="3273" y="278"/>
                  </a:cubicBezTo>
                  <a:cubicBezTo>
                    <a:pt x="3412" y="239"/>
                    <a:pt x="3551" y="199"/>
                    <a:pt x="3689" y="140"/>
                  </a:cubicBezTo>
                  <a:lnTo>
                    <a:pt x="3808" y="100"/>
                  </a:lnTo>
                  <a:cubicBezTo>
                    <a:pt x="3848" y="80"/>
                    <a:pt x="3888" y="60"/>
                    <a:pt x="3908" y="40"/>
                  </a:cubicBezTo>
                  <a:cubicBezTo>
                    <a:pt x="3927" y="1"/>
                    <a:pt x="3947" y="1"/>
                    <a:pt x="3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2"/>
            <p:cNvSpPr/>
            <p:nvPr/>
          </p:nvSpPr>
          <p:spPr>
            <a:xfrm flipH="1">
              <a:off x="-2026391" y="149376"/>
              <a:ext cx="291531" cy="49198"/>
            </a:xfrm>
            <a:custGeom>
              <a:avLst/>
              <a:gdLst/>
              <a:ahLst/>
              <a:cxnLst/>
              <a:rect l="l" t="t" r="r" b="b"/>
              <a:pathLst>
                <a:path w="2797" h="472" extrusionOk="0">
                  <a:moveTo>
                    <a:pt x="27" y="1"/>
                  </a:moveTo>
                  <a:cubicBezTo>
                    <a:pt x="20" y="1"/>
                    <a:pt x="10" y="6"/>
                    <a:pt x="0" y="15"/>
                  </a:cubicBezTo>
                  <a:cubicBezTo>
                    <a:pt x="0" y="15"/>
                    <a:pt x="20" y="35"/>
                    <a:pt x="40" y="35"/>
                  </a:cubicBezTo>
                  <a:lnTo>
                    <a:pt x="99" y="95"/>
                  </a:lnTo>
                  <a:lnTo>
                    <a:pt x="218" y="134"/>
                  </a:lnTo>
                  <a:cubicBezTo>
                    <a:pt x="397" y="234"/>
                    <a:pt x="595" y="293"/>
                    <a:pt x="793" y="353"/>
                  </a:cubicBezTo>
                  <a:cubicBezTo>
                    <a:pt x="853" y="353"/>
                    <a:pt x="912" y="392"/>
                    <a:pt x="972" y="392"/>
                  </a:cubicBezTo>
                  <a:lnTo>
                    <a:pt x="1071" y="412"/>
                  </a:lnTo>
                  <a:cubicBezTo>
                    <a:pt x="1368" y="472"/>
                    <a:pt x="1666" y="472"/>
                    <a:pt x="1963" y="472"/>
                  </a:cubicBezTo>
                  <a:lnTo>
                    <a:pt x="2122" y="472"/>
                  </a:lnTo>
                  <a:cubicBezTo>
                    <a:pt x="2182" y="472"/>
                    <a:pt x="2221" y="452"/>
                    <a:pt x="2281" y="452"/>
                  </a:cubicBezTo>
                  <a:lnTo>
                    <a:pt x="2439" y="432"/>
                  </a:lnTo>
                  <a:lnTo>
                    <a:pt x="2598" y="412"/>
                  </a:lnTo>
                  <a:lnTo>
                    <a:pt x="2757" y="372"/>
                  </a:lnTo>
                  <a:cubicBezTo>
                    <a:pt x="2777" y="372"/>
                    <a:pt x="2796" y="353"/>
                    <a:pt x="2777" y="353"/>
                  </a:cubicBezTo>
                  <a:lnTo>
                    <a:pt x="2677" y="333"/>
                  </a:lnTo>
                  <a:lnTo>
                    <a:pt x="2598" y="333"/>
                  </a:lnTo>
                  <a:cubicBezTo>
                    <a:pt x="2539" y="333"/>
                    <a:pt x="2479" y="353"/>
                    <a:pt x="2380" y="353"/>
                  </a:cubicBezTo>
                  <a:cubicBezTo>
                    <a:pt x="2301" y="372"/>
                    <a:pt x="2201" y="392"/>
                    <a:pt x="2122" y="392"/>
                  </a:cubicBezTo>
                  <a:lnTo>
                    <a:pt x="1844" y="412"/>
                  </a:lnTo>
                  <a:lnTo>
                    <a:pt x="1448" y="412"/>
                  </a:lnTo>
                  <a:lnTo>
                    <a:pt x="1329" y="392"/>
                  </a:lnTo>
                  <a:lnTo>
                    <a:pt x="1230" y="372"/>
                  </a:lnTo>
                  <a:lnTo>
                    <a:pt x="1111" y="372"/>
                  </a:lnTo>
                  <a:lnTo>
                    <a:pt x="992" y="353"/>
                  </a:lnTo>
                  <a:cubicBezTo>
                    <a:pt x="853" y="313"/>
                    <a:pt x="714" y="273"/>
                    <a:pt x="575" y="234"/>
                  </a:cubicBezTo>
                  <a:cubicBezTo>
                    <a:pt x="417" y="194"/>
                    <a:pt x="258" y="115"/>
                    <a:pt x="119" y="55"/>
                  </a:cubicBezTo>
                  <a:cubicBezTo>
                    <a:pt x="99" y="35"/>
                    <a:pt x="60" y="15"/>
                    <a:pt x="40" y="15"/>
                  </a:cubicBezTo>
                  <a:cubicBezTo>
                    <a:pt x="40" y="6"/>
                    <a:pt x="35" y="1"/>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2"/>
            <p:cNvSpPr/>
            <p:nvPr/>
          </p:nvSpPr>
          <p:spPr>
            <a:xfrm flipH="1">
              <a:off x="-2685769" y="-374075"/>
              <a:ext cx="4273" cy="22827"/>
            </a:xfrm>
            <a:custGeom>
              <a:avLst/>
              <a:gdLst/>
              <a:ahLst/>
              <a:cxnLst/>
              <a:rect l="l" t="t" r="r" b="b"/>
              <a:pathLst>
                <a:path w="41" h="219" extrusionOk="0">
                  <a:moveTo>
                    <a:pt x="21" y="0"/>
                  </a:moveTo>
                  <a:lnTo>
                    <a:pt x="21" y="60"/>
                  </a:lnTo>
                  <a:lnTo>
                    <a:pt x="21" y="80"/>
                  </a:lnTo>
                  <a:lnTo>
                    <a:pt x="1" y="159"/>
                  </a:lnTo>
                  <a:cubicBezTo>
                    <a:pt x="1" y="179"/>
                    <a:pt x="1" y="199"/>
                    <a:pt x="1" y="218"/>
                  </a:cubicBezTo>
                  <a:lnTo>
                    <a:pt x="21" y="218"/>
                  </a:lnTo>
                  <a:cubicBezTo>
                    <a:pt x="21" y="209"/>
                    <a:pt x="21" y="209"/>
                    <a:pt x="21" y="209"/>
                  </a:cubicBezTo>
                  <a:cubicBezTo>
                    <a:pt x="21" y="209"/>
                    <a:pt x="21" y="209"/>
                    <a:pt x="21" y="199"/>
                  </a:cubicBezTo>
                  <a:lnTo>
                    <a:pt x="21" y="159"/>
                  </a:lnTo>
                  <a:lnTo>
                    <a:pt x="21" y="139"/>
                  </a:lnTo>
                  <a:cubicBezTo>
                    <a:pt x="41" y="119"/>
                    <a:pt x="41" y="99"/>
                    <a:pt x="41" y="99"/>
                  </a:cubicBezTo>
                  <a:cubicBezTo>
                    <a:pt x="41" y="80"/>
                    <a:pt x="41" y="60"/>
                    <a:pt x="41" y="60"/>
                  </a:cubicBezTo>
                  <a:cubicBezTo>
                    <a:pt x="41" y="4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2"/>
            <p:cNvSpPr/>
            <p:nvPr/>
          </p:nvSpPr>
          <p:spPr>
            <a:xfrm flipH="1">
              <a:off x="-2663046" y="-299654"/>
              <a:ext cx="10423" cy="47634"/>
            </a:xfrm>
            <a:custGeom>
              <a:avLst/>
              <a:gdLst/>
              <a:ahLst/>
              <a:cxnLst/>
              <a:rect l="l" t="t" r="r" b="b"/>
              <a:pathLst>
                <a:path w="100" h="457" extrusionOk="0">
                  <a:moveTo>
                    <a:pt x="80" y="0"/>
                  </a:moveTo>
                  <a:lnTo>
                    <a:pt x="80" y="20"/>
                  </a:lnTo>
                  <a:cubicBezTo>
                    <a:pt x="80" y="60"/>
                    <a:pt x="60" y="99"/>
                    <a:pt x="60" y="139"/>
                  </a:cubicBezTo>
                  <a:cubicBezTo>
                    <a:pt x="60" y="139"/>
                    <a:pt x="60" y="159"/>
                    <a:pt x="60" y="159"/>
                  </a:cubicBezTo>
                  <a:lnTo>
                    <a:pt x="60" y="179"/>
                  </a:lnTo>
                  <a:lnTo>
                    <a:pt x="20" y="318"/>
                  </a:lnTo>
                  <a:cubicBezTo>
                    <a:pt x="20" y="357"/>
                    <a:pt x="0" y="397"/>
                    <a:pt x="0" y="436"/>
                  </a:cubicBezTo>
                  <a:cubicBezTo>
                    <a:pt x="0" y="436"/>
                    <a:pt x="0" y="456"/>
                    <a:pt x="0" y="456"/>
                  </a:cubicBezTo>
                  <a:cubicBezTo>
                    <a:pt x="20" y="436"/>
                    <a:pt x="20" y="417"/>
                    <a:pt x="20" y="417"/>
                  </a:cubicBezTo>
                  <a:lnTo>
                    <a:pt x="40" y="318"/>
                  </a:lnTo>
                  <a:lnTo>
                    <a:pt x="40" y="278"/>
                  </a:lnTo>
                  <a:lnTo>
                    <a:pt x="40" y="258"/>
                  </a:lnTo>
                  <a:cubicBezTo>
                    <a:pt x="60" y="238"/>
                    <a:pt x="80" y="199"/>
                    <a:pt x="80" y="179"/>
                  </a:cubicBezTo>
                  <a:cubicBezTo>
                    <a:pt x="80" y="159"/>
                    <a:pt x="80" y="139"/>
                    <a:pt x="80" y="99"/>
                  </a:cubicBezTo>
                  <a:cubicBezTo>
                    <a:pt x="99" y="80"/>
                    <a:pt x="99" y="60"/>
                    <a:pt x="99" y="20"/>
                  </a:cubicBezTo>
                  <a:cubicBezTo>
                    <a:pt x="99" y="20"/>
                    <a:pt x="99" y="2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2"/>
            <p:cNvSpPr/>
            <p:nvPr/>
          </p:nvSpPr>
          <p:spPr>
            <a:xfrm flipH="1">
              <a:off x="-2636154" y="-196360"/>
              <a:ext cx="8338" cy="45654"/>
            </a:xfrm>
            <a:custGeom>
              <a:avLst/>
              <a:gdLst/>
              <a:ahLst/>
              <a:cxnLst/>
              <a:rect l="l" t="t" r="r" b="b"/>
              <a:pathLst>
                <a:path w="80" h="438" extrusionOk="0">
                  <a:moveTo>
                    <a:pt x="80" y="1"/>
                  </a:moveTo>
                  <a:lnTo>
                    <a:pt x="60" y="100"/>
                  </a:lnTo>
                  <a:lnTo>
                    <a:pt x="60" y="120"/>
                  </a:lnTo>
                  <a:lnTo>
                    <a:pt x="60" y="140"/>
                  </a:lnTo>
                  <a:lnTo>
                    <a:pt x="20" y="298"/>
                  </a:lnTo>
                  <a:cubicBezTo>
                    <a:pt x="20" y="318"/>
                    <a:pt x="0" y="358"/>
                    <a:pt x="0" y="397"/>
                  </a:cubicBezTo>
                  <a:cubicBezTo>
                    <a:pt x="0" y="397"/>
                    <a:pt x="0" y="417"/>
                    <a:pt x="0" y="437"/>
                  </a:cubicBezTo>
                  <a:lnTo>
                    <a:pt x="20" y="437"/>
                  </a:lnTo>
                  <a:lnTo>
                    <a:pt x="20" y="397"/>
                  </a:lnTo>
                  <a:cubicBezTo>
                    <a:pt x="20" y="397"/>
                    <a:pt x="40" y="378"/>
                    <a:pt x="40" y="378"/>
                  </a:cubicBezTo>
                  <a:cubicBezTo>
                    <a:pt x="60" y="338"/>
                    <a:pt x="60" y="298"/>
                    <a:pt x="60" y="278"/>
                  </a:cubicBezTo>
                  <a:lnTo>
                    <a:pt x="60" y="239"/>
                  </a:lnTo>
                  <a:lnTo>
                    <a:pt x="60" y="219"/>
                  </a:lnTo>
                  <a:cubicBezTo>
                    <a:pt x="60" y="179"/>
                    <a:pt x="60" y="159"/>
                    <a:pt x="80" y="140"/>
                  </a:cubicBezTo>
                  <a:cubicBezTo>
                    <a:pt x="80" y="100"/>
                    <a:pt x="60" y="80"/>
                    <a:pt x="80" y="60"/>
                  </a:cubicBezTo>
                  <a:cubicBezTo>
                    <a:pt x="80" y="33"/>
                    <a:pt x="80" y="16"/>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2"/>
            <p:cNvSpPr/>
            <p:nvPr/>
          </p:nvSpPr>
          <p:spPr>
            <a:xfrm flipH="1">
              <a:off x="-2613432" y="-97132"/>
              <a:ext cx="6358" cy="43569"/>
            </a:xfrm>
            <a:custGeom>
              <a:avLst/>
              <a:gdLst/>
              <a:ahLst/>
              <a:cxnLst/>
              <a:rect l="l" t="t" r="r" b="b"/>
              <a:pathLst>
                <a:path w="61" h="418" extrusionOk="0">
                  <a:moveTo>
                    <a:pt x="60" y="1"/>
                  </a:moveTo>
                  <a:lnTo>
                    <a:pt x="41" y="100"/>
                  </a:lnTo>
                  <a:lnTo>
                    <a:pt x="41" y="139"/>
                  </a:lnTo>
                  <a:lnTo>
                    <a:pt x="41" y="159"/>
                  </a:lnTo>
                  <a:lnTo>
                    <a:pt x="1" y="298"/>
                  </a:lnTo>
                  <a:lnTo>
                    <a:pt x="1" y="417"/>
                  </a:lnTo>
                  <a:cubicBezTo>
                    <a:pt x="21" y="417"/>
                    <a:pt x="1" y="417"/>
                    <a:pt x="21" y="377"/>
                  </a:cubicBezTo>
                  <a:cubicBezTo>
                    <a:pt x="41" y="358"/>
                    <a:pt x="41" y="318"/>
                    <a:pt x="41" y="298"/>
                  </a:cubicBezTo>
                  <a:lnTo>
                    <a:pt x="41" y="239"/>
                  </a:lnTo>
                  <a:cubicBezTo>
                    <a:pt x="41" y="239"/>
                    <a:pt x="41" y="239"/>
                    <a:pt x="41" y="219"/>
                  </a:cubicBezTo>
                  <a:cubicBezTo>
                    <a:pt x="41" y="199"/>
                    <a:pt x="60" y="179"/>
                    <a:pt x="60" y="139"/>
                  </a:cubicBezTo>
                  <a:cubicBezTo>
                    <a:pt x="60" y="120"/>
                    <a:pt x="41" y="100"/>
                    <a:pt x="60" y="60"/>
                  </a:cubicBezTo>
                  <a:cubicBezTo>
                    <a:pt x="60" y="44"/>
                    <a:pt x="60" y="28"/>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2"/>
            <p:cNvSpPr/>
            <p:nvPr/>
          </p:nvSpPr>
          <p:spPr>
            <a:xfrm flipH="1">
              <a:off x="-2596859" y="2097"/>
              <a:ext cx="2189" cy="49719"/>
            </a:xfrm>
            <a:custGeom>
              <a:avLst/>
              <a:gdLst/>
              <a:ahLst/>
              <a:cxnLst/>
              <a:rect l="l" t="t" r="r" b="b"/>
              <a:pathLst>
                <a:path w="21" h="477" extrusionOk="0">
                  <a:moveTo>
                    <a:pt x="1" y="1"/>
                  </a:moveTo>
                  <a:lnTo>
                    <a:pt x="1" y="20"/>
                  </a:lnTo>
                  <a:lnTo>
                    <a:pt x="1" y="120"/>
                  </a:lnTo>
                  <a:lnTo>
                    <a:pt x="1" y="159"/>
                  </a:lnTo>
                  <a:lnTo>
                    <a:pt x="1" y="179"/>
                  </a:lnTo>
                  <a:lnTo>
                    <a:pt x="1" y="338"/>
                  </a:lnTo>
                  <a:cubicBezTo>
                    <a:pt x="1" y="358"/>
                    <a:pt x="1" y="397"/>
                    <a:pt x="1" y="437"/>
                  </a:cubicBezTo>
                  <a:cubicBezTo>
                    <a:pt x="1" y="457"/>
                    <a:pt x="1" y="457"/>
                    <a:pt x="1" y="477"/>
                  </a:cubicBezTo>
                  <a:lnTo>
                    <a:pt x="21" y="477"/>
                  </a:lnTo>
                  <a:lnTo>
                    <a:pt x="21" y="457"/>
                  </a:lnTo>
                  <a:cubicBezTo>
                    <a:pt x="21" y="437"/>
                    <a:pt x="21" y="437"/>
                    <a:pt x="21" y="417"/>
                  </a:cubicBezTo>
                  <a:lnTo>
                    <a:pt x="21" y="278"/>
                  </a:lnTo>
                  <a:cubicBezTo>
                    <a:pt x="21" y="278"/>
                    <a:pt x="21" y="258"/>
                    <a:pt x="21" y="258"/>
                  </a:cubicBezTo>
                  <a:cubicBezTo>
                    <a:pt x="21" y="239"/>
                    <a:pt x="21" y="199"/>
                    <a:pt x="21" y="179"/>
                  </a:cubicBezTo>
                  <a:lnTo>
                    <a:pt x="21" y="100"/>
                  </a:lnTo>
                  <a:lnTo>
                    <a:pt x="21" y="20"/>
                  </a:lnTo>
                  <a:cubicBezTo>
                    <a:pt x="21" y="20"/>
                    <a:pt x="21"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2"/>
            <p:cNvSpPr/>
            <p:nvPr/>
          </p:nvSpPr>
          <p:spPr>
            <a:xfrm flipH="1">
              <a:off x="-2603113" y="103410"/>
              <a:ext cx="4273" cy="49719"/>
            </a:xfrm>
            <a:custGeom>
              <a:avLst/>
              <a:gdLst/>
              <a:ahLst/>
              <a:cxnLst/>
              <a:rect l="l" t="t" r="r" b="b"/>
              <a:pathLst>
                <a:path w="41" h="477" extrusionOk="0">
                  <a:moveTo>
                    <a:pt x="1" y="0"/>
                  </a:moveTo>
                  <a:lnTo>
                    <a:pt x="1" y="40"/>
                  </a:lnTo>
                  <a:lnTo>
                    <a:pt x="1" y="139"/>
                  </a:lnTo>
                  <a:cubicBezTo>
                    <a:pt x="1" y="159"/>
                    <a:pt x="1" y="159"/>
                    <a:pt x="1" y="179"/>
                  </a:cubicBezTo>
                  <a:lnTo>
                    <a:pt x="1" y="199"/>
                  </a:lnTo>
                  <a:lnTo>
                    <a:pt x="1" y="337"/>
                  </a:lnTo>
                  <a:lnTo>
                    <a:pt x="1" y="456"/>
                  </a:lnTo>
                  <a:cubicBezTo>
                    <a:pt x="1" y="456"/>
                    <a:pt x="1" y="476"/>
                    <a:pt x="1" y="476"/>
                  </a:cubicBezTo>
                  <a:lnTo>
                    <a:pt x="20" y="476"/>
                  </a:lnTo>
                  <a:lnTo>
                    <a:pt x="40" y="456"/>
                  </a:lnTo>
                  <a:cubicBezTo>
                    <a:pt x="40" y="456"/>
                    <a:pt x="40" y="437"/>
                    <a:pt x="40" y="437"/>
                  </a:cubicBezTo>
                  <a:cubicBezTo>
                    <a:pt x="40" y="437"/>
                    <a:pt x="40" y="417"/>
                    <a:pt x="40" y="397"/>
                  </a:cubicBezTo>
                  <a:lnTo>
                    <a:pt x="40" y="318"/>
                  </a:lnTo>
                  <a:lnTo>
                    <a:pt x="40" y="258"/>
                  </a:lnTo>
                  <a:cubicBezTo>
                    <a:pt x="40" y="258"/>
                    <a:pt x="40" y="258"/>
                    <a:pt x="40" y="238"/>
                  </a:cubicBezTo>
                  <a:cubicBezTo>
                    <a:pt x="40" y="218"/>
                    <a:pt x="40" y="179"/>
                    <a:pt x="40" y="159"/>
                  </a:cubicBezTo>
                  <a:cubicBezTo>
                    <a:pt x="20" y="139"/>
                    <a:pt x="20" y="119"/>
                    <a:pt x="20" y="80"/>
                  </a:cubicBezTo>
                  <a:cubicBezTo>
                    <a:pt x="20" y="60"/>
                    <a:pt x="20" y="4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2"/>
            <p:cNvSpPr/>
            <p:nvPr/>
          </p:nvSpPr>
          <p:spPr>
            <a:xfrm flipH="1">
              <a:off x="-2615516" y="206703"/>
              <a:ext cx="8443" cy="47634"/>
            </a:xfrm>
            <a:custGeom>
              <a:avLst/>
              <a:gdLst/>
              <a:ahLst/>
              <a:cxnLst/>
              <a:rect l="l" t="t" r="r" b="b"/>
              <a:pathLst>
                <a:path w="81" h="457" extrusionOk="0">
                  <a:moveTo>
                    <a:pt x="1" y="1"/>
                  </a:moveTo>
                  <a:lnTo>
                    <a:pt x="1" y="21"/>
                  </a:lnTo>
                  <a:cubicBezTo>
                    <a:pt x="1" y="60"/>
                    <a:pt x="21" y="100"/>
                    <a:pt x="21" y="120"/>
                  </a:cubicBezTo>
                  <a:cubicBezTo>
                    <a:pt x="21" y="140"/>
                    <a:pt x="21" y="140"/>
                    <a:pt x="21" y="160"/>
                  </a:cubicBezTo>
                  <a:lnTo>
                    <a:pt x="21" y="179"/>
                  </a:lnTo>
                  <a:lnTo>
                    <a:pt x="41" y="338"/>
                  </a:lnTo>
                  <a:cubicBezTo>
                    <a:pt x="41" y="358"/>
                    <a:pt x="60" y="397"/>
                    <a:pt x="60" y="437"/>
                  </a:cubicBezTo>
                  <a:cubicBezTo>
                    <a:pt x="60" y="417"/>
                    <a:pt x="60" y="397"/>
                    <a:pt x="60" y="397"/>
                  </a:cubicBezTo>
                  <a:cubicBezTo>
                    <a:pt x="60" y="358"/>
                    <a:pt x="41" y="318"/>
                    <a:pt x="41" y="298"/>
                  </a:cubicBezTo>
                  <a:lnTo>
                    <a:pt x="41" y="259"/>
                  </a:lnTo>
                  <a:cubicBezTo>
                    <a:pt x="41" y="239"/>
                    <a:pt x="41" y="239"/>
                    <a:pt x="41" y="219"/>
                  </a:cubicBezTo>
                  <a:cubicBezTo>
                    <a:pt x="41" y="199"/>
                    <a:pt x="41" y="179"/>
                    <a:pt x="41" y="160"/>
                  </a:cubicBezTo>
                  <a:cubicBezTo>
                    <a:pt x="21" y="120"/>
                    <a:pt x="21" y="100"/>
                    <a:pt x="21" y="80"/>
                  </a:cubicBezTo>
                  <a:cubicBezTo>
                    <a:pt x="21" y="41"/>
                    <a:pt x="21" y="21"/>
                    <a:pt x="1" y="1"/>
                  </a:cubicBezTo>
                  <a:close/>
                  <a:moveTo>
                    <a:pt x="60" y="437"/>
                  </a:moveTo>
                  <a:cubicBezTo>
                    <a:pt x="60" y="437"/>
                    <a:pt x="60" y="457"/>
                    <a:pt x="60" y="457"/>
                  </a:cubicBezTo>
                  <a:lnTo>
                    <a:pt x="80" y="457"/>
                  </a:lnTo>
                  <a:lnTo>
                    <a:pt x="60" y="4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2"/>
            <p:cNvSpPr/>
            <p:nvPr/>
          </p:nvSpPr>
          <p:spPr>
            <a:xfrm flipH="1">
              <a:off x="-2634070" y="305932"/>
              <a:ext cx="12508" cy="51804"/>
            </a:xfrm>
            <a:custGeom>
              <a:avLst/>
              <a:gdLst/>
              <a:ahLst/>
              <a:cxnLst/>
              <a:rect l="l" t="t" r="r" b="b"/>
              <a:pathLst>
                <a:path w="120" h="497" extrusionOk="0">
                  <a:moveTo>
                    <a:pt x="1" y="1"/>
                  </a:moveTo>
                  <a:lnTo>
                    <a:pt x="1" y="40"/>
                  </a:lnTo>
                  <a:lnTo>
                    <a:pt x="1" y="60"/>
                  </a:lnTo>
                  <a:lnTo>
                    <a:pt x="21" y="159"/>
                  </a:lnTo>
                  <a:cubicBezTo>
                    <a:pt x="21" y="159"/>
                    <a:pt x="21" y="179"/>
                    <a:pt x="21" y="179"/>
                  </a:cubicBezTo>
                  <a:cubicBezTo>
                    <a:pt x="21" y="199"/>
                    <a:pt x="21" y="199"/>
                    <a:pt x="21" y="199"/>
                  </a:cubicBezTo>
                  <a:lnTo>
                    <a:pt x="60" y="358"/>
                  </a:lnTo>
                  <a:cubicBezTo>
                    <a:pt x="60" y="397"/>
                    <a:pt x="80" y="437"/>
                    <a:pt x="80" y="457"/>
                  </a:cubicBezTo>
                  <a:cubicBezTo>
                    <a:pt x="80" y="477"/>
                    <a:pt x="80" y="477"/>
                    <a:pt x="100" y="497"/>
                  </a:cubicBezTo>
                  <a:lnTo>
                    <a:pt x="120" y="497"/>
                  </a:lnTo>
                  <a:lnTo>
                    <a:pt x="100" y="437"/>
                  </a:lnTo>
                  <a:cubicBezTo>
                    <a:pt x="120" y="437"/>
                    <a:pt x="120" y="417"/>
                    <a:pt x="100" y="397"/>
                  </a:cubicBezTo>
                  <a:cubicBezTo>
                    <a:pt x="100" y="378"/>
                    <a:pt x="80" y="338"/>
                    <a:pt x="80" y="318"/>
                  </a:cubicBezTo>
                  <a:lnTo>
                    <a:pt x="80" y="259"/>
                  </a:lnTo>
                  <a:lnTo>
                    <a:pt x="80" y="239"/>
                  </a:lnTo>
                  <a:cubicBezTo>
                    <a:pt x="80" y="219"/>
                    <a:pt x="60" y="199"/>
                    <a:pt x="60" y="159"/>
                  </a:cubicBezTo>
                  <a:lnTo>
                    <a:pt x="40" y="100"/>
                  </a:lnTo>
                  <a:cubicBezTo>
                    <a:pt x="21" y="60"/>
                    <a:pt x="21" y="40"/>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2"/>
            <p:cNvSpPr/>
            <p:nvPr/>
          </p:nvSpPr>
          <p:spPr>
            <a:xfrm flipH="1">
              <a:off x="-2648558" y="413499"/>
              <a:ext cx="6254" cy="20742"/>
            </a:xfrm>
            <a:custGeom>
              <a:avLst/>
              <a:gdLst/>
              <a:ahLst/>
              <a:cxnLst/>
              <a:rect l="l" t="t" r="r" b="b"/>
              <a:pathLst>
                <a:path w="60" h="199" extrusionOk="0">
                  <a:moveTo>
                    <a:pt x="0" y="0"/>
                  </a:moveTo>
                  <a:cubicBezTo>
                    <a:pt x="0" y="0"/>
                    <a:pt x="20" y="20"/>
                    <a:pt x="20" y="40"/>
                  </a:cubicBezTo>
                  <a:cubicBezTo>
                    <a:pt x="20" y="20"/>
                    <a:pt x="20" y="0"/>
                    <a:pt x="20" y="0"/>
                  </a:cubicBezTo>
                  <a:close/>
                  <a:moveTo>
                    <a:pt x="20" y="40"/>
                  </a:moveTo>
                  <a:cubicBezTo>
                    <a:pt x="20" y="40"/>
                    <a:pt x="20" y="59"/>
                    <a:pt x="20" y="59"/>
                  </a:cubicBezTo>
                  <a:cubicBezTo>
                    <a:pt x="20" y="79"/>
                    <a:pt x="40" y="119"/>
                    <a:pt x="40" y="139"/>
                  </a:cubicBezTo>
                  <a:lnTo>
                    <a:pt x="40" y="119"/>
                  </a:lnTo>
                  <a:cubicBezTo>
                    <a:pt x="40" y="99"/>
                    <a:pt x="40" y="79"/>
                    <a:pt x="40" y="79"/>
                  </a:cubicBezTo>
                  <a:lnTo>
                    <a:pt x="20" y="40"/>
                  </a:lnTo>
                  <a:close/>
                  <a:moveTo>
                    <a:pt x="40" y="139"/>
                  </a:moveTo>
                  <a:cubicBezTo>
                    <a:pt x="40" y="159"/>
                    <a:pt x="60" y="178"/>
                    <a:pt x="60" y="198"/>
                  </a:cubicBezTo>
                  <a:lnTo>
                    <a:pt x="60" y="178"/>
                  </a:lnTo>
                  <a:lnTo>
                    <a:pt x="40" y="13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2"/>
            <p:cNvSpPr/>
            <p:nvPr/>
          </p:nvSpPr>
          <p:spPr>
            <a:xfrm flipH="1">
              <a:off x="-2148348" y="-405136"/>
              <a:ext cx="4273" cy="16677"/>
            </a:xfrm>
            <a:custGeom>
              <a:avLst/>
              <a:gdLst/>
              <a:ahLst/>
              <a:cxnLst/>
              <a:rect l="l" t="t" r="r" b="b"/>
              <a:pathLst>
                <a:path w="41" h="160" extrusionOk="0">
                  <a:moveTo>
                    <a:pt x="21" y="1"/>
                  </a:moveTo>
                  <a:cubicBezTo>
                    <a:pt x="1" y="21"/>
                    <a:pt x="1" y="60"/>
                    <a:pt x="1" y="80"/>
                  </a:cubicBezTo>
                  <a:cubicBezTo>
                    <a:pt x="1" y="100"/>
                    <a:pt x="1" y="120"/>
                    <a:pt x="1" y="140"/>
                  </a:cubicBezTo>
                  <a:cubicBezTo>
                    <a:pt x="1" y="140"/>
                    <a:pt x="1" y="140"/>
                    <a:pt x="1" y="159"/>
                  </a:cubicBezTo>
                  <a:lnTo>
                    <a:pt x="21" y="159"/>
                  </a:lnTo>
                  <a:lnTo>
                    <a:pt x="21" y="140"/>
                  </a:lnTo>
                  <a:cubicBezTo>
                    <a:pt x="21" y="140"/>
                    <a:pt x="21" y="120"/>
                    <a:pt x="21" y="120"/>
                  </a:cubicBezTo>
                  <a:cubicBezTo>
                    <a:pt x="21" y="120"/>
                    <a:pt x="21" y="100"/>
                    <a:pt x="21" y="80"/>
                  </a:cubicBezTo>
                  <a:lnTo>
                    <a:pt x="21" y="60"/>
                  </a:lnTo>
                  <a:cubicBezTo>
                    <a:pt x="40" y="40"/>
                    <a:pt x="40" y="21"/>
                    <a:pt x="21" y="21"/>
                  </a:cubicBez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2"/>
            <p:cNvSpPr/>
            <p:nvPr/>
          </p:nvSpPr>
          <p:spPr>
            <a:xfrm flipH="1">
              <a:off x="-2129690" y="-341033"/>
              <a:ext cx="10423" cy="51804"/>
            </a:xfrm>
            <a:custGeom>
              <a:avLst/>
              <a:gdLst/>
              <a:ahLst/>
              <a:cxnLst/>
              <a:rect l="l" t="t" r="r" b="b"/>
              <a:pathLst>
                <a:path w="100" h="497" extrusionOk="0">
                  <a:moveTo>
                    <a:pt x="80" y="1"/>
                  </a:moveTo>
                  <a:cubicBezTo>
                    <a:pt x="80" y="1"/>
                    <a:pt x="80" y="20"/>
                    <a:pt x="80" y="20"/>
                  </a:cubicBezTo>
                  <a:cubicBezTo>
                    <a:pt x="100" y="20"/>
                    <a:pt x="100" y="1"/>
                    <a:pt x="80" y="1"/>
                  </a:cubicBezTo>
                  <a:close/>
                  <a:moveTo>
                    <a:pt x="80" y="60"/>
                  </a:moveTo>
                  <a:lnTo>
                    <a:pt x="60" y="159"/>
                  </a:lnTo>
                  <a:cubicBezTo>
                    <a:pt x="60" y="159"/>
                    <a:pt x="60" y="179"/>
                    <a:pt x="60" y="179"/>
                  </a:cubicBezTo>
                  <a:lnTo>
                    <a:pt x="60" y="199"/>
                  </a:lnTo>
                  <a:lnTo>
                    <a:pt x="21" y="358"/>
                  </a:lnTo>
                  <a:cubicBezTo>
                    <a:pt x="1" y="397"/>
                    <a:pt x="1" y="417"/>
                    <a:pt x="1" y="457"/>
                  </a:cubicBezTo>
                  <a:lnTo>
                    <a:pt x="1" y="496"/>
                  </a:lnTo>
                  <a:lnTo>
                    <a:pt x="21" y="496"/>
                  </a:lnTo>
                  <a:lnTo>
                    <a:pt x="21" y="457"/>
                  </a:lnTo>
                  <a:cubicBezTo>
                    <a:pt x="40" y="437"/>
                    <a:pt x="21" y="437"/>
                    <a:pt x="40" y="417"/>
                  </a:cubicBezTo>
                  <a:cubicBezTo>
                    <a:pt x="60" y="377"/>
                    <a:pt x="60" y="358"/>
                    <a:pt x="60" y="318"/>
                  </a:cubicBezTo>
                  <a:lnTo>
                    <a:pt x="60" y="278"/>
                  </a:lnTo>
                  <a:cubicBezTo>
                    <a:pt x="60" y="278"/>
                    <a:pt x="60" y="258"/>
                    <a:pt x="60" y="258"/>
                  </a:cubicBezTo>
                  <a:cubicBezTo>
                    <a:pt x="60" y="239"/>
                    <a:pt x="60" y="199"/>
                    <a:pt x="80" y="179"/>
                  </a:cubicBezTo>
                  <a:lnTo>
                    <a:pt x="80" y="100"/>
                  </a:lnTo>
                  <a:cubicBezTo>
                    <a:pt x="80" y="90"/>
                    <a:pt x="80" y="75"/>
                    <a:pt x="80" y="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2"/>
            <p:cNvSpPr/>
            <p:nvPr/>
          </p:nvSpPr>
          <p:spPr>
            <a:xfrm flipH="1">
              <a:off x="-2106968" y="-239720"/>
              <a:ext cx="10423" cy="49719"/>
            </a:xfrm>
            <a:custGeom>
              <a:avLst/>
              <a:gdLst/>
              <a:ahLst/>
              <a:cxnLst/>
              <a:rect l="l" t="t" r="r" b="b"/>
              <a:pathLst>
                <a:path w="100" h="477" extrusionOk="0">
                  <a:moveTo>
                    <a:pt x="80" y="0"/>
                  </a:moveTo>
                  <a:cubicBezTo>
                    <a:pt x="80" y="0"/>
                    <a:pt x="80" y="0"/>
                    <a:pt x="80" y="20"/>
                  </a:cubicBezTo>
                  <a:cubicBezTo>
                    <a:pt x="100" y="20"/>
                    <a:pt x="100" y="0"/>
                    <a:pt x="80" y="0"/>
                  </a:cubicBezTo>
                  <a:close/>
                  <a:moveTo>
                    <a:pt x="80" y="40"/>
                  </a:moveTo>
                  <a:lnTo>
                    <a:pt x="60" y="139"/>
                  </a:lnTo>
                  <a:cubicBezTo>
                    <a:pt x="60" y="159"/>
                    <a:pt x="60" y="159"/>
                    <a:pt x="60" y="179"/>
                  </a:cubicBezTo>
                  <a:lnTo>
                    <a:pt x="60" y="199"/>
                  </a:lnTo>
                  <a:lnTo>
                    <a:pt x="20" y="337"/>
                  </a:lnTo>
                  <a:cubicBezTo>
                    <a:pt x="20" y="377"/>
                    <a:pt x="1" y="417"/>
                    <a:pt x="1" y="456"/>
                  </a:cubicBezTo>
                  <a:lnTo>
                    <a:pt x="1" y="476"/>
                  </a:lnTo>
                  <a:lnTo>
                    <a:pt x="20" y="476"/>
                  </a:lnTo>
                  <a:lnTo>
                    <a:pt x="20" y="456"/>
                  </a:lnTo>
                  <a:cubicBezTo>
                    <a:pt x="40" y="437"/>
                    <a:pt x="40" y="417"/>
                    <a:pt x="40" y="417"/>
                  </a:cubicBezTo>
                  <a:cubicBezTo>
                    <a:pt x="60" y="377"/>
                    <a:pt x="60" y="357"/>
                    <a:pt x="60" y="318"/>
                  </a:cubicBezTo>
                  <a:lnTo>
                    <a:pt x="60" y="278"/>
                  </a:lnTo>
                  <a:cubicBezTo>
                    <a:pt x="60" y="258"/>
                    <a:pt x="60" y="258"/>
                    <a:pt x="60" y="258"/>
                  </a:cubicBezTo>
                  <a:cubicBezTo>
                    <a:pt x="60" y="218"/>
                    <a:pt x="60" y="199"/>
                    <a:pt x="80" y="179"/>
                  </a:cubicBezTo>
                  <a:lnTo>
                    <a:pt x="80" y="99"/>
                  </a:lnTo>
                  <a:cubicBezTo>
                    <a:pt x="80" y="85"/>
                    <a:pt x="80" y="60"/>
                    <a:pt x="80" y="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2"/>
            <p:cNvSpPr/>
            <p:nvPr/>
          </p:nvSpPr>
          <p:spPr>
            <a:xfrm flipH="1">
              <a:off x="-2084245" y="-138407"/>
              <a:ext cx="8338" cy="49615"/>
            </a:xfrm>
            <a:custGeom>
              <a:avLst/>
              <a:gdLst/>
              <a:ahLst/>
              <a:cxnLst/>
              <a:rect l="l" t="t" r="r" b="b"/>
              <a:pathLst>
                <a:path w="80" h="476" extrusionOk="0">
                  <a:moveTo>
                    <a:pt x="60" y="0"/>
                  </a:moveTo>
                  <a:cubicBezTo>
                    <a:pt x="60" y="0"/>
                    <a:pt x="60" y="0"/>
                    <a:pt x="60" y="20"/>
                  </a:cubicBezTo>
                  <a:lnTo>
                    <a:pt x="60" y="40"/>
                  </a:lnTo>
                  <a:lnTo>
                    <a:pt x="60" y="99"/>
                  </a:lnTo>
                  <a:cubicBezTo>
                    <a:pt x="60" y="60"/>
                    <a:pt x="80" y="40"/>
                    <a:pt x="80" y="20"/>
                  </a:cubicBezTo>
                  <a:cubicBezTo>
                    <a:pt x="80" y="0"/>
                    <a:pt x="80" y="0"/>
                    <a:pt x="80" y="0"/>
                  </a:cubicBezTo>
                  <a:close/>
                  <a:moveTo>
                    <a:pt x="60" y="179"/>
                  </a:moveTo>
                  <a:lnTo>
                    <a:pt x="20" y="337"/>
                  </a:lnTo>
                  <a:cubicBezTo>
                    <a:pt x="0" y="357"/>
                    <a:pt x="0" y="397"/>
                    <a:pt x="0" y="436"/>
                  </a:cubicBezTo>
                  <a:cubicBezTo>
                    <a:pt x="0" y="456"/>
                    <a:pt x="0" y="456"/>
                    <a:pt x="0" y="476"/>
                  </a:cubicBezTo>
                  <a:lnTo>
                    <a:pt x="20" y="476"/>
                  </a:lnTo>
                  <a:lnTo>
                    <a:pt x="20" y="436"/>
                  </a:lnTo>
                  <a:cubicBezTo>
                    <a:pt x="40" y="436"/>
                    <a:pt x="40" y="397"/>
                    <a:pt x="40" y="397"/>
                  </a:cubicBezTo>
                  <a:lnTo>
                    <a:pt x="60" y="317"/>
                  </a:lnTo>
                  <a:lnTo>
                    <a:pt x="60" y="258"/>
                  </a:lnTo>
                  <a:cubicBezTo>
                    <a:pt x="40" y="258"/>
                    <a:pt x="40" y="258"/>
                    <a:pt x="60" y="238"/>
                  </a:cubicBezTo>
                  <a:cubicBezTo>
                    <a:pt x="60" y="218"/>
                    <a:pt x="60" y="198"/>
                    <a:pt x="60" y="1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2"/>
            <p:cNvSpPr/>
            <p:nvPr/>
          </p:nvSpPr>
          <p:spPr>
            <a:xfrm flipH="1">
              <a:off x="-2063607" y="-35114"/>
              <a:ext cx="4273" cy="45550"/>
            </a:xfrm>
            <a:custGeom>
              <a:avLst/>
              <a:gdLst/>
              <a:ahLst/>
              <a:cxnLst/>
              <a:rect l="l" t="t" r="r" b="b"/>
              <a:pathLst>
                <a:path w="41" h="437" extrusionOk="0">
                  <a:moveTo>
                    <a:pt x="40" y="1"/>
                  </a:moveTo>
                  <a:lnTo>
                    <a:pt x="20" y="120"/>
                  </a:lnTo>
                  <a:cubicBezTo>
                    <a:pt x="20" y="120"/>
                    <a:pt x="20" y="139"/>
                    <a:pt x="20" y="139"/>
                  </a:cubicBezTo>
                  <a:lnTo>
                    <a:pt x="20" y="159"/>
                  </a:lnTo>
                  <a:lnTo>
                    <a:pt x="1" y="318"/>
                  </a:lnTo>
                  <a:lnTo>
                    <a:pt x="1" y="417"/>
                  </a:lnTo>
                  <a:lnTo>
                    <a:pt x="1" y="437"/>
                  </a:lnTo>
                  <a:lnTo>
                    <a:pt x="20" y="437"/>
                  </a:lnTo>
                  <a:lnTo>
                    <a:pt x="20" y="417"/>
                  </a:lnTo>
                  <a:cubicBezTo>
                    <a:pt x="40" y="417"/>
                    <a:pt x="40" y="417"/>
                    <a:pt x="40" y="377"/>
                  </a:cubicBezTo>
                  <a:lnTo>
                    <a:pt x="40" y="298"/>
                  </a:lnTo>
                  <a:lnTo>
                    <a:pt x="40" y="239"/>
                  </a:lnTo>
                  <a:lnTo>
                    <a:pt x="40" y="219"/>
                  </a:lnTo>
                  <a:cubicBezTo>
                    <a:pt x="40" y="199"/>
                    <a:pt x="40" y="179"/>
                    <a:pt x="40" y="139"/>
                  </a:cubicBezTo>
                  <a:lnTo>
                    <a:pt x="40" y="80"/>
                  </a:lnTo>
                  <a:cubicBezTo>
                    <a:pt x="40" y="47"/>
                    <a:pt x="40" y="28"/>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2"/>
            <p:cNvSpPr/>
            <p:nvPr/>
          </p:nvSpPr>
          <p:spPr>
            <a:xfrm flipH="1">
              <a:off x="-2049119" y="64115"/>
              <a:ext cx="6254" cy="47634"/>
            </a:xfrm>
            <a:custGeom>
              <a:avLst/>
              <a:gdLst/>
              <a:ahLst/>
              <a:cxnLst/>
              <a:rect l="l" t="t" r="r" b="b"/>
              <a:pathLst>
                <a:path w="60" h="457" extrusionOk="0">
                  <a:moveTo>
                    <a:pt x="40" y="1"/>
                  </a:moveTo>
                  <a:lnTo>
                    <a:pt x="40" y="20"/>
                  </a:lnTo>
                  <a:lnTo>
                    <a:pt x="40" y="119"/>
                  </a:lnTo>
                  <a:lnTo>
                    <a:pt x="40" y="159"/>
                  </a:lnTo>
                  <a:lnTo>
                    <a:pt x="40" y="179"/>
                  </a:lnTo>
                  <a:lnTo>
                    <a:pt x="20" y="318"/>
                  </a:lnTo>
                  <a:lnTo>
                    <a:pt x="20" y="437"/>
                  </a:lnTo>
                  <a:cubicBezTo>
                    <a:pt x="0" y="437"/>
                    <a:pt x="0" y="457"/>
                    <a:pt x="20" y="457"/>
                  </a:cubicBezTo>
                  <a:lnTo>
                    <a:pt x="40" y="437"/>
                  </a:lnTo>
                  <a:cubicBezTo>
                    <a:pt x="60" y="437"/>
                    <a:pt x="60" y="417"/>
                    <a:pt x="60" y="397"/>
                  </a:cubicBezTo>
                  <a:lnTo>
                    <a:pt x="60" y="318"/>
                  </a:lnTo>
                  <a:lnTo>
                    <a:pt x="60" y="258"/>
                  </a:lnTo>
                  <a:cubicBezTo>
                    <a:pt x="60" y="258"/>
                    <a:pt x="60" y="238"/>
                    <a:pt x="60" y="238"/>
                  </a:cubicBezTo>
                  <a:cubicBezTo>
                    <a:pt x="60" y="219"/>
                    <a:pt x="60" y="179"/>
                    <a:pt x="60" y="159"/>
                  </a:cubicBezTo>
                  <a:lnTo>
                    <a:pt x="60" y="80"/>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2"/>
            <p:cNvSpPr/>
            <p:nvPr/>
          </p:nvSpPr>
          <p:spPr>
            <a:xfrm flipH="1">
              <a:off x="-2034631" y="210873"/>
              <a:ext cx="1147" cy="2189"/>
            </a:xfrm>
            <a:custGeom>
              <a:avLst/>
              <a:gdLst/>
              <a:ahLst/>
              <a:cxnLst/>
              <a:rect l="l" t="t" r="r" b="b"/>
              <a:pathLst>
                <a:path w="11" h="21" extrusionOk="0">
                  <a:moveTo>
                    <a:pt x="11" y="1"/>
                  </a:moveTo>
                  <a:cubicBezTo>
                    <a:pt x="1" y="10"/>
                    <a:pt x="1" y="10"/>
                    <a:pt x="3" y="10"/>
                  </a:cubicBezTo>
                  <a:cubicBezTo>
                    <a:pt x="6" y="10"/>
                    <a:pt x="11" y="10"/>
                    <a:pt x="11" y="20"/>
                  </a:cubicBezTo>
                  <a:cubicBezTo>
                    <a:pt x="11" y="15"/>
                    <a:pt x="11" y="10"/>
                    <a:pt x="1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2"/>
            <p:cNvSpPr/>
            <p:nvPr/>
          </p:nvSpPr>
          <p:spPr>
            <a:xfrm flipH="1">
              <a:off x="-2032546" y="266637"/>
              <a:ext cx="2085" cy="49719"/>
            </a:xfrm>
            <a:custGeom>
              <a:avLst/>
              <a:gdLst/>
              <a:ahLst/>
              <a:cxnLst/>
              <a:rect l="l" t="t" r="r" b="b"/>
              <a:pathLst>
                <a:path w="20" h="477" extrusionOk="0">
                  <a:moveTo>
                    <a:pt x="0" y="1"/>
                  </a:moveTo>
                  <a:lnTo>
                    <a:pt x="0" y="41"/>
                  </a:lnTo>
                  <a:lnTo>
                    <a:pt x="0" y="140"/>
                  </a:lnTo>
                  <a:cubicBezTo>
                    <a:pt x="0" y="160"/>
                    <a:pt x="0" y="160"/>
                    <a:pt x="0" y="179"/>
                  </a:cubicBezTo>
                  <a:lnTo>
                    <a:pt x="0" y="199"/>
                  </a:lnTo>
                  <a:lnTo>
                    <a:pt x="0" y="338"/>
                  </a:lnTo>
                  <a:lnTo>
                    <a:pt x="0" y="457"/>
                  </a:lnTo>
                  <a:cubicBezTo>
                    <a:pt x="0" y="457"/>
                    <a:pt x="0" y="477"/>
                    <a:pt x="0" y="477"/>
                  </a:cubicBezTo>
                  <a:lnTo>
                    <a:pt x="20" y="477"/>
                  </a:lnTo>
                  <a:cubicBezTo>
                    <a:pt x="20" y="477"/>
                    <a:pt x="20" y="457"/>
                    <a:pt x="20" y="457"/>
                  </a:cubicBezTo>
                  <a:cubicBezTo>
                    <a:pt x="20" y="437"/>
                    <a:pt x="20" y="437"/>
                    <a:pt x="20" y="417"/>
                  </a:cubicBezTo>
                  <a:lnTo>
                    <a:pt x="20" y="318"/>
                  </a:lnTo>
                  <a:lnTo>
                    <a:pt x="20" y="259"/>
                  </a:lnTo>
                  <a:cubicBezTo>
                    <a:pt x="20" y="239"/>
                    <a:pt x="20" y="199"/>
                    <a:pt x="20" y="179"/>
                  </a:cubicBezTo>
                  <a:lnTo>
                    <a:pt x="20" y="100"/>
                  </a:lnTo>
                  <a:cubicBezTo>
                    <a:pt x="20" y="80"/>
                    <a:pt x="20" y="41"/>
                    <a:pt x="20" y="21"/>
                  </a:cubicBezTo>
                  <a:cubicBezTo>
                    <a:pt x="20" y="21"/>
                    <a:pt x="20"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2"/>
            <p:cNvSpPr/>
            <p:nvPr/>
          </p:nvSpPr>
          <p:spPr>
            <a:xfrm flipH="1">
              <a:off x="-2040885" y="372119"/>
              <a:ext cx="4273" cy="16677"/>
            </a:xfrm>
            <a:custGeom>
              <a:avLst/>
              <a:gdLst/>
              <a:ahLst/>
              <a:cxnLst/>
              <a:rect l="l" t="t" r="r" b="b"/>
              <a:pathLst>
                <a:path w="41" h="160" extrusionOk="0">
                  <a:moveTo>
                    <a:pt x="1" y="0"/>
                  </a:moveTo>
                  <a:cubicBezTo>
                    <a:pt x="1" y="20"/>
                    <a:pt x="1" y="40"/>
                    <a:pt x="1" y="60"/>
                  </a:cubicBezTo>
                  <a:lnTo>
                    <a:pt x="20" y="159"/>
                  </a:lnTo>
                  <a:cubicBezTo>
                    <a:pt x="20" y="152"/>
                    <a:pt x="20" y="146"/>
                    <a:pt x="20" y="139"/>
                  </a:cubicBezTo>
                  <a:lnTo>
                    <a:pt x="20" y="119"/>
                  </a:lnTo>
                  <a:cubicBezTo>
                    <a:pt x="40" y="100"/>
                    <a:pt x="40" y="100"/>
                    <a:pt x="20" y="80"/>
                  </a:cubicBezTo>
                  <a:cubicBezTo>
                    <a:pt x="20" y="60"/>
                    <a:pt x="20" y="60"/>
                    <a:pt x="20" y="40"/>
                  </a:cubicBezTo>
                  <a:cubicBezTo>
                    <a:pt x="20" y="20"/>
                    <a:pt x="20" y="2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2"/>
            <p:cNvSpPr/>
            <p:nvPr/>
          </p:nvSpPr>
          <p:spPr>
            <a:xfrm flipH="1">
              <a:off x="-2299274" y="587044"/>
              <a:ext cx="128307" cy="711178"/>
            </a:xfrm>
            <a:custGeom>
              <a:avLst/>
              <a:gdLst/>
              <a:ahLst/>
              <a:cxnLst/>
              <a:rect l="l" t="t" r="r" b="b"/>
              <a:pathLst>
                <a:path w="1231" h="6823" extrusionOk="0">
                  <a:moveTo>
                    <a:pt x="1230" y="1"/>
                  </a:moveTo>
                  <a:lnTo>
                    <a:pt x="1" y="6823"/>
                  </a:lnTo>
                  <a:cubicBezTo>
                    <a:pt x="417" y="6803"/>
                    <a:pt x="833" y="6763"/>
                    <a:pt x="1230" y="6704"/>
                  </a:cubicBezTo>
                  <a:lnTo>
                    <a:pt x="1230"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2"/>
            <p:cNvSpPr/>
            <p:nvPr/>
          </p:nvSpPr>
          <p:spPr>
            <a:xfrm flipH="1">
              <a:off x="-2929969" y="1020864"/>
              <a:ext cx="425363" cy="301962"/>
            </a:xfrm>
            <a:custGeom>
              <a:avLst/>
              <a:gdLst/>
              <a:ahLst/>
              <a:cxnLst/>
              <a:rect l="l" t="t" r="r" b="b"/>
              <a:pathLst>
                <a:path w="4081" h="2897" extrusionOk="0">
                  <a:moveTo>
                    <a:pt x="3228" y="1"/>
                  </a:moveTo>
                  <a:lnTo>
                    <a:pt x="1998" y="21"/>
                  </a:lnTo>
                  <a:lnTo>
                    <a:pt x="749" y="40"/>
                  </a:lnTo>
                  <a:cubicBezTo>
                    <a:pt x="749" y="40"/>
                    <a:pt x="0" y="2896"/>
                    <a:pt x="2017" y="2896"/>
                  </a:cubicBezTo>
                  <a:cubicBezTo>
                    <a:pt x="2024" y="2896"/>
                    <a:pt x="2031" y="2896"/>
                    <a:pt x="2038" y="2896"/>
                  </a:cubicBezTo>
                  <a:cubicBezTo>
                    <a:pt x="4080" y="2876"/>
                    <a:pt x="3228" y="1"/>
                    <a:pt x="32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2"/>
            <p:cNvSpPr/>
            <p:nvPr/>
          </p:nvSpPr>
          <p:spPr>
            <a:xfrm flipH="1">
              <a:off x="-2874103" y="1006376"/>
              <a:ext cx="324572" cy="332397"/>
            </a:xfrm>
            <a:custGeom>
              <a:avLst/>
              <a:gdLst/>
              <a:ahLst/>
              <a:cxnLst/>
              <a:rect l="l" t="t" r="r" b="b"/>
              <a:pathLst>
                <a:path w="3114" h="3189" extrusionOk="0">
                  <a:moveTo>
                    <a:pt x="2340" y="1"/>
                  </a:moveTo>
                  <a:cubicBezTo>
                    <a:pt x="2202" y="1"/>
                    <a:pt x="2063" y="21"/>
                    <a:pt x="1924" y="21"/>
                  </a:cubicBezTo>
                  <a:lnTo>
                    <a:pt x="873" y="41"/>
                  </a:lnTo>
                  <a:lnTo>
                    <a:pt x="298" y="60"/>
                  </a:lnTo>
                  <a:lnTo>
                    <a:pt x="199" y="60"/>
                  </a:lnTo>
                  <a:lnTo>
                    <a:pt x="159" y="179"/>
                  </a:lnTo>
                  <a:lnTo>
                    <a:pt x="139" y="279"/>
                  </a:lnTo>
                  <a:lnTo>
                    <a:pt x="139" y="358"/>
                  </a:lnTo>
                  <a:cubicBezTo>
                    <a:pt x="119" y="437"/>
                    <a:pt x="80" y="536"/>
                    <a:pt x="80" y="616"/>
                  </a:cubicBezTo>
                  <a:cubicBezTo>
                    <a:pt x="60" y="814"/>
                    <a:pt x="20" y="1032"/>
                    <a:pt x="20" y="1230"/>
                  </a:cubicBezTo>
                  <a:cubicBezTo>
                    <a:pt x="0" y="1369"/>
                    <a:pt x="0" y="1488"/>
                    <a:pt x="20" y="1627"/>
                  </a:cubicBezTo>
                  <a:cubicBezTo>
                    <a:pt x="20" y="1766"/>
                    <a:pt x="40" y="1905"/>
                    <a:pt x="80" y="2024"/>
                  </a:cubicBezTo>
                  <a:cubicBezTo>
                    <a:pt x="119" y="2163"/>
                    <a:pt x="159" y="2301"/>
                    <a:pt x="219" y="2420"/>
                  </a:cubicBezTo>
                  <a:cubicBezTo>
                    <a:pt x="238" y="2460"/>
                    <a:pt x="258" y="2480"/>
                    <a:pt x="278" y="2519"/>
                  </a:cubicBezTo>
                  <a:cubicBezTo>
                    <a:pt x="298" y="2559"/>
                    <a:pt x="318" y="2579"/>
                    <a:pt x="338" y="2619"/>
                  </a:cubicBezTo>
                  <a:lnTo>
                    <a:pt x="397" y="2698"/>
                  </a:lnTo>
                  <a:lnTo>
                    <a:pt x="476" y="2777"/>
                  </a:lnTo>
                  <a:cubicBezTo>
                    <a:pt x="496" y="2817"/>
                    <a:pt x="536" y="2837"/>
                    <a:pt x="556" y="2857"/>
                  </a:cubicBezTo>
                  <a:cubicBezTo>
                    <a:pt x="575" y="2876"/>
                    <a:pt x="615" y="2896"/>
                    <a:pt x="635" y="2916"/>
                  </a:cubicBezTo>
                  <a:lnTo>
                    <a:pt x="734" y="2995"/>
                  </a:lnTo>
                  <a:lnTo>
                    <a:pt x="833" y="3035"/>
                  </a:lnTo>
                  <a:lnTo>
                    <a:pt x="893" y="3055"/>
                  </a:lnTo>
                  <a:lnTo>
                    <a:pt x="932" y="3075"/>
                  </a:lnTo>
                  <a:lnTo>
                    <a:pt x="1032" y="3114"/>
                  </a:lnTo>
                  <a:lnTo>
                    <a:pt x="1151" y="3134"/>
                  </a:lnTo>
                  <a:cubicBezTo>
                    <a:pt x="1170" y="3154"/>
                    <a:pt x="1210" y="3154"/>
                    <a:pt x="1250" y="3154"/>
                  </a:cubicBezTo>
                  <a:cubicBezTo>
                    <a:pt x="1309" y="3174"/>
                    <a:pt x="1389" y="3174"/>
                    <a:pt x="1448" y="3174"/>
                  </a:cubicBezTo>
                  <a:cubicBezTo>
                    <a:pt x="1488" y="3184"/>
                    <a:pt x="1522" y="3189"/>
                    <a:pt x="1557" y="3189"/>
                  </a:cubicBezTo>
                  <a:cubicBezTo>
                    <a:pt x="1592" y="3189"/>
                    <a:pt x="1627" y="3184"/>
                    <a:pt x="1666" y="3174"/>
                  </a:cubicBezTo>
                  <a:lnTo>
                    <a:pt x="1865" y="3174"/>
                  </a:lnTo>
                  <a:lnTo>
                    <a:pt x="1984" y="3154"/>
                  </a:lnTo>
                  <a:lnTo>
                    <a:pt x="2083" y="3114"/>
                  </a:lnTo>
                  <a:lnTo>
                    <a:pt x="2142" y="3114"/>
                  </a:lnTo>
                  <a:lnTo>
                    <a:pt x="2182" y="3095"/>
                  </a:lnTo>
                  <a:lnTo>
                    <a:pt x="2281" y="3055"/>
                  </a:lnTo>
                  <a:lnTo>
                    <a:pt x="2380" y="2995"/>
                  </a:lnTo>
                  <a:lnTo>
                    <a:pt x="2420" y="2976"/>
                  </a:lnTo>
                  <a:lnTo>
                    <a:pt x="2479" y="2936"/>
                  </a:lnTo>
                  <a:cubicBezTo>
                    <a:pt x="2638" y="2817"/>
                    <a:pt x="2777" y="2658"/>
                    <a:pt x="2876" y="2480"/>
                  </a:cubicBezTo>
                  <a:cubicBezTo>
                    <a:pt x="2955" y="2301"/>
                    <a:pt x="3015" y="2123"/>
                    <a:pt x="3054" y="1925"/>
                  </a:cubicBezTo>
                  <a:cubicBezTo>
                    <a:pt x="3114" y="1568"/>
                    <a:pt x="3114" y="1191"/>
                    <a:pt x="3054" y="814"/>
                  </a:cubicBezTo>
                  <a:cubicBezTo>
                    <a:pt x="3015" y="616"/>
                    <a:pt x="2975" y="417"/>
                    <a:pt x="2896" y="219"/>
                  </a:cubicBezTo>
                  <a:cubicBezTo>
                    <a:pt x="2884" y="170"/>
                    <a:pt x="2856" y="136"/>
                    <a:pt x="2828" y="136"/>
                  </a:cubicBezTo>
                  <a:cubicBezTo>
                    <a:pt x="2810" y="136"/>
                    <a:pt x="2792" y="149"/>
                    <a:pt x="2777" y="179"/>
                  </a:cubicBezTo>
                  <a:cubicBezTo>
                    <a:pt x="2797" y="279"/>
                    <a:pt x="2816" y="398"/>
                    <a:pt x="2816" y="477"/>
                  </a:cubicBezTo>
                  <a:cubicBezTo>
                    <a:pt x="2816" y="576"/>
                    <a:pt x="2816" y="655"/>
                    <a:pt x="2816" y="754"/>
                  </a:cubicBezTo>
                  <a:cubicBezTo>
                    <a:pt x="2777" y="992"/>
                    <a:pt x="2757" y="1250"/>
                    <a:pt x="2777" y="1488"/>
                  </a:cubicBezTo>
                  <a:cubicBezTo>
                    <a:pt x="2777" y="1786"/>
                    <a:pt x="2697" y="2063"/>
                    <a:pt x="2578" y="2321"/>
                  </a:cubicBezTo>
                  <a:cubicBezTo>
                    <a:pt x="2440" y="2579"/>
                    <a:pt x="2222" y="2757"/>
                    <a:pt x="1944" y="2817"/>
                  </a:cubicBezTo>
                  <a:lnTo>
                    <a:pt x="1884" y="2837"/>
                  </a:lnTo>
                  <a:lnTo>
                    <a:pt x="1845" y="2837"/>
                  </a:lnTo>
                  <a:lnTo>
                    <a:pt x="1726" y="2857"/>
                  </a:lnTo>
                  <a:lnTo>
                    <a:pt x="1190" y="2857"/>
                  </a:lnTo>
                  <a:lnTo>
                    <a:pt x="1091" y="2837"/>
                  </a:lnTo>
                  <a:cubicBezTo>
                    <a:pt x="972" y="2797"/>
                    <a:pt x="853" y="2738"/>
                    <a:pt x="754" y="2658"/>
                  </a:cubicBezTo>
                  <a:cubicBezTo>
                    <a:pt x="675" y="2579"/>
                    <a:pt x="595" y="2480"/>
                    <a:pt x="516" y="2381"/>
                  </a:cubicBezTo>
                  <a:lnTo>
                    <a:pt x="476" y="2301"/>
                  </a:lnTo>
                  <a:lnTo>
                    <a:pt x="437" y="2222"/>
                  </a:lnTo>
                  <a:cubicBezTo>
                    <a:pt x="437" y="2182"/>
                    <a:pt x="417" y="2163"/>
                    <a:pt x="417" y="2123"/>
                  </a:cubicBezTo>
                  <a:cubicBezTo>
                    <a:pt x="397" y="2103"/>
                    <a:pt x="377" y="2083"/>
                    <a:pt x="377" y="2044"/>
                  </a:cubicBezTo>
                  <a:cubicBezTo>
                    <a:pt x="338" y="1925"/>
                    <a:pt x="318" y="1786"/>
                    <a:pt x="298" y="1667"/>
                  </a:cubicBezTo>
                  <a:cubicBezTo>
                    <a:pt x="278" y="1548"/>
                    <a:pt x="258" y="1409"/>
                    <a:pt x="258" y="1270"/>
                  </a:cubicBezTo>
                  <a:cubicBezTo>
                    <a:pt x="258" y="1032"/>
                    <a:pt x="258" y="794"/>
                    <a:pt x="298" y="536"/>
                  </a:cubicBezTo>
                  <a:cubicBezTo>
                    <a:pt x="298" y="477"/>
                    <a:pt x="318" y="417"/>
                    <a:pt x="318" y="358"/>
                  </a:cubicBezTo>
                  <a:lnTo>
                    <a:pt x="338" y="239"/>
                  </a:lnTo>
                  <a:lnTo>
                    <a:pt x="655" y="239"/>
                  </a:lnTo>
                  <a:cubicBezTo>
                    <a:pt x="1230" y="239"/>
                    <a:pt x="1805" y="199"/>
                    <a:pt x="2380" y="199"/>
                  </a:cubicBezTo>
                  <a:cubicBezTo>
                    <a:pt x="2479" y="199"/>
                    <a:pt x="2559" y="179"/>
                    <a:pt x="2658" y="160"/>
                  </a:cubicBezTo>
                  <a:cubicBezTo>
                    <a:pt x="2717" y="140"/>
                    <a:pt x="2757" y="120"/>
                    <a:pt x="2777" y="60"/>
                  </a:cubicBezTo>
                  <a:cubicBezTo>
                    <a:pt x="2797" y="21"/>
                    <a:pt x="2717" y="1"/>
                    <a:pt x="2618"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2"/>
            <p:cNvSpPr/>
            <p:nvPr/>
          </p:nvSpPr>
          <p:spPr>
            <a:xfrm flipH="1">
              <a:off x="-2876187" y="965100"/>
              <a:ext cx="328741" cy="144883"/>
            </a:xfrm>
            <a:custGeom>
              <a:avLst/>
              <a:gdLst/>
              <a:ahLst/>
              <a:cxnLst/>
              <a:rect l="l" t="t" r="r" b="b"/>
              <a:pathLst>
                <a:path w="3154" h="1390" extrusionOk="0">
                  <a:moveTo>
                    <a:pt x="2836" y="0"/>
                  </a:moveTo>
                  <a:lnTo>
                    <a:pt x="1567" y="20"/>
                  </a:lnTo>
                  <a:lnTo>
                    <a:pt x="298" y="40"/>
                  </a:lnTo>
                  <a:cubicBezTo>
                    <a:pt x="100" y="40"/>
                    <a:pt x="1" y="774"/>
                    <a:pt x="298" y="932"/>
                  </a:cubicBezTo>
                  <a:cubicBezTo>
                    <a:pt x="587" y="1067"/>
                    <a:pt x="1213" y="1389"/>
                    <a:pt x="1558" y="1389"/>
                  </a:cubicBezTo>
                  <a:cubicBezTo>
                    <a:pt x="1568" y="1389"/>
                    <a:pt x="1577" y="1389"/>
                    <a:pt x="1587" y="1388"/>
                  </a:cubicBezTo>
                  <a:cubicBezTo>
                    <a:pt x="1904" y="1388"/>
                    <a:pt x="2559" y="1051"/>
                    <a:pt x="2856" y="893"/>
                  </a:cubicBezTo>
                  <a:cubicBezTo>
                    <a:pt x="3154" y="734"/>
                    <a:pt x="3035" y="0"/>
                    <a:pt x="283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2"/>
            <p:cNvSpPr/>
            <p:nvPr/>
          </p:nvSpPr>
          <p:spPr>
            <a:xfrm flipH="1">
              <a:off x="-2729434" y="1053176"/>
              <a:ext cx="37314" cy="38045"/>
            </a:xfrm>
            <a:custGeom>
              <a:avLst/>
              <a:gdLst/>
              <a:ahLst/>
              <a:cxnLst/>
              <a:rect l="l" t="t" r="r" b="b"/>
              <a:pathLst>
                <a:path w="358" h="365" extrusionOk="0">
                  <a:moveTo>
                    <a:pt x="288" y="45"/>
                  </a:moveTo>
                  <a:cubicBezTo>
                    <a:pt x="330" y="77"/>
                    <a:pt x="358" y="128"/>
                    <a:pt x="358" y="186"/>
                  </a:cubicBezTo>
                  <a:cubicBezTo>
                    <a:pt x="358" y="127"/>
                    <a:pt x="338" y="87"/>
                    <a:pt x="318" y="68"/>
                  </a:cubicBezTo>
                  <a:cubicBezTo>
                    <a:pt x="308" y="58"/>
                    <a:pt x="298" y="50"/>
                    <a:pt x="288" y="45"/>
                  </a:cubicBezTo>
                  <a:close/>
                  <a:moveTo>
                    <a:pt x="144" y="0"/>
                  </a:moveTo>
                  <a:cubicBezTo>
                    <a:pt x="109" y="0"/>
                    <a:pt x="69" y="19"/>
                    <a:pt x="40" y="48"/>
                  </a:cubicBezTo>
                  <a:cubicBezTo>
                    <a:pt x="21" y="87"/>
                    <a:pt x="1" y="127"/>
                    <a:pt x="1" y="186"/>
                  </a:cubicBezTo>
                  <a:cubicBezTo>
                    <a:pt x="1" y="246"/>
                    <a:pt x="21" y="286"/>
                    <a:pt x="60" y="325"/>
                  </a:cubicBezTo>
                  <a:cubicBezTo>
                    <a:pt x="100" y="365"/>
                    <a:pt x="140" y="365"/>
                    <a:pt x="199" y="365"/>
                  </a:cubicBezTo>
                  <a:cubicBezTo>
                    <a:pt x="298" y="365"/>
                    <a:pt x="358" y="286"/>
                    <a:pt x="358" y="187"/>
                  </a:cubicBezTo>
                  <a:lnTo>
                    <a:pt x="358" y="187"/>
                  </a:lnTo>
                  <a:cubicBezTo>
                    <a:pt x="358" y="226"/>
                    <a:pt x="338" y="266"/>
                    <a:pt x="318" y="305"/>
                  </a:cubicBezTo>
                  <a:cubicBezTo>
                    <a:pt x="278" y="325"/>
                    <a:pt x="239" y="345"/>
                    <a:pt x="199" y="345"/>
                  </a:cubicBezTo>
                  <a:cubicBezTo>
                    <a:pt x="100" y="345"/>
                    <a:pt x="40" y="266"/>
                    <a:pt x="40" y="186"/>
                  </a:cubicBezTo>
                  <a:cubicBezTo>
                    <a:pt x="40" y="107"/>
                    <a:pt x="100" y="28"/>
                    <a:pt x="179" y="28"/>
                  </a:cubicBezTo>
                  <a:cubicBezTo>
                    <a:pt x="224" y="28"/>
                    <a:pt x="257" y="28"/>
                    <a:pt x="288" y="45"/>
                  </a:cubicBezTo>
                  <a:lnTo>
                    <a:pt x="288" y="45"/>
                  </a:lnTo>
                  <a:cubicBezTo>
                    <a:pt x="258" y="22"/>
                    <a:pt x="220" y="8"/>
                    <a:pt x="179" y="8"/>
                  </a:cubicBezTo>
                  <a:cubicBezTo>
                    <a:pt x="169" y="3"/>
                    <a:pt x="157"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2"/>
            <p:cNvSpPr/>
            <p:nvPr/>
          </p:nvSpPr>
          <p:spPr>
            <a:xfrm flipH="1">
              <a:off x="-2890362" y="930175"/>
              <a:ext cx="737948" cy="1655837"/>
            </a:xfrm>
            <a:custGeom>
              <a:avLst/>
              <a:gdLst/>
              <a:ahLst/>
              <a:cxnLst/>
              <a:rect l="l" t="t" r="r" b="b"/>
              <a:pathLst>
                <a:path w="7080" h="15886" extrusionOk="0">
                  <a:moveTo>
                    <a:pt x="298" y="1"/>
                  </a:moveTo>
                  <a:lnTo>
                    <a:pt x="159" y="80"/>
                  </a:lnTo>
                  <a:lnTo>
                    <a:pt x="0" y="140"/>
                  </a:lnTo>
                  <a:lnTo>
                    <a:pt x="6862" y="15886"/>
                  </a:lnTo>
                  <a:lnTo>
                    <a:pt x="6981" y="15846"/>
                  </a:lnTo>
                  <a:lnTo>
                    <a:pt x="7080" y="15787"/>
                  </a:lnTo>
                  <a:lnTo>
                    <a:pt x="2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2"/>
            <p:cNvSpPr/>
            <p:nvPr/>
          </p:nvSpPr>
          <p:spPr>
            <a:xfrm flipH="1">
              <a:off x="-2906948" y="2571405"/>
              <a:ext cx="51802" cy="37315"/>
            </a:xfrm>
            <a:custGeom>
              <a:avLst/>
              <a:gdLst/>
              <a:ahLst/>
              <a:cxnLst/>
              <a:rect l="l" t="t" r="r" b="b"/>
              <a:pathLst>
                <a:path w="497" h="358" extrusionOk="0">
                  <a:moveTo>
                    <a:pt x="457" y="1"/>
                  </a:moveTo>
                  <a:lnTo>
                    <a:pt x="239" y="100"/>
                  </a:lnTo>
                  <a:lnTo>
                    <a:pt x="1" y="199"/>
                  </a:lnTo>
                  <a:lnTo>
                    <a:pt x="120" y="358"/>
                  </a:lnTo>
                  <a:lnTo>
                    <a:pt x="318" y="279"/>
                  </a:lnTo>
                  <a:lnTo>
                    <a:pt x="497" y="199"/>
                  </a:lnTo>
                  <a:lnTo>
                    <a:pt x="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2"/>
            <p:cNvSpPr/>
            <p:nvPr/>
          </p:nvSpPr>
          <p:spPr>
            <a:xfrm flipH="1">
              <a:off x="-2919352" y="2594232"/>
              <a:ext cx="47633" cy="68272"/>
            </a:xfrm>
            <a:custGeom>
              <a:avLst/>
              <a:gdLst/>
              <a:ahLst/>
              <a:cxnLst/>
              <a:rect l="l" t="t" r="r" b="b"/>
              <a:pathLst>
                <a:path w="457" h="655" extrusionOk="0">
                  <a:moveTo>
                    <a:pt x="298" y="0"/>
                  </a:moveTo>
                  <a:lnTo>
                    <a:pt x="159" y="60"/>
                  </a:lnTo>
                  <a:lnTo>
                    <a:pt x="0" y="119"/>
                  </a:lnTo>
                  <a:lnTo>
                    <a:pt x="338" y="654"/>
                  </a:lnTo>
                  <a:lnTo>
                    <a:pt x="397" y="635"/>
                  </a:lnTo>
                  <a:lnTo>
                    <a:pt x="457" y="615"/>
                  </a:lnTo>
                  <a:lnTo>
                    <a:pt x="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2"/>
            <p:cNvSpPr/>
            <p:nvPr/>
          </p:nvSpPr>
          <p:spPr>
            <a:xfrm flipH="1">
              <a:off x="-3080583" y="363885"/>
              <a:ext cx="824876" cy="578803"/>
            </a:xfrm>
            <a:custGeom>
              <a:avLst/>
              <a:gdLst/>
              <a:ahLst/>
              <a:cxnLst/>
              <a:rect l="l" t="t" r="r" b="b"/>
              <a:pathLst>
                <a:path w="7914" h="5553" extrusionOk="0">
                  <a:moveTo>
                    <a:pt x="4225" y="0"/>
                  </a:moveTo>
                  <a:lnTo>
                    <a:pt x="4205" y="1051"/>
                  </a:lnTo>
                  <a:lnTo>
                    <a:pt x="1" y="3728"/>
                  </a:lnTo>
                  <a:lnTo>
                    <a:pt x="953" y="5553"/>
                  </a:lnTo>
                  <a:cubicBezTo>
                    <a:pt x="953" y="5553"/>
                    <a:pt x="6307" y="3827"/>
                    <a:pt x="7160" y="3391"/>
                  </a:cubicBezTo>
                  <a:cubicBezTo>
                    <a:pt x="7913" y="3014"/>
                    <a:pt x="7735" y="754"/>
                    <a:pt x="7656" y="159"/>
                  </a:cubicBezTo>
                  <a:lnTo>
                    <a:pt x="7656" y="159"/>
                  </a:lnTo>
                  <a:cubicBezTo>
                    <a:pt x="7230" y="276"/>
                    <a:pt x="6787" y="319"/>
                    <a:pt x="6367" y="319"/>
                  </a:cubicBezTo>
                  <a:cubicBezTo>
                    <a:pt x="5220" y="319"/>
                    <a:pt x="4239" y="0"/>
                    <a:pt x="4225" y="0"/>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2"/>
            <p:cNvSpPr/>
            <p:nvPr/>
          </p:nvSpPr>
          <p:spPr>
            <a:xfrm flipH="1">
              <a:off x="-2394328" y="731822"/>
              <a:ext cx="374290" cy="364084"/>
            </a:xfrm>
            <a:custGeom>
              <a:avLst/>
              <a:gdLst/>
              <a:ahLst/>
              <a:cxnLst/>
              <a:rect l="l" t="t" r="r" b="b"/>
              <a:pathLst>
                <a:path w="3591" h="3493" extrusionOk="0">
                  <a:moveTo>
                    <a:pt x="2519" y="0"/>
                  </a:moveTo>
                  <a:lnTo>
                    <a:pt x="2519" y="0"/>
                  </a:lnTo>
                  <a:cubicBezTo>
                    <a:pt x="2301" y="60"/>
                    <a:pt x="2083" y="119"/>
                    <a:pt x="1885" y="179"/>
                  </a:cubicBezTo>
                  <a:cubicBezTo>
                    <a:pt x="1508" y="297"/>
                    <a:pt x="1171" y="476"/>
                    <a:pt x="873" y="694"/>
                  </a:cubicBezTo>
                  <a:cubicBezTo>
                    <a:pt x="358" y="1130"/>
                    <a:pt x="437" y="1309"/>
                    <a:pt x="536" y="1388"/>
                  </a:cubicBezTo>
                  <a:lnTo>
                    <a:pt x="179" y="1844"/>
                  </a:lnTo>
                  <a:cubicBezTo>
                    <a:pt x="120" y="1924"/>
                    <a:pt x="80" y="2043"/>
                    <a:pt x="80" y="2142"/>
                  </a:cubicBezTo>
                  <a:lnTo>
                    <a:pt x="1" y="2737"/>
                  </a:lnTo>
                  <a:cubicBezTo>
                    <a:pt x="1" y="2816"/>
                    <a:pt x="41" y="2915"/>
                    <a:pt x="100" y="2975"/>
                  </a:cubicBezTo>
                  <a:lnTo>
                    <a:pt x="199" y="3054"/>
                  </a:lnTo>
                  <a:lnTo>
                    <a:pt x="160" y="3352"/>
                  </a:lnTo>
                  <a:cubicBezTo>
                    <a:pt x="160" y="3371"/>
                    <a:pt x="160" y="3391"/>
                    <a:pt x="179" y="3411"/>
                  </a:cubicBezTo>
                  <a:lnTo>
                    <a:pt x="259" y="3471"/>
                  </a:lnTo>
                  <a:cubicBezTo>
                    <a:pt x="274" y="3486"/>
                    <a:pt x="292" y="3492"/>
                    <a:pt x="309" y="3492"/>
                  </a:cubicBezTo>
                  <a:cubicBezTo>
                    <a:pt x="338" y="3492"/>
                    <a:pt x="365" y="3475"/>
                    <a:pt x="378" y="3451"/>
                  </a:cubicBezTo>
                  <a:lnTo>
                    <a:pt x="477" y="3312"/>
                  </a:lnTo>
                  <a:lnTo>
                    <a:pt x="576" y="3411"/>
                  </a:lnTo>
                  <a:cubicBezTo>
                    <a:pt x="606" y="3441"/>
                    <a:pt x="645" y="3456"/>
                    <a:pt x="685" y="3456"/>
                  </a:cubicBezTo>
                  <a:cubicBezTo>
                    <a:pt x="725" y="3456"/>
                    <a:pt x="764" y="3441"/>
                    <a:pt x="794" y="3411"/>
                  </a:cubicBezTo>
                  <a:lnTo>
                    <a:pt x="992" y="3173"/>
                  </a:lnTo>
                  <a:lnTo>
                    <a:pt x="1092" y="3233"/>
                  </a:lnTo>
                  <a:cubicBezTo>
                    <a:pt x="1129" y="3255"/>
                    <a:pt x="1172" y="3266"/>
                    <a:pt x="1215" y="3266"/>
                  </a:cubicBezTo>
                  <a:cubicBezTo>
                    <a:pt x="1286" y="3266"/>
                    <a:pt x="1359" y="3235"/>
                    <a:pt x="1409" y="3173"/>
                  </a:cubicBezTo>
                  <a:cubicBezTo>
                    <a:pt x="1647" y="2935"/>
                    <a:pt x="2123" y="2419"/>
                    <a:pt x="2460" y="2320"/>
                  </a:cubicBezTo>
                  <a:cubicBezTo>
                    <a:pt x="2599" y="2281"/>
                    <a:pt x="2738" y="2261"/>
                    <a:pt x="2896" y="2261"/>
                  </a:cubicBezTo>
                  <a:cubicBezTo>
                    <a:pt x="2956" y="2241"/>
                    <a:pt x="3035" y="2241"/>
                    <a:pt x="3114" y="2241"/>
                  </a:cubicBezTo>
                  <a:cubicBezTo>
                    <a:pt x="3154" y="2241"/>
                    <a:pt x="3194" y="2221"/>
                    <a:pt x="3253" y="2221"/>
                  </a:cubicBezTo>
                  <a:cubicBezTo>
                    <a:pt x="3392" y="2181"/>
                    <a:pt x="3452" y="2062"/>
                    <a:pt x="3590" y="1884"/>
                  </a:cubicBezTo>
                  <a:cubicBezTo>
                    <a:pt x="3095" y="1428"/>
                    <a:pt x="2420" y="654"/>
                    <a:pt x="2519" y="0"/>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p:nvPr/>
          </p:nvSpPr>
          <p:spPr>
            <a:xfrm flipH="1">
              <a:off x="-2152516" y="810308"/>
              <a:ext cx="76609" cy="68377"/>
            </a:xfrm>
            <a:custGeom>
              <a:avLst/>
              <a:gdLst/>
              <a:ahLst/>
              <a:cxnLst/>
              <a:rect l="l" t="t" r="r" b="b"/>
              <a:pathLst>
                <a:path w="735" h="656" extrusionOk="0">
                  <a:moveTo>
                    <a:pt x="734" y="1"/>
                  </a:moveTo>
                  <a:lnTo>
                    <a:pt x="714" y="20"/>
                  </a:lnTo>
                  <a:lnTo>
                    <a:pt x="675" y="20"/>
                  </a:lnTo>
                  <a:cubicBezTo>
                    <a:pt x="655" y="40"/>
                    <a:pt x="635" y="40"/>
                    <a:pt x="615" y="60"/>
                  </a:cubicBezTo>
                  <a:lnTo>
                    <a:pt x="456" y="179"/>
                  </a:lnTo>
                  <a:lnTo>
                    <a:pt x="397" y="239"/>
                  </a:lnTo>
                  <a:lnTo>
                    <a:pt x="357" y="278"/>
                  </a:lnTo>
                  <a:cubicBezTo>
                    <a:pt x="318" y="318"/>
                    <a:pt x="278" y="338"/>
                    <a:pt x="238" y="377"/>
                  </a:cubicBezTo>
                  <a:lnTo>
                    <a:pt x="139" y="496"/>
                  </a:lnTo>
                  <a:cubicBezTo>
                    <a:pt x="99" y="536"/>
                    <a:pt x="60" y="576"/>
                    <a:pt x="0" y="615"/>
                  </a:cubicBezTo>
                  <a:cubicBezTo>
                    <a:pt x="0" y="615"/>
                    <a:pt x="0" y="635"/>
                    <a:pt x="0" y="635"/>
                  </a:cubicBezTo>
                  <a:cubicBezTo>
                    <a:pt x="0" y="655"/>
                    <a:pt x="0" y="655"/>
                    <a:pt x="0" y="655"/>
                  </a:cubicBezTo>
                  <a:lnTo>
                    <a:pt x="20" y="655"/>
                  </a:lnTo>
                  <a:lnTo>
                    <a:pt x="40" y="635"/>
                  </a:lnTo>
                  <a:lnTo>
                    <a:pt x="60" y="615"/>
                  </a:lnTo>
                  <a:lnTo>
                    <a:pt x="218" y="457"/>
                  </a:lnTo>
                  <a:lnTo>
                    <a:pt x="258" y="417"/>
                  </a:lnTo>
                  <a:lnTo>
                    <a:pt x="298" y="397"/>
                  </a:lnTo>
                  <a:cubicBezTo>
                    <a:pt x="377" y="338"/>
                    <a:pt x="476" y="239"/>
                    <a:pt x="516" y="199"/>
                  </a:cubicBezTo>
                  <a:cubicBezTo>
                    <a:pt x="575" y="139"/>
                    <a:pt x="635" y="100"/>
                    <a:pt x="694" y="60"/>
                  </a:cubicBezTo>
                  <a:lnTo>
                    <a:pt x="734" y="20"/>
                  </a:lnTo>
                  <a:lnTo>
                    <a:pt x="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2"/>
            <p:cNvSpPr/>
            <p:nvPr/>
          </p:nvSpPr>
          <p:spPr>
            <a:xfrm flipH="1">
              <a:off x="-2121455" y="895049"/>
              <a:ext cx="82759" cy="157183"/>
            </a:xfrm>
            <a:custGeom>
              <a:avLst/>
              <a:gdLst/>
              <a:ahLst/>
              <a:cxnLst/>
              <a:rect l="l" t="t" r="r" b="b"/>
              <a:pathLst>
                <a:path w="794" h="1508" extrusionOk="0">
                  <a:moveTo>
                    <a:pt x="774" y="1"/>
                  </a:moveTo>
                  <a:lnTo>
                    <a:pt x="734" y="40"/>
                  </a:lnTo>
                  <a:cubicBezTo>
                    <a:pt x="714" y="60"/>
                    <a:pt x="714" y="60"/>
                    <a:pt x="694" y="80"/>
                  </a:cubicBezTo>
                  <a:cubicBezTo>
                    <a:pt x="655" y="100"/>
                    <a:pt x="615" y="140"/>
                    <a:pt x="595" y="159"/>
                  </a:cubicBezTo>
                  <a:cubicBezTo>
                    <a:pt x="516" y="239"/>
                    <a:pt x="456" y="338"/>
                    <a:pt x="377" y="417"/>
                  </a:cubicBezTo>
                  <a:cubicBezTo>
                    <a:pt x="357" y="457"/>
                    <a:pt x="298" y="516"/>
                    <a:pt x="278" y="556"/>
                  </a:cubicBezTo>
                  <a:cubicBezTo>
                    <a:pt x="278" y="576"/>
                    <a:pt x="238" y="596"/>
                    <a:pt x="238" y="615"/>
                  </a:cubicBezTo>
                  <a:cubicBezTo>
                    <a:pt x="238" y="655"/>
                    <a:pt x="218" y="715"/>
                    <a:pt x="199" y="754"/>
                  </a:cubicBezTo>
                  <a:cubicBezTo>
                    <a:pt x="199" y="794"/>
                    <a:pt x="159" y="853"/>
                    <a:pt x="159" y="893"/>
                  </a:cubicBezTo>
                  <a:cubicBezTo>
                    <a:pt x="139" y="972"/>
                    <a:pt x="119" y="1032"/>
                    <a:pt x="100" y="1131"/>
                  </a:cubicBezTo>
                  <a:cubicBezTo>
                    <a:pt x="80" y="1230"/>
                    <a:pt x="60" y="1329"/>
                    <a:pt x="20" y="1429"/>
                  </a:cubicBezTo>
                  <a:cubicBezTo>
                    <a:pt x="20" y="1448"/>
                    <a:pt x="20" y="1468"/>
                    <a:pt x="20" y="1488"/>
                  </a:cubicBezTo>
                  <a:cubicBezTo>
                    <a:pt x="20" y="1488"/>
                    <a:pt x="0" y="1508"/>
                    <a:pt x="20" y="1508"/>
                  </a:cubicBezTo>
                  <a:cubicBezTo>
                    <a:pt x="40" y="1508"/>
                    <a:pt x="40" y="1488"/>
                    <a:pt x="40" y="1488"/>
                  </a:cubicBezTo>
                  <a:lnTo>
                    <a:pt x="60" y="1429"/>
                  </a:lnTo>
                  <a:lnTo>
                    <a:pt x="80" y="1369"/>
                  </a:lnTo>
                  <a:lnTo>
                    <a:pt x="179" y="1012"/>
                  </a:lnTo>
                  <a:cubicBezTo>
                    <a:pt x="179" y="972"/>
                    <a:pt x="199" y="933"/>
                    <a:pt x="199" y="913"/>
                  </a:cubicBezTo>
                  <a:lnTo>
                    <a:pt x="218" y="853"/>
                  </a:lnTo>
                  <a:lnTo>
                    <a:pt x="258" y="715"/>
                  </a:lnTo>
                  <a:cubicBezTo>
                    <a:pt x="278" y="675"/>
                    <a:pt x="278" y="635"/>
                    <a:pt x="298" y="596"/>
                  </a:cubicBezTo>
                  <a:cubicBezTo>
                    <a:pt x="318" y="576"/>
                    <a:pt x="318" y="556"/>
                    <a:pt x="337" y="536"/>
                  </a:cubicBezTo>
                  <a:lnTo>
                    <a:pt x="377" y="477"/>
                  </a:lnTo>
                  <a:lnTo>
                    <a:pt x="456" y="377"/>
                  </a:lnTo>
                  <a:cubicBezTo>
                    <a:pt x="536" y="278"/>
                    <a:pt x="615" y="199"/>
                    <a:pt x="714" y="100"/>
                  </a:cubicBezTo>
                  <a:lnTo>
                    <a:pt x="774" y="21"/>
                  </a:lnTo>
                  <a:cubicBezTo>
                    <a:pt x="774" y="1"/>
                    <a:pt x="794"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2"/>
            <p:cNvSpPr/>
            <p:nvPr/>
          </p:nvSpPr>
          <p:spPr>
            <a:xfrm flipH="1">
              <a:off x="-2166900" y="934344"/>
              <a:ext cx="97247" cy="144779"/>
            </a:xfrm>
            <a:custGeom>
              <a:avLst/>
              <a:gdLst/>
              <a:ahLst/>
              <a:cxnLst/>
              <a:rect l="l" t="t" r="r" b="b"/>
              <a:pathLst>
                <a:path w="933" h="1389" extrusionOk="0">
                  <a:moveTo>
                    <a:pt x="933" y="0"/>
                  </a:moveTo>
                  <a:lnTo>
                    <a:pt x="893" y="60"/>
                  </a:lnTo>
                  <a:lnTo>
                    <a:pt x="854" y="80"/>
                  </a:lnTo>
                  <a:cubicBezTo>
                    <a:pt x="814" y="100"/>
                    <a:pt x="774" y="119"/>
                    <a:pt x="735" y="159"/>
                  </a:cubicBezTo>
                  <a:lnTo>
                    <a:pt x="516" y="377"/>
                  </a:lnTo>
                  <a:cubicBezTo>
                    <a:pt x="457" y="417"/>
                    <a:pt x="417" y="457"/>
                    <a:pt x="397" y="496"/>
                  </a:cubicBezTo>
                  <a:lnTo>
                    <a:pt x="358" y="556"/>
                  </a:lnTo>
                  <a:cubicBezTo>
                    <a:pt x="318" y="635"/>
                    <a:pt x="278" y="734"/>
                    <a:pt x="239" y="814"/>
                  </a:cubicBezTo>
                  <a:cubicBezTo>
                    <a:pt x="199" y="893"/>
                    <a:pt x="179" y="952"/>
                    <a:pt x="140" y="1032"/>
                  </a:cubicBezTo>
                  <a:cubicBezTo>
                    <a:pt x="100" y="1131"/>
                    <a:pt x="60" y="1230"/>
                    <a:pt x="21" y="1309"/>
                  </a:cubicBezTo>
                  <a:cubicBezTo>
                    <a:pt x="1" y="1329"/>
                    <a:pt x="1" y="1329"/>
                    <a:pt x="1" y="1349"/>
                  </a:cubicBezTo>
                  <a:cubicBezTo>
                    <a:pt x="1" y="1369"/>
                    <a:pt x="1" y="1369"/>
                    <a:pt x="1" y="1389"/>
                  </a:cubicBezTo>
                  <a:cubicBezTo>
                    <a:pt x="1" y="1389"/>
                    <a:pt x="21" y="1369"/>
                    <a:pt x="21" y="1349"/>
                  </a:cubicBezTo>
                  <a:cubicBezTo>
                    <a:pt x="21" y="1349"/>
                    <a:pt x="40" y="1329"/>
                    <a:pt x="40" y="1309"/>
                  </a:cubicBezTo>
                  <a:lnTo>
                    <a:pt x="80" y="1250"/>
                  </a:lnTo>
                  <a:lnTo>
                    <a:pt x="219" y="933"/>
                  </a:lnTo>
                  <a:cubicBezTo>
                    <a:pt x="239" y="893"/>
                    <a:pt x="239" y="853"/>
                    <a:pt x="259" y="833"/>
                  </a:cubicBezTo>
                  <a:cubicBezTo>
                    <a:pt x="278" y="814"/>
                    <a:pt x="298" y="794"/>
                    <a:pt x="298" y="774"/>
                  </a:cubicBezTo>
                  <a:lnTo>
                    <a:pt x="358" y="655"/>
                  </a:lnTo>
                  <a:cubicBezTo>
                    <a:pt x="378" y="615"/>
                    <a:pt x="397" y="576"/>
                    <a:pt x="417" y="536"/>
                  </a:cubicBezTo>
                  <a:cubicBezTo>
                    <a:pt x="437" y="496"/>
                    <a:pt x="457" y="476"/>
                    <a:pt x="497" y="437"/>
                  </a:cubicBezTo>
                  <a:lnTo>
                    <a:pt x="576" y="357"/>
                  </a:lnTo>
                  <a:lnTo>
                    <a:pt x="854" y="100"/>
                  </a:lnTo>
                  <a:cubicBezTo>
                    <a:pt x="873" y="80"/>
                    <a:pt x="893" y="60"/>
                    <a:pt x="933" y="40"/>
                  </a:cubicBezTo>
                  <a:cubicBezTo>
                    <a:pt x="933" y="0"/>
                    <a:pt x="933" y="0"/>
                    <a:pt x="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2"/>
            <p:cNvSpPr/>
            <p:nvPr/>
          </p:nvSpPr>
          <p:spPr>
            <a:xfrm flipH="1">
              <a:off x="-2204111" y="967385"/>
              <a:ext cx="80674" cy="96102"/>
            </a:xfrm>
            <a:custGeom>
              <a:avLst/>
              <a:gdLst/>
              <a:ahLst/>
              <a:cxnLst/>
              <a:rect l="l" t="t" r="r" b="b"/>
              <a:pathLst>
                <a:path w="774" h="922" extrusionOk="0">
                  <a:moveTo>
                    <a:pt x="774" y="1"/>
                  </a:moveTo>
                  <a:lnTo>
                    <a:pt x="734" y="21"/>
                  </a:lnTo>
                  <a:cubicBezTo>
                    <a:pt x="734" y="21"/>
                    <a:pt x="714" y="40"/>
                    <a:pt x="714" y="40"/>
                  </a:cubicBezTo>
                  <a:cubicBezTo>
                    <a:pt x="675" y="40"/>
                    <a:pt x="655" y="60"/>
                    <a:pt x="635" y="80"/>
                  </a:cubicBezTo>
                  <a:cubicBezTo>
                    <a:pt x="576" y="140"/>
                    <a:pt x="516" y="179"/>
                    <a:pt x="457" y="239"/>
                  </a:cubicBezTo>
                  <a:cubicBezTo>
                    <a:pt x="417" y="259"/>
                    <a:pt x="397" y="278"/>
                    <a:pt x="357" y="318"/>
                  </a:cubicBezTo>
                  <a:cubicBezTo>
                    <a:pt x="357" y="318"/>
                    <a:pt x="338" y="338"/>
                    <a:pt x="338" y="358"/>
                  </a:cubicBezTo>
                  <a:cubicBezTo>
                    <a:pt x="298" y="417"/>
                    <a:pt x="258" y="457"/>
                    <a:pt x="219" y="516"/>
                  </a:cubicBezTo>
                  <a:cubicBezTo>
                    <a:pt x="179" y="576"/>
                    <a:pt x="159" y="616"/>
                    <a:pt x="119" y="675"/>
                  </a:cubicBezTo>
                  <a:cubicBezTo>
                    <a:pt x="80" y="754"/>
                    <a:pt x="60" y="814"/>
                    <a:pt x="20" y="854"/>
                  </a:cubicBezTo>
                  <a:cubicBezTo>
                    <a:pt x="0" y="873"/>
                    <a:pt x="0" y="893"/>
                    <a:pt x="0" y="893"/>
                  </a:cubicBezTo>
                  <a:cubicBezTo>
                    <a:pt x="0" y="893"/>
                    <a:pt x="0" y="913"/>
                    <a:pt x="0" y="913"/>
                  </a:cubicBezTo>
                  <a:cubicBezTo>
                    <a:pt x="0" y="920"/>
                    <a:pt x="3" y="922"/>
                    <a:pt x="6" y="922"/>
                  </a:cubicBezTo>
                  <a:cubicBezTo>
                    <a:pt x="11" y="922"/>
                    <a:pt x="20" y="913"/>
                    <a:pt x="20" y="913"/>
                  </a:cubicBezTo>
                  <a:lnTo>
                    <a:pt x="40" y="893"/>
                  </a:lnTo>
                  <a:lnTo>
                    <a:pt x="60" y="834"/>
                  </a:lnTo>
                  <a:lnTo>
                    <a:pt x="199" y="616"/>
                  </a:lnTo>
                  <a:cubicBezTo>
                    <a:pt x="219" y="596"/>
                    <a:pt x="238" y="576"/>
                    <a:pt x="238" y="556"/>
                  </a:cubicBezTo>
                  <a:lnTo>
                    <a:pt x="278" y="516"/>
                  </a:lnTo>
                  <a:lnTo>
                    <a:pt x="318" y="437"/>
                  </a:lnTo>
                  <a:cubicBezTo>
                    <a:pt x="338" y="417"/>
                    <a:pt x="357" y="397"/>
                    <a:pt x="377" y="358"/>
                  </a:cubicBezTo>
                  <a:cubicBezTo>
                    <a:pt x="397" y="338"/>
                    <a:pt x="417" y="318"/>
                    <a:pt x="437" y="298"/>
                  </a:cubicBezTo>
                  <a:lnTo>
                    <a:pt x="516" y="239"/>
                  </a:lnTo>
                  <a:lnTo>
                    <a:pt x="714" y="80"/>
                  </a:lnTo>
                  <a:lnTo>
                    <a:pt x="774" y="21"/>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p:nvPr/>
          </p:nvSpPr>
          <p:spPr>
            <a:xfrm flipH="1">
              <a:off x="-2191704" y="712018"/>
              <a:ext cx="212942" cy="154264"/>
            </a:xfrm>
            <a:custGeom>
              <a:avLst/>
              <a:gdLst/>
              <a:ahLst/>
              <a:cxnLst/>
              <a:rect l="l" t="t" r="r" b="b"/>
              <a:pathLst>
                <a:path w="2043" h="1480" extrusionOk="0">
                  <a:moveTo>
                    <a:pt x="1791" y="0"/>
                  </a:moveTo>
                  <a:cubicBezTo>
                    <a:pt x="1613" y="0"/>
                    <a:pt x="1277" y="95"/>
                    <a:pt x="912" y="250"/>
                  </a:cubicBezTo>
                  <a:cubicBezTo>
                    <a:pt x="377" y="468"/>
                    <a:pt x="0" y="745"/>
                    <a:pt x="60" y="844"/>
                  </a:cubicBezTo>
                  <a:lnTo>
                    <a:pt x="139" y="1043"/>
                  </a:lnTo>
                  <a:cubicBezTo>
                    <a:pt x="156" y="1076"/>
                    <a:pt x="207" y="1092"/>
                    <a:pt x="284" y="1092"/>
                  </a:cubicBezTo>
                  <a:cubicBezTo>
                    <a:pt x="391" y="1092"/>
                    <a:pt x="549" y="1061"/>
                    <a:pt x="734" y="1003"/>
                  </a:cubicBezTo>
                  <a:lnTo>
                    <a:pt x="1051" y="1479"/>
                  </a:lnTo>
                  <a:lnTo>
                    <a:pt x="1051" y="1459"/>
                  </a:lnTo>
                  <a:cubicBezTo>
                    <a:pt x="1230" y="1281"/>
                    <a:pt x="1428" y="1122"/>
                    <a:pt x="1646" y="963"/>
                  </a:cubicBezTo>
                  <a:lnTo>
                    <a:pt x="1587" y="646"/>
                  </a:lnTo>
                  <a:cubicBezTo>
                    <a:pt x="1864" y="487"/>
                    <a:pt x="2043" y="329"/>
                    <a:pt x="2023" y="250"/>
                  </a:cubicBezTo>
                  <a:lnTo>
                    <a:pt x="1924" y="51"/>
                  </a:lnTo>
                  <a:cubicBezTo>
                    <a:pt x="1912" y="16"/>
                    <a:pt x="1865" y="0"/>
                    <a:pt x="1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8" name="Google Shape;2378;p52"/>
          <p:cNvSpPr/>
          <p:nvPr/>
        </p:nvSpPr>
        <p:spPr>
          <a:xfrm>
            <a:off x="5236825" y="4009271"/>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1"/>
        <p:cNvGrpSpPr/>
        <p:nvPr/>
      </p:nvGrpSpPr>
      <p:grpSpPr>
        <a:xfrm>
          <a:off x="0" y="0"/>
          <a:ext cx="0" cy="0"/>
          <a:chOff x="0" y="0"/>
          <a:chExt cx="0" cy="0"/>
        </a:xfrm>
      </p:grpSpPr>
      <p:sp>
        <p:nvSpPr>
          <p:cNvPr id="1542" name="Google Shape;1542;p36"/>
          <p:cNvSpPr/>
          <p:nvPr/>
        </p:nvSpPr>
        <p:spPr>
          <a:xfrm>
            <a:off x="813696" y="50410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6"/>
          <p:cNvSpPr/>
          <p:nvPr/>
        </p:nvSpPr>
        <p:spPr>
          <a:xfrm>
            <a:off x="7616660" y="2200278"/>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36"/>
          <p:cNvGrpSpPr/>
          <p:nvPr/>
        </p:nvGrpSpPr>
        <p:grpSpPr>
          <a:xfrm>
            <a:off x="-451180" y="3043670"/>
            <a:ext cx="2331528" cy="1906624"/>
            <a:chOff x="5976475" y="3633408"/>
            <a:chExt cx="871893" cy="729417"/>
          </a:xfrm>
        </p:grpSpPr>
        <p:sp>
          <p:nvSpPr>
            <p:cNvPr id="1545" name="Google Shape;1545;p36"/>
            <p:cNvSpPr/>
            <p:nvPr/>
          </p:nvSpPr>
          <p:spPr>
            <a:xfrm>
              <a:off x="5976475" y="3634375"/>
              <a:ext cx="871825" cy="728450"/>
            </a:xfrm>
            <a:custGeom>
              <a:avLst/>
              <a:gdLst/>
              <a:ahLst/>
              <a:cxnLst/>
              <a:rect l="l" t="t" r="r" b="b"/>
              <a:pathLst>
                <a:path w="34873" h="29138" extrusionOk="0">
                  <a:moveTo>
                    <a:pt x="22415" y="0"/>
                  </a:moveTo>
                  <a:cubicBezTo>
                    <a:pt x="20298" y="0"/>
                    <a:pt x="17106" y="3964"/>
                    <a:pt x="14985" y="3964"/>
                  </a:cubicBezTo>
                  <a:cubicBezTo>
                    <a:pt x="13746" y="3964"/>
                    <a:pt x="13307" y="4699"/>
                    <a:pt x="12982" y="5532"/>
                  </a:cubicBezTo>
                  <a:cubicBezTo>
                    <a:pt x="12855" y="5862"/>
                    <a:pt x="12745" y="6198"/>
                    <a:pt x="12606" y="6510"/>
                  </a:cubicBezTo>
                  <a:cubicBezTo>
                    <a:pt x="12490" y="6806"/>
                    <a:pt x="12328" y="7078"/>
                    <a:pt x="12126" y="7321"/>
                  </a:cubicBezTo>
                  <a:cubicBezTo>
                    <a:pt x="11148" y="8403"/>
                    <a:pt x="11043" y="9433"/>
                    <a:pt x="10546" y="10053"/>
                  </a:cubicBezTo>
                  <a:cubicBezTo>
                    <a:pt x="10042" y="10672"/>
                    <a:pt x="9753" y="10411"/>
                    <a:pt x="9290" y="10950"/>
                  </a:cubicBezTo>
                  <a:cubicBezTo>
                    <a:pt x="8827" y="11494"/>
                    <a:pt x="8775" y="15829"/>
                    <a:pt x="8410" y="16008"/>
                  </a:cubicBezTo>
                  <a:cubicBezTo>
                    <a:pt x="8385" y="16021"/>
                    <a:pt x="8357" y="16027"/>
                    <a:pt x="8328" y="16027"/>
                  </a:cubicBezTo>
                  <a:cubicBezTo>
                    <a:pt x="7976" y="16027"/>
                    <a:pt x="7344" y="15189"/>
                    <a:pt x="6658" y="15189"/>
                  </a:cubicBezTo>
                  <a:cubicBezTo>
                    <a:pt x="6590" y="15189"/>
                    <a:pt x="6522" y="15198"/>
                    <a:pt x="6454" y="15215"/>
                  </a:cubicBezTo>
                  <a:cubicBezTo>
                    <a:pt x="5626" y="15430"/>
                    <a:pt x="4752" y="19180"/>
                    <a:pt x="4081" y="19232"/>
                  </a:cubicBezTo>
                  <a:cubicBezTo>
                    <a:pt x="4051" y="19235"/>
                    <a:pt x="4023" y="19236"/>
                    <a:pt x="3997" y="19236"/>
                  </a:cubicBezTo>
                  <a:cubicBezTo>
                    <a:pt x="3469" y="19236"/>
                    <a:pt x="3441" y="18812"/>
                    <a:pt x="3110" y="18812"/>
                  </a:cubicBezTo>
                  <a:cubicBezTo>
                    <a:pt x="3074" y="18812"/>
                    <a:pt x="3036" y="18816"/>
                    <a:pt x="2992" y="18827"/>
                  </a:cubicBezTo>
                  <a:cubicBezTo>
                    <a:pt x="2529" y="18943"/>
                    <a:pt x="2118" y="20309"/>
                    <a:pt x="1603" y="21599"/>
                  </a:cubicBezTo>
                  <a:cubicBezTo>
                    <a:pt x="1088" y="22896"/>
                    <a:pt x="1036" y="25732"/>
                    <a:pt x="724" y="26016"/>
                  </a:cubicBezTo>
                  <a:cubicBezTo>
                    <a:pt x="417" y="26299"/>
                    <a:pt x="0" y="27688"/>
                    <a:pt x="365" y="28568"/>
                  </a:cubicBezTo>
                  <a:cubicBezTo>
                    <a:pt x="522" y="28952"/>
                    <a:pt x="1158" y="29048"/>
                    <a:pt x="2000" y="29048"/>
                  </a:cubicBezTo>
                  <a:cubicBezTo>
                    <a:pt x="2840" y="29048"/>
                    <a:pt x="3887" y="28952"/>
                    <a:pt x="4871" y="28952"/>
                  </a:cubicBezTo>
                  <a:cubicBezTo>
                    <a:pt x="5147" y="28952"/>
                    <a:pt x="5418" y="28960"/>
                    <a:pt x="5678" y="28979"/>
                  </a:cubicBezTo>
                  <a:cubicBezTo>
                    <a:pt x="6861" y="29067"/>
                    <a:pt x="7430" y="29138"/>
                    <a:pt x="8010" y="29138"/>
                  </a:cubicBezTo>
                  <a:cubicBezTo>
                    <a:pt x="8466" y="29138"/>
                    <a:pt x="8929" y="29094"/>
                    <a:pt x="9701" y="28979"/>
                  </a:cubicBezTo>
                  <a:cubicBezTo>
                    <a:pt x="11454" y="28719"/>
                    <a:pt x="17329" y="28927"/>
                    <a:pt x="19760" y="28620"/>
                  </a:cubicBezTo>
                  <a:cubicBezTo>
                    <a:pt x="22243" y="28304"/>
                    <a:pt x="22380" y="27576"/>
                    <a:pt x="22935" y="27576"/>
                  </a:cubicBezTo>
                  <a:cubicBezTo>
                    <a:pt x="22969" y="27576"/>
                    <a:pt x="23004" y="27579"/>
                    <a:pt x="23042" y="27584"/>
                  </a:cubicBezTo>
                  <a:lnTo>
                    <a:pt x="23511" y="27659"/>
                  </a:lnTo>
                  <a:cubicBezTo>
                    <a:pt x="24146" y="27757"/>
                    <a:pt x="24989" y="27875"/>
                    <a:pt x="25531" y="27875"/>
                  </a:cubicBezTo>
                  <a:cubicBezTo>
                    <a:pt x="25567" y="27875"/>
                    <a:pt x="25602" y="27875"/>
                    <a:pt x="25635" y="27874"/>
                  </a:cubicBezTo>
                  <a:cubicBezTo>
                    <a:pt x="25643" y="27873"/>
                    <a:pt x="25650" y="27873"/>
                    <a:pt x="25658" y="27873"/>
                  </a:cubicBezTo>
                  <a:cubicBezTo>
                    <a:pt x="26194" y="27873"/>
                    <a:pt x="26336" y="28202"/>
                    <a:pt x="27341" y="28202"/>
                  </a:cubicBezTo>
                  <a:cubicBezTo>
                    <a:pt x="27555" y="28202"/>
                    <a:pt x="27808" y="28188"/>
                    <a:pt x="28112" y="28151"/>
                  </a:cubicBezTo>
                  <a:cubicBezTo>
                    <a:pt x="28320" y="28128"/>
                    <a:pt x="28569" y="28082"/>
                    <a:pt x="28836" y="28024"/>
                  </a:cubicBezTo>
                  <a:cubicBezTo>
                    <a:pt x="29189" y="27949"/>
                    <a:pt x="29582" y="27850"/>
                    <a:pt x="29987" y="27735"/>
                  </a:cubicBezTo>
                  <a:cubicBezTo>
                    <a:pt x="31764" y="27231"/>
                    <a:pt x="33778" y="26479"/>
                    <a:pt x="33848" y="26456"/>
                  </a:cubicBezTo>
                  <a:cubicBezTo>
                    <a:pt x="33848" y="26456"/>
                    <a:pt x="34872" y="24389"/>
                    <a:pt x="34606" y="23978"/>
                  </a:cubicBezTo>
                  <a:cubicBezTo>
                    <a:pt x="34346" y="23567"/>
                    <a:pt x="34820" y="20262"/>
                    <a:pt x="34201" y="20043"/>
                  </a:cubicBezTo>
                  <a:cubicBezTo>
                    <a:pt x="33582" y="19817"/>
                    <a:pt x="33634" y="11037"/>
                    <a:pt x="32343" y="10330"/>
                  </a:cubicBezTo>
                  <a:cubicBezTo>
                    <a:pt x="31052" y="9630"/>
                    <a:pt x="30126" y="4276"/>
                    <a:pt x="28477" y="3964"/>
                  </a:cubicBezTo>
                  <a:cubicBezTo>
                    <a:pt x="26827" y="3657"/>
                    <a:pt x="24709" y="254"/>
                    <a:pt x="22596" y="11"/>
                  </a:cubicBezTo>
                  <a:cubicBezTo>
                    <a:pt x="22537" y="4"/>
                    <a:pt x="22476" y="0"/>
                    <a:pt x="224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6"/>
            <p:cNvSpPr/>
            <p:nvPr/>
          </p:nvSpPr>
          <p:spPr>
            <a:xfrm>
              <a:off x="6266725" y="3634075"/>
              <a:ext cx="581575" cy="705375"/>
            </a:xfrm>
            <a:custGeom>
              <a:avLst/>
              <a:gdLst/>
              <a:ahLst/>
              <a:cxnLst/>
              <a:rect l="l" t="t" r="r" b="b"/>
              <a:pathLst>
                <a:path w="23263" h="28215" extrusionOk="0">
                  <a:moveTo>
                    <a:pt x="10805" y="1"/>
                  </a:moveTo>
                  <a:cubicBezTo>
                    <a:pt x="8688" y="1"/>
                    <a:pt x="5496" y="3970"/>
                    <a:pt x="3375" y="3970"/>
                  </a:cubicBezTo>
                  <a:cubicBezTo>
                    <a:pt x="2136" y="3970"/>
                    <a:pt x="1702" y="4705"/>
                    <a:pt x="1372" y="5538"/>
                  </a:cubicBezTo>
                  <a:cubicBezTo>
                    <a:pt x="1245" y="5868"/>
                    <a:pt x="1135" y="6204"/>
                    <a:pt x="996" y="6517"/>
                  </a:cubicBezTo>
                  <a:cubicBezTo>
                    <a:pt x="1104" y="6446"/>
                    <a:pt x="1229" y="6388"/>
                    <a:pt x="1368" y="6388"/>
                  </a:cubicBezTo>
                  <a:cubicBezTo>
                    <a:pt x="1424" y="6388"/>
                    <a:pt x="1481" y="6397"/>
                    <a:pt x="1540" y="6418"/>
                  </a:cubicBezTo>
                  <a:cubicBezTo>
                    <a:pt x="2165" y="6650"/>
                    <a:pt x="412" y="9943"/>
                    <a:pt x="979" y="10672"/>
                  </a:cubicBezTo>
                  <a:cubicBezTo>
                    <a:pt x="1546" y="11396"/>
                    <a:pt x="1" y="14533"/>
                    <a:pt x="979" y="15187"/>
                  </a:cubicBezTo>
                  <a:cubicBezTo>
                    <a:pt x="1034" y="15223"/>
                    <a:pt x="1089" y="15241"/>
                    <a:pt x="1143" y="15241"/>
                  </a:cubicBezTo>
                  <a:cubicBezTo>
                    <a:pt x="2049" y="15241"/>
                    <a:pt x="2778" y="10408"/>
                    <a:pt x="3734" y="10337"/>
                  </a:cubicBezTo>
                  <a:cubicBezTo>
                    <a:pt x="4538" y="10279"/>
                    <a:pt x="4677" y="8890"/>
                    <a:pt x="5111" y="8328"/>
                  </a:cubicBezTo>
                  <a:cubicBezTo>
                    <a:pt x="5221" y="8189"/>
                    <a:pt x="5354" y="8097"/>
                    <a:pt x="5522" y="8097"/>
                  </a:cubicBezTo>
                  <a:cubicBezTo>
                    <a:pt x="5660" y="8097"/>
                    <a:pt x="5907" y="8093"/>
                    <a:pt x="6227" y="8093"/>
                  </a:cubicBezTo>
                  <a:cubicBezTo>
                    <a:pt x="7062" y="8093"/>
                    <a:pt x="8394" y="8120"/>
                    <a:pt x="9574" y="8317"/>
                  </a:cubicBezTo>
                  <a:cubicBezTo>
                    <a:pt x="10610" y="8490"/>
                    <a:pt x="11536" y="8797"/>
                    <a:pt x="11901" y="9341"/>
                  </a:cubicBezTo>
                  <a:cubicBezTo>
                    <a:pt x="12838" y="10730"/>
                    <a:pt x="13226" y="10771"/>
                    <a:pt x="12207" y="13688"/>
                  </a:cubicBezTo>
                  <a:cubicBezTo>
                    <a:pt x="11189" y="16605"/>
                    <a:pt x="10471" y="20408"/>
                    <a:pt x="11166" y="20801"/>
                  </a:cubicBezTo>
                  <a:cubicBezTo>
                    <a:pt x="11860" y="21201"/>
                    <a:pt x="12618" y="20714"/>
                    <a:pt x="12341" y="21912"/>
                  </a:cubicBezTo>
                  <a:cubicBezTo>
                    <a:pt x="12068" y="23111"/>
                    <a:pt x="12306" y="23522"/>
                    <a:pt x="12804" y="24401"/>
                  </a:cubicBezTo>
                  <a:cubicBezTo>
                    <a:pt x="13307" y="25275"/>
                    <a:pt x="11941" y="25154"/>
                    <a:pt x="11901" y="27174"/>
                  </a:cubicBezTo>
                  <a:cubicBezTo>
                    <a:pt x="11895" y="27342"/>
                    <a:pt x="11901" y="27509"/>
                    <a:pt x="11901" y="27671"/>
                  </a:cubicBezTo>
                  <a:cubicBezTo>
                    <a:pt x="12536" y="27769"/>
                    <a:pt x="13379" y="27887"/>
                    <a:pt x="13921" y="27887"/>
                  </a:cubicBezTo>
                  <a:cubicBezTo>
                    <a:pt x="13957" y="27887"/>
                    <a:pt x="13992" y="27887"/>
                    <a:pt x="14025" y="27886"/>
                  </a:cubicBezTo>
                  <a:cubicBezTo>
                    <a:pt x="14033" y="27885"/>
                    <a:pt x="14040" y="27885"/>
                    <a:pt x="14048" y="27885"/>
                  </a:cubicBezTo>
                  <a:cubicBezTo>
                    <a:pt x="14584" y="27885"/>
                    <a:pt x="14726" y="28214"/>
                    <a:pt x="15731" y="28214"/>
                  </a:cubicBezTo>
                  <a:cubicBezTo>
                    <a:pt x="15945" y="28214"/>
                    <a:pt x="16198" y="28200"/>
                    <a:pt x="16502" y="28163"/>
                  </a:cubicBezTo>
                  <a:cubicBezTo>
                    <a:pt x="16710" y="28140"/>
                    <a:pt x="16959" y="28094"/>
                    <a:pt x="17226" y="28036"/>
                  </a:cubicBezTo>
                  <a:cubicBezTo>
                    <a:pt x="17579" y="27961"/>
                    <a:pt x="17972" y="27862"/>
                    <a:pt x="18377" y="27747"/>
                  </a:cubicBezTo>
                  <a:cubicBezTo>
                    <a:pt x="20154" y="27243"/>
                    <a:pt x="22168" y="26491"/>
                    <a:pt x="22238" y="26468"/>
                  </a:cubicBezTo>
                  <a:cubicBezTo>
                    <a:pt x="22238" y="26468"/>
                    <a:pt x="23262" y="24395"/>
                    <a:pt x="23002" y="23985"/>
                  </a:cubicBezTo>
                  <a:cubicBezTo>
                    <a:pt x="22736" y="23568"/>
                    <a:pt x="23210" y="20269"/>
                    <a:pt x="22591" y="20049"/>
                  </a:cubicBezTo>
                  <a:cubicBezTo>
                    <a:pt x="21972" y="19823"/>
                    <a:pt x="22024" y="11037"/>
                    <a:pt x="20733" y="10337"/>
                  </a:cubicBezTo>
                  <a:cubicBezTo>
                    <a:pt x="19442" y="9636"/>
                    <a:pt x="18516" y="4282"/>
                    <a:pt x="16867" y="3970"/>
                  </a:cubicBezTo>
                  <a:cubicBezTo>
                    <a:pt x="15217" y="3663"/>
                    <a:pt x="13105" y="254"/>
                    <a:pt x="10986" y="11"/>
                  </a:cubicBezTo>
                  <a:cubicBezTo>
                    <a:pt x="10927" y="4"/>
                    <a:pt x="10866" y="1"/>
                    <a:pt x="10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6"/>
            <p:cNvSpPr/>
            <p:nvPr/>
          </p:nvSpPr>
          <p:spPr>
            <a:xfrm>
              <a:off x="6224325" y="3995675"/>
              <a:ext cx="27375" cy="50550"/>
            </a:xfrm>
            <a:custGeom>
              <a:avLst/>
              <a:gdLst/>
              <a:ahLst/>
              <a:cxnLst/>
              <a:rect l="l" t="t" r="r" b="b"/>
              <a:pathLst>
                <a:path w="1095" h="2022" extrusionOk="0">
                  <a:moveTo>
                    <a:pt x="845" y="0"/>
                  </a:moveTo>
                  <a:cubicBezTo>
                    <a:pt x="780" y="0"/>
                    <a:pt x="714" y="19"/>
                    <a:pt x="661" y="46"/>
                  </a:cubicBezTo>
                  <a:cubicBezTo>
                    <a:pt x="556" y="109"/>
                    <a:pt x="464" y="202"/>
                    <a:pt x="406" y="312"/>
                  </a:cubicBezTo>
                  <a:cubicBezTo>
                    <a:pt x="244" y="572"/>
                    <a:pt x="128" y="856"/>
                    <a:pt x="59" y="1157"/>
                  </a:cubicBezTo>
                  <a:cubicBezTo>
                    <a:pt x="12" y="1389"/>
                    <a:pt x="1" y="1736"/>
                    <a:pt x="238" y="1863"/>
                  </a:cubicBezTo>
                  <a:cubicBezTo>
                    <a:pt x="282" y="1951"/>
                    <a:pt x="354" y="2022"/>
                    <a:pt x="452" y="2022"/>
                  </a:cubicBezTo>
                  <a:cubicBezTo>
                    <a:pt x="470" y="2022"/>
                    <a:pt x="490" y="2019"/>
                    <a:pt x="510" y="2014"/>
                  </a:cubicBezTo>
                  <a:cubicBezTo>
                    <a:pt x="643" y="1973"/>
                    <a:pt x="718" y="1834"/>
                    <a:pt x="782" y="1724"/>
                  </a:cubicBezTo>
                  <a:cubicBezTo>
                    <a:pt x="927" y="1464"/>
                    <a:pt x="1025" y="1180"/>
                    <a:pt x="1072" y="885"/>
                  </a:cubicBezTo>
                  <a:cubicBezTo>
                    <a:pt x="1089" y="740"/>
                    <a:pt x="1095" y="596"/>
                    <a:pt x="1089" y="451"/>
                  </a:cubicBezTo>
                  <a:cubicBezTo>
                    <a:pt x="1077" y="335"/>
                    <a:pt x="1089" y="150"/>
                    <a:pt x="1008" y="63"/>
                  </a:cubicBezTo>
                  <a:cubicBezTo>
                    <a:pt x="965" y="18"/>
                    <a:pt x="906" y="0"/>
                    <a:pt x="8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6"/>
            <p:cNvSpPr/>
            <p:nvPr/>
          </p:nvSpPr>
          <p:spPr>
            <a:xfrm>
              <a:off x="6252850" y="4050425"/>
              <a:ext cx="20125" cy="43300"/>
            </a:xfrm>
            <a:custGeom>
              <a:avLst/>
              <a:gdLst/>
              <a:ahLst/>
              <a:cxnLst/>
              <a:rect l="l" t="t" r="r" b="b"/>
              <a:pathLst>
                <a:path w="805" h="1732" extrusionOk="0">
                  <a:moveTo>
                    <a:pt x="532" y="1"/>
                  </a:moveTo>
                  <a:cubicBezTo>
                    <a:pt x="495" y="1"/>
                    <a:pt x="459" y="20"/>
                    <a:pt x="440" y="55"/>
                  </a:cubicBezTo>
                  <a:cubicBezTo>
                    <a:pt x="162" y="507"/>
                    <a:pt x="12" y="1028"/>
                    <a:pt x="0" y="1554"/>
                  </a:cubicBezTo>
                  <a:cubicBezTo>
                    <a:pt x="0" y="1601"/>
                    <a:pt x="29" y="1641"/>
                    <a:pt x="69" y="1653"/>
                  </a:cubicBezTo>
                  <a:cubicBezTo>
                    <a:pt x="84" y="1703"/>
                    <a:pt x="127" y="1731"/>
                    <a:pt x="172" y="1731"/>
                  </a:cubicBezTo>
                  <a:cubicBezTo>
                    <a:pt x="199" y="1731"/>
                    <a:pt x="227" y="1721"/>
                    <a:pt x="249" y="1699"/>
                  </a:cubicBezTo>
                  <a:cubicBezTo>
                    <a:pt x="295" y="1653"/>
                    <a:pt x="336" y="1601"/>
                    <a:pt x="376" y="1554"/>
                  </a:cubicBezTo>
                  <a:cubicBezTo>
                    <a:pt x="480" y="1462"/>
                    <a:pt x="556" y="1346"/>
                    <a:pt x="579" y="1207"/>
                  </a:cubicBezTo>
                  <a:cubicBezTo>
                    <a:pt x="637" y="1085"/>
                    <a:pt x="683" y="958"/>
                    <a:pt x="712" y="825"/>
                  </a:cubicBezTo>
                  <a:cubicBezTo>
                    <a:pt x="770" y="651"/>
                    <a:pt x="799" y="472"/>
                    <a:pt x="805" y="287"/>
                  </a:cubicBezTo>
                  <a:cubicBezTo>
                    <a:pt x="805" y="182"/>
                    <a:pt x="805" y="55"/>
                    <a:pt x="689" y="15"/>
                  </a:cubicBezTo>
                  <a:cubicBezTo>
                    <a:pt x="671" y="9"/>
                    <a:pt x="654" y="6"/>
                    <a:pt x="637" y="6"/>
                  </a:cubicBezTo>
                  <a:cubicBezTo>
                    <a:pt x="619" y="6"/>
                    <a:pt x="602" y="9"/>
                    <a:pt x="585" y="15"/>
                  </a:cubicBezTo>
                  <a:cubicBezTo>
                    <a:pt x="568" y="5"/>
                    <a:pt x="549" y="1"/>
                    <a:pt x="5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6"/>
            <p:cNvSpPr/>
            <p:nvPr/>
          </p:nvSpPr>
          <p:spPr>
            <a:xfrm>
              <a:off x="6232300" y="4067475"/>
              <a:ext cx="11000" cy="17775"/>
            </a:xfrm>
            <a:custGeom>
              <a:avLst/>
              <a:gdLst/>
              <a:ahLst/>
              <a:cxnLst/>
              <a:rect l="l" t="t" r="r" b="b"/>
              <a:pathLst>
                <a:path w="440" h="711" extrusionOk="0">
                  <a:moveTo>
                    <a:pt x="273" y="0"/>
                  </a:moveTo>
                  <a:cubicBezTo>
                    <a:pt x="246" y="0"/>
                    <a:pt x="219" y="11"/>
                    <a:pt x="197" y="33"/>
                  </a:cubicBezTo>
                  <a:cubicBezTo>
                    <a:pt x="58" y="172"/>
                    <a:pt x="0" y="380"/>
                    <a:pt x="41" y="577"/>
                  </a:cubicBezTo>
                  <a:cubicBezTo>
                    <a:pt x="46" y="594"/>
                    <a:pt x="52" y="606"/>
                    <a:pt x="64" y="618"/>
                  </a:cubicBezTo>
                  <a:cubicBezTo>
                    <a:pt x="70" y="664"/>
                    <a:pt x="104" y="704"/>
                    <a:pt x="156" y="710"/>
                  </a:cubicBezTo>
                  <a:cubicBezTo>
                    <a:pt x="160" y="711"/>
                    <a:pt x="164" y="711"/>
                    <a:pt x="168" y="711"/>
                  </a:cubicBezTo>
                  <a:cubicBezTo>
                    <a:pt x="216" y="711"/>
                    <a:pt x="261" y="677"/>
                    <a:pt x="272" y="629"/>
                  </a:cubicBezTo>
                  <a:lnTo>
                    <a:pt x="347" y="450"/>
                  </a:lnTo>
                  <a:cubicBezTo>
                    <a:pt x="371" y="398"/>
                    <a:pt x="394" y="340"/>
                    <a:pt x="411" y="288"/>
                  </a:cubicBezTo>
                  <a:lnTo>
                    <a:pt x="417" y="270"/>
                  </a:lnTo>
                  <a:cubicBezTo>
                    <a:pt x="417" y="264"/>
                    <a:pt x="417" y="253"/>
                    <a:pt x="417" y="247"/>
                  </a:cubicBezTo>
                  <a:cubicBezTo>
                    <a:pt x="428" y="201"/>
                    <a:pt x="434" y="160"/>
                    <a:pt x="440" y="114"/>
                  </a:cubicBezTo>
                  <a:cubicBezTo>
                    <a:pt x="440" y="68"/>
                    <a:pt x="411" y="33"/>
                    <a:pt x="371" y="16"/>
                  </a:cubicBezTo>
                  <a:cubicBezTo>
                    <a:pt x="358" y="11"/>
                    <a:pt x="346" y="7"/>
                    <a:pt x="334" y="7"/>
                  </a:cubicBezTo>
                  <a:cubicBezTo>
                    <a:pt x="329" y="7"/>
                    <a:pt x="324" y="8"/>
                    <a:pt x="318" y="10"/>
                  </a:cubicBezTo>
                  <a:cubicBezTo>
                    <a:pt x="304" y="4"/>
                    <a:pt x="289"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6"/>
            <p:cNvSpPr/>
            <p:nvPr/>
          </p:nvSpPr>
          <p:spPr>
            <a:xfrm>
              <a:off x="6193650" y="4084175"/>
              <a:ext cx="20725" cy="46775"/>
            </a:xfrm>
            <a:custGeom>
              <a:avLst/>
              <a:gdLst/>
              <a:ahLst/>
              <a:cxnLst/>
              <a:rect l="l" t="t" r="r" b="b"/>
              <a:pathLst>
                <a:path w="829" h="1871" extrusionOk="0">
                  <a:moveTo>
                    <a:pt x="652" y="0"/>
                  </a:moveTo>
                  <a:cubicBezTo>
                    <a:pt x="626" y="0"/>
                    <a:pt x="600" y="10"/>
                    <a:pt x="580" y="31"/>
                  </a:cubicBezTo>
                  <a:cubicBezTo>
                    <a:pt x="400" y="245"/>
                    <a:pt x="267" y="482"/>
                    <a:pt x="169" y="742"/>
                  </a:cubicBezTo>
                  <a:cubicBezTo>
                    <a:pt x="88" y="968"/>
                    <a:pt x="41" y="1200"/>
                    <a:pt x="24" y="1437"/>
                  </a:cubicBezTo>
                  <a:cubicBezTo>
                    <a:pt x="18" y="1547"/>
                    <a:pt x="1" y="1686"/>
                    <a:pt x="64" y="1779"/>
                  </a:cubicBezTo>
                  <a:cubicBezTo>
                    <a:pt x="101" y="1837"/>
                    <a:pt x="164" y="1871"/>
                    <a:pt x="227" y="1871"/>
                  </a:cubicBezTo>
                  <a:cubicBezTo>
                    <a:pt x="263" y="1871"/>
                    <a:pt x="299" y="1860"/>
                    <a:pt x="331" y="1836"/>
                  </a:cubicBezTo>
                  <a:cubicBezTo>
                    <a:pt x="429" y="1767"/>
                    <a:pt x="470" y="1657"/>
                    <a:pt x="510" y="1553"/>
                  </a:cubicBezTo>
                  <a:cubicBezTo>
                    <a:pt x="533" y="1495"/>
                    <a:pt x="551" y="1437"/>
                    <a:pt x="574" y="1379"/>
                  </a:cubicBezTo>
                  <a:cubicBezTo>
                    <a:pt x="713" y="1124"/>
                    <a:pt x="794" y="841"/>
                    <a:pt x="794" y="551"/>
                  </a:cubicBezTo>
                  <a:cubicBezTo>
                    <a:pt x="805" y="499"/>
                    <a:pt x="811" y="447"/>
                    <a:pt x="823" y="395"/>
                  </a:cubicBezTo>
                  <a:cubicBezTo>
                    <a:pt x="828" y="355"/>
                    <a:pt x="817" y="314"/>
                    <a:pt x="788" y="291"/>
                  </a:cubicBezTo>
                  <a:cubicBezTo>
                    <a:pt x="782" y="222"/>
                    <a:pt x="771" y="152"/>
                    <a:pt x="759" y="83"/>
                  </a:cubicBezTo>
                  <a:cubicBezTo>
                    <a:pt x="744" y="31"/>
                    <a:pt x="698" y="0"/>
                    <a:pt x="6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6"/>
            <p:cNvSpPr/>
            <p:nvPr/>
          </p:nvSpPr>
          <p:spPr>
            <a:xfrm>
              <a:off x="6211025" y="4130750"/>
              <a:ext cx="16225" cy="27175"/>
            </a:xfrm>
            <a:custGeom>
              <a:avLst/>
              <a:gdLst/>
              <a:ahLst/>
              <a:cxnLst/>
              <a:rect l="l" t="t" r="r" b="b"/>
              <a:pathLst>
                <a:path w="649" h="1087" extrusionOk="0">
                  <a:moveTo>
                    <a:pt x="467" y="1"/>
                  </a:moveTo>
                  <a:cubicBezTo>
                    <a:pt x="441" y="1"/>
                    <a:pt x="415" y="10"/>
                    <a:pt x="394" y="31"/>
                  </a:cubicBezTo>
                  <a:cubicBezTo>
                    <a:pt x="122" y="263"/>
                    <a:pt x="0" y="627"/>
                    <a:pt x="81" y="975"/>
                  </a:cubicBezTo>
                  <a:cubicBezTo>
                    <a:pt x="87" y="986"/>
                    <a:pt x="87" y="998"/>
                    <a:pt x="99" y="1009"/>
                  </a:cubicBezTo>
                  <a:cubicBezTo>
                    <a:pt x="110" y="1057"/>
                    <a:pt x="154" y="1086"/>
                    <a:pt x="200" y="1086"/>
                  </a:cubicBezTo>
                  <a:cubicBezTo>
                    <a:pt x="227" y="1086"/>
                    <a:pt x="255" y="1077"/>
                    <a:pt x="278" y="1056"/>
                  </a:cubicBezTo>
                  <a:cubicBezTo>
                    <a:pt x="533" y="830"/>
                    <a:pt x="649" y="489"/>
                    <a:pt x="591" y="153"/>
                  </a:cubicBezTo>
                  <a:lnTo>
                    <a:pt x="591" y="147"/>
                  </a:lnTo>
                  <a:cubicBezTo>
                    <a:pt x="591" y="130"/>
                    <a:pt x="585" y="118"/>
                    <a:pt x="579" y="101"/>
                  </a:cubicBezTo>
                  <a:cubicBezTo>
                    <a:pt x="573" y="95"/>
                    <a:pt x="573" y="89"/>
                    <a:pt x="573" y="83"/>
                  </a:cubicBezTo>
                  <a:cubicBezTo>
                    <a:pt x="558" y="31"/>
                    <a:pt x="513" y="1"/>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6"/>
            <p:cNvSpPr/>
            <p:nvPr/>
          </p:nvSpPr>
          <p:spPr>
            <a:xfrm>
              <a:off x="6183675" y="4161350"/>
              <a:ext cx="9575" cy="18875"/>
            </a:xfrm>
            <a:custGeom>
              <a:avLst/>
              <a:gdLst/>
              <a:ahLst/>
              <a:cxnLst/>
              <a:rect l="l" t="t" r="r" b="b"/>
              <a:pathLst>
                <a:path w="383" h="755" extrusionOk="0">
                  <a:moveTo>
                    <a:pt x="266" y="1"/>
                  </a:moveTo>
                  <a:cubicBezTo>
                    <a:pt x="237" y="1"/>
                    <a:pt x="207" y="13"/>
                    <a:pt x="186" y="34"/>
                  </a:cubicBezTo>
                  <a:cubicBezTo>
                    <a:pt x="128" y="92"/>
                    <a:pt x="81" y="167"/>
                    <a:pt x="52" y="248"/>
                  </a:cubicBezTo>
                  <a:cubicBezTo>
                    <a:pt x="18" y="335"/>
                    <a:pt x="0" y="434"/>
                    <a:pt x="12" y="532"/>
                  </a:cubicBezTo>
                  <a:cubicBezTo>
                    <a:pt x="12" y="555"/>
                    <a:pt x="18" y="584"/>
                    <a:pt x="24" y="607"/>
                  </a:cubicBezTo>
                  <a:cubicBezTo>
                    <a:pt x="6" y="659"/>
                    <a:pt x="24" y="711"/>
                    <a:pt x="70" y="740"/>
                  </a:cubicBezTo>
                  <a:cubicBezTo>
                    <a:pt x="87" y="750"/>
                    <a:pt x="105" y="754"/>
                    <a:pt x="123" y="754"/>
                  </a:cubicBezTo>
                  <a:cubicBezTo>
                    <a:pt x="160" y="754"/>
                    <a:pt x="195" y="735"/>
                    <a:pt x="215" y="700"/>
                  </a:cubicBezTo>
                  <a:cubicBezTo>
                    <a:pt x="238" y="659"/>
                    <a:pt x="255" y="613"/>
                    <a:pt x="272" y="567"/>
                  </a:cubicBezTo>
                  <a:cubicBezTo>
                    <a:pt x="313" y="486"/>
                    <a:pt x="330" y="393"/>
                    <a:pt x="336" y="301"/>
                  </a:cubicBezTo>
                  <a:lnTo>
                    <a:pt x="336" y="289"/>
                  </a:lnTo>
                  <a:cubicBezTo>
                    <a:pt x="348" y="237"/>
                    <a:pt x="359" y="191"/>
                    <a:pt x="371" y="138"/>
                  </a:cubicBezTo>
                  <a:cubicBezTo>
                    <a:pt x="382" y="92"/>
                    <a:pt x="359" y="40"/>
                    <a:pt x="319" y="17"/>
                  </a:cubicBezTo>
                  <a:cubicBezTo>
                    <a:pt x="303" y="6"/>
                    <a:pt x="284"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6"/>
            <p:cNvSpPr/>
            <p:nvPr/>
          </p:nvSpPr>
          <p:spPr>
            <a:xfrm>
              <a:off x="6165725" y="4124475"/>
              <a:ext cx="10725" cy="16925"/>
            </a:xfrm>
            <a:custGeom>
              <a:avLst/>
              <a:gdLst/>
              <a:ahLst/>
              <a:cxnLst/>
              <a:rect l="l" t="t" r="r" b="b"/>
              <a:pathLst>
                <a:path w="429" h="677" extrusionOk="0">
                  <a:moveTo>
                    <a:pt x="309" y="1"/>
                  </a:moveTo>
                  <a:cubicBezTo>
                    <a:pt x="282" y="1"/>
                    <a:pt x="257" y="11"/>
                    <a:pt x="238" y="33"/>
                  </a:cubicBezTo>
                  <a:cubicBezTo>
                    <a:pt x="215" y="57"/>
                    <a:pt x="192" y="80"/>
                    <a:pt x="174" y="109"/>
                  </a:cubicBezTo>
                  <a:cubicBezTo>
                    <a:pt x="140" y="114"/>
                    <a:pt x="111" y="132"/>
                    <a:pt x="93" y="161"/>
                  </a:cubicBezTo>
                  <a:cubicBezTo>
                    <a:pt x="18" y="265"/>
                    <a:pt x="1" y="404"/>
                    <a:pt x="35" y="525"/>
                  </a:cubicBezTo>
                  <a:cubicBezTo>
                    <a:pt x="35" y="543"/>
                    <a:pt x="47" y="554"/>
                    <a:pt x="59" y="566"/>
                  </a:cubicBezTo>
                  <a:cubicBezTo>
                    <a:pt x="59" y="595"/>
                    <a:pt x="70" y="624"/>
                    <a:pt x="87" y="641"/>
                  </a:cubicBezTo>
                  <a:cubicBezTo>
                    <a:pt x="105" y="658"/>
                    <a:pt x="128" y="670"/>
                    <a:pt x="151" y="676"/>
                  </a:cubicBezTo>
                  <a:cubicBezTo>
                    <a:pt x="155" y="676"/>
                    <a:pt x="159" y="676"/>
                    <a:pt x="163" y="676"/>
                  </a:cubicBezTo>
                  <a:cubicBezTo>
                    <a:pt x="211" y="676"/>
                    <a:pt x="256" y="643"/>
                    <a:pt x="267" y="595"/>
                  </a:cubicBezTo>
                  <a:cubicBezTo>
                    <a:pt x="290" y="531"/>
                    <a:pt x="319" y="467"/>
                    <a:pt x="342" y="404"/>
                  </a:cubicBezTo>
                  <a:cubicBezTo>
                    <a:pt x="371" y="346"/>
                    <a:pt x="394" y="288"/>
                    <a:pt x="406" y="224"/>
                  </a:cubicBezTo>
                  <a:lnTo>
                    <a:pt x="423" y="190"/>
                  </a:lnTo>
                  <a:cubicBezTo>
                    <a:pt x="429" y="172"/>
                    <a:pt x="429" y="149"/>
                    <a:pt x="423" y="132"/>
                  </a:cubicBezTo>
                  <a:lnTo>
                    <a:pt x="423" y="109"/>
                  </a:lnTo>
                  <a:cubicBezTo>
                    <a:pt x="423" y="62"/>
                    <a:pt x="394" y="28"/>
                    <a:pt x="354" y="10"/>
                  </a:cubicBezTo>
                  <a:cubicBezTo>
                    <a:pt x="339" y="4"/>
                    <a:pt x="324" y="1"/>
                    <a:pt x="3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6"/>
            <p:cNvSpPr/>
            <p:nvPr/>
          </p:nvSpPr>
          <p:spPr>
            <a:xfrm>
              <a:off x="6518650" y="3916950"/>
              <a:ext cx="39375" cy="70250"/>
            </a:xfrm>
            <a:custGeom>
              <a:avLst/>
              <a:gdLst/>
              <a:ahLst/>
              <a:cxnLst/>
              <a:rect l="l" t="t" r="r" b="b"/>
              <a:pathLst>
                <a:path w="1575" h="2810" extrusionOk="0">
                  <a:moveTo>
                    <a:pt x="1127" y="1"/>
                  </a:moveTo>
                  <a:cubicBezTo>
                    <a:pt x="731" y="1"/>
                    <a:pt x="203" y="1006"/>
                    <a:pt x="128" y="1319"/>
                  </a:cubicBezTo>
                  <a:cubicBezTo>
                    <a:pt x="41" y="1696"/>
                    <a:pt x="0" y="2234"/>
                    <a:pt x="180" y="2575"/>
                  </a:cubicBezTo>
                  <a:cubicBezTo>
                    <a:pt x="267" y="2742"/>
                    <a:pt x="406" y="2809"/>
                    <a:pt x="553" y="2809"/>
                  </a:cubicBezTo>
                  <a:cubicBezTo>
                    <a:pt x="708" y="2809"/>
                    <a:pt x="874" y="2735"/>
                    <a:pt x="1002" y="2622"/>
                  </a:cubicBezTo>
                  <a:cubicBezTo>
                    <a:pt x="1170" y="2460"/>
                    <a:pt x="1291" y="2263"/>
                    <a:pt x="1355" y="2043"/>
                  </a:cubicBezTo>
                  <a:cubicBezTo>
                    <a:pt x="1378" y="1973"/>
                    <a:pt x="1407" y="1904"/>
                    <a:pt x="1424" y="1840"/>
                  </a:cubicBezTo>
                  <a:cubicBezTo>
                    <a:pt x="1505" y="1603"/>
                    <a:pt x="1552" y="1354"/>
                    <a:pt x="1552" y="1099"/>
                  </a:cubicBezTo>
                  <a:cubicBezTo>
                    <a:pt x="1575" y="920"/>
                    <a:pt x="1557" y="741"/>
                    <a:pt x="1499" y="573"/>
                  </a:cubicBezTo>
                  <a:cubicBezTo>
                    <a:pt x="1482" y="498"/>
                    <a:pt x="1465" y="422"/>
                    <a:pt x="1442" y="347"/>
                  </a:cubicBezTo>
                  <a:cubicBezTo>
                    <a:pt x="1362" y="99"/>
                    <a:pt x="1251" y="1"/>
                    <a:pt x="11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6"/>
            <p:cNvSpPr/>
            <p:nvPr/>
          </p:nvSpPr>
          <p:spPr>
            <a:xfrm>
              <a:off x="6517625" y="3877100"/>
              <a:ext cx="23900" cy="34100"/>
            </a:xfrm>
            <a:custGeom>
              <a:avLst/>
              <a:gdLst/>
              <a:ahLst/>
              <a:cxnLst/>
              <a:rect l="l" t="t" r="r" b="b"/>
              <a:pathLst>
                <a:path w="956" h="1364" extrusionOk="0">
                  <a:moveTo>
                    <a:pt x="533" y="1"/>
                  </a:moveTo>
                  <a:cubicBezTo>
                    <a:pt x="469" y="1"/>
                    <a:pt x="405" y="24"/>
                    <a:pt x="354" y="72"/>
                  </a:cubicBezTo>
                  <a:cubicBezTo>
                    <a:pt x="180" y="239"/>
                    <a:pt x="70" y="459"/>
                    <a:pt x="36" y="697"/>
                  </a:cubicBezTo>
                  <a:cubicBezTo>
                    <a:pt x="1" y="922"/>
                    <a:pt x="24" y="1275"/>
                    <a:pt x="285" y="1351"/>
                  </a:cubicBezTo>
                  <a:cubicBezTo>
                    <a:pt x="317" y="1359"/>
                    <a:pt x="348" y="1363"/>
                    <a:pt x="378" y="1363"/>
                  </a:cubicBezTo>
                  <a:cubicBezTo>
                    <a:pt x="592" y="1363"/>
                    <a:pt x="754" y="1162"/>
                    <a:pt x="840" y="974"/>
                  </a:cubicBezTo>
                  <a:cubicBezTo>
                    <a:pt x="939" y="749"/>
                    <a:pt x="956" y="488"/>
                    <a:pt x="881" y="245"/>
                  </a:cubicBezTo>
                  <a:cubicBezTo>
                    <a:pt x="858" y="164"/>
                    <a:pt x="800" y="101"/>
                    <a:pt x="719" y="77"/>
                  </a:cubicBezTo>
                  <a:cubicBezTo>
                    <a:pt x="668" y="27"/>
                    <a:pt x="600"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6"/>
            <p:cNvSpPr/>
            <p:nvPr/>
          </p:nvSpPr>
          <p:spPr>
            <a:xfrm>
              <a:off x="6533700" y="4189775"/>
              <a:ext cx="22875" cy="34300"/>
            </a:xfrm>
            <a:custGeom>
              <a:avLst/>
              <a:gdLst/>
              <a:ahLst/>
              <a:cxnLst/>
              <a:rect l="l" t="t" r="r" b="b"/>
              <a:pathLst>
                <a:path w="915" h="1372" extrusionOk="0">
                  <a:moveTo>
                    <a:pt x="631" y="0"/>
                  </a:moveTo>
                  <a:cubicBezTo>
                    <a:pt x="561" y="0"/>
                    <a:pt x="488" y="24"/>
                    <a:pt x="434" y="66"/>
                  </a:cubicBezTo>
                  <a:cubicBezTo>
                    <a:pt x="388" y="101"/>
                    <a:pt x="348" y="136"/>
                    <a:pt x="307" y="182"/>
                  </a:cubicBezTo>
                  <a:cubicBezTo>
                    <a:pt x="58" y="414"/>
                    <a:pt x="0" y="790"/>
                    <a:pt x="168" y="1091"/>
                  </a:cubicBezTo>
                  <a:cubicBezTo>
                    <a:pt x="191" y="1143"/>
                    <a:pt x="220" y="1195"/>
                    <a:pt x="255" y="1247"/>
                  </a:cubicBezTo>
                  <a:cubicBezTo>
                    <a:pt x="303" y="1326"/>
                    <a:pt x="393" y="1371"/>
                    <a:pt x="481" y="1371"/>
                  </a:cubicBezTo>
                  <a:cubicBezTo>
                    <a:pt x="562" y="1371"/>
                    <a:pt x="642" y="1333"/>
                    <a:pt x="689" y="1247"/>
                  </a:cubicBezTo>
                  <a:cubicBezTo>
                    <a:pt x="695" y="1236"/>
                    <a:pt x="695" y="1224"/>
                    <a:pt x="706" y="1212"/>
                  </a:cubicBezTo>
                  <a:cubicBezTo>
                    <a:pt x="741" y="1184"/>
                    <a:pt x="770" y="1143"/>
                    <a:pt x="788" y="1097"/>
                  </a:cubicBezTo>
                  <a:cubicBezTo>
                    <a:pt x="892" y="802"/>
                    <a:pt x="915" y="483"/>
                    <a:pt x="857" y="176"/>
                  </a:cubicBezTo>
                  <a:cubicBezTo>
                    <a:pt x="833" y="52"/>
                    <a:pt x="735" y="0"/>
                    <a:pt x="6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6"/>
            <p:cNvSpPr/>
            <p:nvPr/>
          </p:nvSpPr>
          <p:spPr>
            <a:xfrm>
              <a:off x="6555825" y="4235675"/>
              <a:ext cx="15525" cy="23425"/>
            </a:xfrm>
            <a:custGeom>
              <a:avLst/>
              <a:gdLst/>
              <a:ahLst/>
              <a:cxnLst/>
              <a:rect l="l" t="t" r="r" b="b"/>
              <a:pathLst>
                <a:path w="621" h="937" extrusionOk="0">
                  <a:moveTo>
                    <a:pt x="411" y="1"/>
                  </a:moveTo>
                  <a:cubicBezTo>
                    <a:pt x="380" y="1"/>
                    <a:pt x="348" y="9"/>
                    <a:pt x="319" y="25"/>
                  </a:cubicBezTo>
                  <a:cubicBezTo>
                    <a:pt x="308" y="36"/>
                    <a:pt x="296" y="42"/>
                    <a:pt x="290" y="54"/>
                  </a:cubicBezTo>
                  <a:cubicBezTo>
                    <a:pt x="267" y="59"/>
                    <a:pt x="250" y="71"/>
                    <a:pt x="232" y="88"/>
                  </a:cubicBezTo>
                  <a:cubicBezTo>
                    <a:pt x="209" y="112"/>
                    <a:pt x="192" y="135"/>
                    <a:pt x="169" y="164"/>
                  </a:cubicBezTo>
                  <a:cubicBezTo>
                    <a:pt x="140" y="198"/>
                    <a:pt x="111" y="239"/>
                    <a:pt x="88" y="279"/>
                  </a:cubicBezTo>
                  <a:cubicBezTo>
                    <a:pt x="41" y="378"/>
                    <a:pt x="12" y="482"/>
                    <a:pt x="7" y="592"/>
                  </a:cubicBezTo>
                  <a:cubicBezTo>
                    <a:pt x="1" y="661"/>
                    <a:pt x="12" y="725"/>
                    <a:pt x="41" y="789"/>
                  </a:cubicBezTo>
                  <a:cubicBezTo>
                    <a:pt x="59" y="829"/>
                    <a:pt x="94" y="864"/>
                    <a:pt x="134" y="887"/>
                  </a:cubicBezTo>
                  <a:cubicBezTo>
                    <a:pt x="151" y="904"/>
                    <a:pt x="169" y="916"/>
                    <a:pt x="186" y="922"/>
                  </a:cubicBezTo>
                  <a:cubicBezTo>
                    <a:pt x="209" y="932"/>
                    <a:pt x="234" y="937"/>
                    <a:pt x="259" y="937"/>
                  </a:cubicBezTo>
                  <a:cubicBezTo>
                    <a:pt x="291" y="937"/>
                    <a:pt x="322" y="929"/>
                    <a:pt x="348" y="916"/>
                  </a:cubicBezTo>
                  <a:cubicBezTo>
                    <a:pt x="481" y="847"/>
                    <a:pt x="574" y="713"/>
                    <a:pt x="597" y="569"/>
                  </a:cubicBezTo>
                  <a:cubicBezTo>
                    <a:pt x="620" y="424"/>
                    <a:pt x="614" y="279"/>
                    <a:pt x="586" y="135"/>
                  </a:cubicBezTo>
                  <a:cubicBezTo>
                    <a:pt x="565" y="51"/>
                    <a:pt x="490" y="1"/>
                    <a:pt x="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6"/>
            <p:cNvSpPr/>
            <p:nvPr/>
          </p:nvSpPr>
          <p:spPr>
            <a:xfrm>
              <a:off x="6301093" y="3633408"/>
              <a:ext cx="547275" cy="700625"/>
            </a:xfrm>
            <a:custGeom>
              <a:avLst/>
              <a:gdLst/>
              <a:ahLst/>
              <a:cxnLst/>
              <a:rect l="l" t="t" r="r" b="b"/>
              <a:pathLst>
                <a:path w="21891" h="28025" extrusionOk="0">
                  <a:moveTo>
                    <a:pt x="9433" y="0"/>
                  </a:moveTo>
                  <a:cubicBezTo>
                    <a:pt x="7316" y="0"/>
                    <a:pt x="4119" y="3964"/>
                    <a:pt x="2004" y="3964"/>
                  </a:cubicBezTo>
                  <a:cubicBezTo>
                    <a:pt x="765" y="3964"/>
                    <a:pt x="325" y="4699"/>
                    <a:pt x="1" y="5532"/>
                  </a:cubicBezTo>
                  <a:lnTo>
                    <a:pt x="898" y="5532"/>
                  </a:lnTo>
                  <a:cubicBezTo>
                    <a:pt x="898" y="5532"/>
                    <a:pt x="996" y="7732"/>
                    <a:pt x="2750" y="8195"/>
                  </a:cubicBezTo>
                  <a:cubicBezTo>
                    <a:pt x="3074" y="8264"/>
                    <a:pt x="3404" y="8310"/>
                    <a:pt x="3734" y="8322"/>
                  </a:cubicBezTo>
                  <a:cubicBezTo>
                    <a:pt x="4206" y="8354"/>
                    <a:pt x="4779" y="8367"/>
                    <a:pt x="5407" y="8367"/>
                  </a:cubicBezTo>
                  <a:cubicBezTo>
                    <a:pt x="6276" y="8367"/>
                    <a:pt x="7249" y="8342"/>
                    <a:pt x="8202" y="8305"/>
                  </a:cubicBezTo>
                  <a:cubicBezTo>
                    <a:pt x="10709" y="8212"/>
                    <a:pt x="13788" y="8085"/>
                    <a:pt x="13788" y="8085"/>
                  </a:cubicBezTo>
                  <a:lnTo>
                    <a:pt x="14095" y="12420"/>
                  </a:lnTo>
                  <a:lnTo>
                    <a:pt x="15252" y="12975"/>
                  </a:lnTo>
                  <a:lnTo>
                    <a:pt x="16161" y="18161"/>
                  </a:lnTo>
                  <a:lnTo>
                    <a:pt x="16589" y="21252"/>
                  </a:lnTo>
                  <a:cubicBezTo>
                    <a:pt x="16033" y="21362"/>
                    <a:pt x="15628" y="21854"/>
                    <a:pt x="15628" y="22421"/>
                  </a:cubicBezTo>
                  <a:lnTo>
                    <a:pt x="15628" y="22473"/>
                  </a:lnTo>
                  <a:lnTo>
                    <a:pt x="15854" y="28024"/>
                  </a:lnTo>
                  <a:cubicBezTo>
                    <a:pt x="16213" y="27949"/>
                    <a:pt x="16606" y="27850"/>
                    <a:pt x="17012" y="27735"/>
                  </a:cubicBezTo>
                  <a:cubicBezTo>
                    <a:pt x="18783" y="27231"/>
                    <a:pt x="20797" y="26479"/>
                    <a:pt x="20872" y="26455"/>
                  </a:cubicBezTo>
                  <a:cubicBezTo>
                    <a:pt x="20872" y="26455"/>
                    <a:pt x="21891" y="24389"/>
                    <a:pt x="21625" y="23978"/>
                  </a:cubicBezTo>
                  <a:cubicBezTo>
                    <a:pt x="21364" y="23567"/>
                    <a:pt x="21833" y="20262"/>
                    <a:pt x="21219" y="20042"/>
                  </a:cubicBezTo>
                  <a:cubicBezTo>
                    <a:pt x="20600" y="19817"/>
                    <a:pt x="20652" y="11036"/>
                    <a:pt x="19362" y="10330"/>
                  </a:cubicBezTo>
                  <a:cubicBezTo>
                    <a:pt x="18071" y="9630"/>
                    <a:pt x="17145" y="4276"/>
                    <a:pt x="15489" y="3964"/>
                  </a:cubicBezTo>
                  <a:cubicBezTo>
                    <a:pt x="13840" y="3657"/>
                    <a:pt x="11721" y="254"/>
                    <a:pt x="9615" y="11"/>
                  </a:cubicBezTo>
                  <a:cubicBezTo>
                    <a:pt x="9555" y="4"/>
                    <a:pt x="9495" y="0"/>
                    <a:pt x="9433"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36"/>
          <p:cNvGrpSpPr/>
          <p:nvPr/>
        </p:nvGrpSpPr>
        <p:grpSpPr>
          <a:xfrm>
            <a:off x="1922593" y="3557525"/>
            <a:ext cx="929179" cy="1347213"/>
            <a:chOff x="-1588050" y="2904400"/>
            <a:chExt cx="1000085" cy="1450019"/>
          </a:xfrm>
        </p:grpSpPr>
        <p:sp>
          <p:nvSpPr>
            <p:cNvPr id="1560" name="Google Shape;1560;p36"/>
            <p:cNvSpPr/>
            <p:nvPr/>
          </p:nvSpPr>
          <p:spPr>
            <a:xfrm>
              <a:off x="-1388880" y="3356140"/>
              <a:ext cx="602643" cy="477261"/>
            </a:xfrm>
            <a:custGeom>
              <a:avLst/>
              <a:gdLst/>
              <a:ahLst/>
              <a:cxnLst/>
              <a:rect l="l" t="t" r="r" b="b"/>
              <a:pathLst>
                <a:path w="6681" h="5291" extrusionOk="0">
                  <a:moveTo>
                    <a:pt x="885" y="0"/>
                  </a:moveTo>
                  <a:cubicBezTo>
                    <a:pt x="885" y="0"/>
                    <a:pt x="0" y="1517"/>
                    <a:pt x="0" y="2548"/>
                  </a:cubicBezTo>
                  <a:cubicBezTo>
                    <a:pt x="0" y="3589"/>
                    <a:pt x="895" y="5290"/>
                    <a:pt x="895" y="5290"/>
                  </a:cubicBezTo>
                  <a:lnTo>
                    <a:pt x="5776" y="5290"/>
                  </a:lnTo>
                  <a:cubicBezTo>
                    <a:pt x="5776" y="5290"/>
                    <a:pt x="6681" y="3968"/>
                    <a:pt x="6681" y="2850"/>
                  </a:cubicBezTo>
                  <a:cubicBezTo>
                    <a:pt x="6681" y="1731"/>
                    <a:pt x="5718" y="0"/>
                    <a:pt x="5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6"/>
            <p:cNvSpPr/>
            <p:nvPr/>
          </p:nvSpPr>
          <p:spPr>
            <a:xfrm>
              <a:off x="-1374899" y="3259622"/>
              <a:ext cx="572876" cy="99223"/>
            </a:xfrm>
            <a:custGeom>
              <a:avLst/>
              <a:gdLst/>
              <a:ahLst/>
              <a:cxnLst/>
              <a:rect l="l" t="t" r="r" b="b"/>
              <a:pathLst>
                <a:path w="6351" h="1100" extrusionOk="0">
                  <a:moveTo>
                    <a:pt x="740" y="1"/>
                  </a:moveTo>
                  <a:lnTo>
                    <a:pt x="1" y="1100"/>
                  </a:lnTo>
                  <a:lnTo>
                    <a:pt x="6351" y="1100"/>
                  </a:lnTo>
                  <a:lnTo>
                    <a:pt x="56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6"/>
            <p:cNvSpPr/>
            <p:nvPr/>
          </p:nvSpPr>
          <p:spPr>
            <a:xfrm>
              <a:off x="-1308238" y="3096534"/>
              <a:ext cx="440459" cy="163176"/>
            </a:xfrm>
            <a:custGeom>
              <a:avLst/>
              <a:gdLst/>
              <a:ahLst/>
              <a:cxnLst/>
              <a:rect l="l" t="t" r="r" b="b"/>
              <a:pathLst>
                <a:path w="4883" h="1809" extrusionOk="0">
                  <a:moveTo>
                    <a:pt x="1" y="0"/>
                  </a:moveTo>
                  <a:lnTo>
                    <a:pt x="1" y="1809"/>
                  </a:lnTo>
                  <a:lnTo>
                    <a:pt x="4882" y="1809"/>
                  </a:lnTo>
                  <a:lnTo>
                    <a:pt x="48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6"/>
            <p:cNvSpPr/>
            <p:nvPr/>
          </p:nvSpPr>
          <p:spPr>
            <a:xfrm>
              <a:off x="-1360827" y="2904400"/>
              <a:ext cx="544823" cy="192222"/>
            </a:xfrm>
            <a:custGeom>
              <a:avLst/>
              <a:gdLst/>
              <a:ahLst/>
              <a:cxnLst/>
              <a:rect l="l" t="t" r="r" b="b"/>
              <a:pathLst>
                <a:path w="6040" h="2131" extrusionOk="0">
                  <a:moveTo>
                    <a:pt x="3025" y="1"/>
                  </a:moveTo>
                  <a:cubicBezTo>
                    <a:pt x="1167" y="1"/>
                    <a:pt x="0" y="2130"/>
                    <a:pt x="0" y="2130"/>
                  </a:cubicBezTo>
                  <a:lnTo>
                    <a:pt x="6039" y="2130"/>
                  </a:lnTo>
                  <a:cubicBezTo>
                    <a:pt x="6039" y="2130"/>
                    <a:pt x="4872"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6"/>
            <p:cNvSpPr/>
            <p:nvPr/>
          </p:nvSpPr>
          <p:spPr>
            <a:xfrm>
              <a:off x="-1308238" y="3099150"/>
              <a:ext cx="440459" cy="30759"/>
            </a:xfrm>
            <a:custGeom>
              <a:avLst/>
              <a:gdLst/>
              <a:ahLst/>
              <a:cxnLst/>
              <a:rect l="l" t="t" r="r" b="b"/>
              <a:pathLst>
                <a:path w="4883" h="341" extrusionOk="0">
                  <a:moveTo>
                    <a:pt x="1" y="0"/>
                  </a:moveTo>
                  <a:lnTo>
                    <a:pt x="1" y="341"/>
                  </a:lnTo>
                  <a:lnTo>
                    <a:pt x="4882" y="0"/>
                  </a:lnTo>
                  <a:close/>
                </a:path>
              </a:pathLst>
            </a:custGeom>
            <a:solidFill>
              <a:srgbClr val="AC83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6"/>
            <p:cNvSpPr/>
            <p:nvPr/>
          </p:nvSpPr>
          <p:spPr>
            <a:xfrm>
              <a:off x="-1309952" y="3252677"/>
              <a:ext cx="442173" cy="16146"/>
            </a:xfrm>
            <a:custGeom>
              <a:avLst/>
              <a:gdLst/>
              <a:ahLst/>
              <a:cxnLst/>
              <a:rect l="l" t="t" r="r" b="b"/>
              <a:pathLst>
                <a:path w="4902" h="179" extrusionOk="0">
                  <a:moveTo>
                    <a:pt x="1420" y="0"/>
                  </a:moveTo>
                  <a:cubicBezTo>
                    <a:pt x="1070" y="0"/>
                    <a:pt x="710" y="10"/>
                    <a:pt x="360" y="20"/>
                  </a:cubicBezTo>
                  <a:cubicBezTo>
                    <a:pt x="263" y="20"/>
                    <a:pt x="166" y="29"/>
                    <a:pt x="59" y="39"/>
                  </a:cubicBezTo>
                  <a:cubicBezTo>
                    <a:pt x="30" y="39"/>
                    <a:pt x="0" y="58"/>
                    <a:pt x="30" y="97"/>
                  </a:cubicBezTo>
                  <a:lnTo>
                    <a:pt x="205" y="117"/>
                  </a:lnTo>
                  <a:cubicBezTo>
                    <a:pt x="244" y="117"/>
                    <a:pt x="292" y="126"/>
                    <a:pt x="331" y="136"/>
                  </a:cubicBezTo>
                  <a:cubicBezTo>
                    <a:pt x="428" y="166"/>
                    <a:pt x="524" y="179"/>
                    <a:pt x="621" y="179"/>
                  </a:cubicBezTo>
                  <a:cubicBezTo>
                    <a:pt x="651" y="179"/>
                    <a:pt x="680" y="177"/>
                    <a:pt x="710" y="175"/>
                  </a:cubicBezTo>
                  <a:cubicBezTo>
                    <a:pt x="1021" y="175"/>
                    <a:pt x="1333" y="156"/>
                    <a:pt x="1634" y="156"/>
                  </a:cubicBezTo>
                  <a:lnTo>
                    <a:pt x="2305" y="156"/>
                  </a:lnTo>
                  <a:cubicBezTo>
                    <a:pt x="2441" y="160"/>
                    <a:pt x="2575" y="163"/>
                    <a:pt x="2709" y="163"/>
                  </a:cubicBezTo>
                  <a:cubicBezTo>
                    <a:pt x="2842" y="163"/>
                    <a:pt x="2976" y="160"/>
                    <a:pt x="3112" y="156"/>
                  </a:cubicBezTo>
                  <a:cubicBezTo>
                    <a:pt x="3355" y="146"/>
                    <a:pt x="3608" y="126"/>
                    <a:pt x="3851" y="126"/>
                  </a:cubicBezTo>
                  <a:cubicBezTo>
                    <a:pt x="4133" y="126"/>
                    <a:pt x="4415" y="107"/>
                    <a:pt x="4707" y="107"/>
                  </a:cubicBezTo>
                  <a:cubicBezTo>
                    <a:pt x="4718" y="110"/>
                    <a:pt x="4730" y="111"/>
                    <a:pt x="4743" y="111"/>
                  </a:cubicBezTo>
                  <a:cubicBezTo>
                    <a:pt x="4773" y="111"/>
                    <a:pt x="4806" y="104"/>
                    <a:pt x="4833" y="97"/>
                  </a:cubicBezTo>
                  <a:cubicBezTo>
                    <a:pt x="4862" y="88"/>
                    <a:pt x="4882" y="68"/>
                    <a:pt x="4901" y="49"/>
                  </a:cubicBezTo>
                  <a:cubicBezTo>
                    <a:pt x="4901" y="20"/>
                    <a:pt x="4872" y="10"/>
                    <a:pt x="4824" y="10"/>
                  </a:cubicBezTo>
                  <a:lnTo>
                    <a:pt x="4473" y="10"/>
                  </a:lnTo>
                  <a:cubicBezTo>
                    <a:pt x="4133" y="10"/>
                    <a:pt x="3783" y="20"/>
                    <a:pt x="3433" y="20"/>
                  </a:cubicBezTo>
                  <a:cubicBezTo>
                    <a:pt x="3336" y="20"/>
                    <a:pt x="3239" y="10"/>
                    <a:pt x="3132" y="10"/>
                  </a:cubicBezTo>
                  <a:cubicBezTo>
                    <a:pt x="3073" y="10"/>
                    <a:pt x="3015" y="0"/>
                    <a:pt x="2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6"/>
            <p:cNvSpPr/>
            <p:nvPr/>
          </p:nvSpPr>
          <p:spPr>
            <a:xfrm>
              <a:off x="-1395916" y="3351720"/>
              <a:ext cx="90473" cy="486372"/>
            </a:xfrm>
            <a:custGeom>
              <a:avLst/>
              <a:gdLst/>
              <a:ahLst/>
              <a:cxnLst/>
              <a:rect l="l" t="t" r="r" b="b"/>
              <a:pathLst>
                <a:path w="1003" h="5392" extrusionOk="0">
                  <a:moveTo>
                    <a:pt x="956" y="0"/>
                  </a:moveTo>
                  <a:cubicBezTo>
                    <a:pt x="935" y="0"/>
                    <a:pt x="907" y="30"/>
                    <a:pt x="885" y="59"/>
                  </a:cubicBezTo>
                  <a:cubicBezTo>
                    <a:pt x="856" y="98"/>
                    <a:pt x="817" y="147"/>
                    <a:pt x="798" y="195"/>
                  </a:cubicBezTo>
                  <a:cubicBezTo>
                    <a:pt x="749" y="263"/>
                    <a:pt x="710" y="341"/>
                    <a:pt x="671" y="419"/>
                  </a:cubicBezTo>
                  <a:cubicBezTo>
                    <a:pt x="487" y="779"/>
                    <a:pt x="331" y="1168"/>
                    <a:pt x="234" y="1566"/>
                  </a:cubicBezTo>
                  <a:cubicBezTo>
                    <a:pt x="195" y="1683"/>
                    <a:pt x="166" y="1790"/>
                    <a:pt x="137" y="1907"/>
                  </a:cubicBezTo>
                  <a:cubicBezTo>
                    <a:pt x="117" y="1975"/>
                    <a:pt x="98" y="2053"/>
                    <a:pt x="88" y="2121"/>
                  </a:cubicBezTo>
                  <a:cubicBezTo>
                    <a:pt x="0" y="2724"/>
                    <a:pt x="30" y="3346"/>
                    <a:pt x="195" y="3929"/>
                  </a:cubicBezTo>
                  <a:cubicBezTo>
                    <a:pt x="312" y="4338"/>
                    <a:pt x="487" y="4727"/>
                    <a:pt x="720" y="5077"/>
                  </a:cubicBezTo>
                  <a:lnTo>
                    <a:pt x="769" y="5155"/>
                  </a:lnTo>
                  <a:cubicBezTo>
                    <a:pt x="788" y="5174"/>
                    <a:pt x="798" y="5203"/>
                    <a:pt x="817" y="5223"/>
                  </a:cubicBezTo>
                  <a:cubicBezTo>
                    <a:pt x="856" y="5271"/>
                    <a:pt x="905" y="5330"/>
                    <a:pt x="934" y="5359"/>
                  </a:cubicBezTo>
                  <a:cubicBezTo>
                    <a:pt x="949" y="5379"/>
                    <a:pt x="965" y="5392"/>
                    <a:pt x="977" y="5392"/>
                  </a:cubicBezTo>
                  <a:cubicBezTo>
                    <a:pt x="989" y="5392"/>
                    <a:pt x="997" y="5382"/>
                    <a:pt x="1002" y="5359"/>
                  </a:cubicBezTo>
                  <a:lnTo>
                    <a:pt x="905" y="5193"/>
                  </a:lnTo>
                  <a:cubicBezTo>
                    <a:pt x="895" y="5174"/>
                    <a:pt x="876" y="5145"/>
                    <a:pt x="866" y="5125"/>
                  </a:cubicBezTo>
                  <a:cubicBezTo>
                    <a:pt x="856" y="5106"/>
                    <a:pt x="846" y="5077"/>
                    <a:pt x="837" y="5057"/>
                  </a:cubicBezTo>
                  <a:cubicBezTo>
                    <a:pt x="817" y="4989"/>
                    <a:pt x="798" y="4911"/>
                    <a:pt x="759" y="4853"/>
                  </a:cubicBezTo>
                  <a:cubicBezTo>
                    <a:pt x="730" y="4785"/>
                    <a:pt x="691" y="4717"/>
                    <a:pt x="652" y="4659"/>
                  </a:cubicBezTo>
                  <a:cubicBezTo>
                    <a:pt x="496" y="4338"/>
                    <a:pt x="370" y="4007"/>
                    <a:pt x="292" y="3657"/>
                  </a:cubicBezTo>
                  <a:cubicBezTo>
                    <a:pt x="273" y="3570"/>
                    <a:pt x="253" y="3482"/>
                    <a:pt x="234" y="3395"/>
                  </a:cubicBezTo>
                  <a:cubicBezTo>
                    <a:pt x="224" y="3307"/>
                    <a:pt x="214" y="3220"/>
                    <a:pt x="205" y="3132"/>
                  </a:cubicBezTo>
                  <a:cubicBezTo>
                    <a:pt x="205" y="3054"/>
                    <a:pt x="195" y="2967"/>
                    <a:pt x="195" y="2889"/>
                  </a:cubicBezTo>
                  <a:cubicBezTo>
                    <a:pt x="195" y="2578"/>
                    <a:pt x="224" y="2267"/>
                    <a:pt x="273" y="1965"/>
                  </a:cubicBezTo>
                  <a:cubicBezTo>
                    <a:pt x="312" y="1683"/>
                    <a:pt x="389" y="1401"/>
                    <a:pt x="477" y="1129"/>
                  </a:cubicBezTo>
                  <a:cubicBezTo>
                    <a:pt x="584" y="818"/>
                    <a:pt x="720" y="516"/>
                    <a:pt x="895" y="234"/>
                  </a:cubicBezTo>
                  <a:cubicBezTo>
                    <a:pt x="924" y="186"/>
                    <a:pt x="953" y="137"/>
                    <a:pt x="973" y="88"/>
                  </a:cubicBezTo>
                  <a:cubicBezTo>
                    <a:pt x="983" y="69"/>
                    <a:pt x="983" y="30"/>
                    <a:pt x="973" y="11"/>
                  </a:cubicBezTo>
                  <a:cubicBezTo>
                    <a:pt x="968" y="3"/>
                    <a:pt x="962" y="0"/>
                    <a:pt x="9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6"/>
            <p:cNvSpPr/>
            <p:nvPr/>
          </p:nvSpPr>
          <p:spPr>
            <a:xfrm>
              <a:off x="-874899" y="3355870"/>
              <a:ext cx="90473" cy="481050"/>
            </a:xfrm>
            <a:custGeom>
              <a:avLst/>
              <a:gdLst/>
              <a:ahLst/>
              <a:cxnLst/>
              <a:rect l="l" t="t" r="r" b="b"/>
              <a:pathLst>
                <a:path w="1003" h="5333" extrusionOk="0">
                  <a:moveTo>
                    <a:pt x="36" y="1"/>
                  </a:moveTo>
                  <a:cubicBezTo>
                    <a:pt x="31" y="1"/>
                    <a:pt x="25" y="2"/>
                    <a:pt x="20" y="3"/>
                  </a:cubicBezTo>
                  <a:cubicBezTo>
                    <a:pt x="1" y="13"/>
                    <a:pt x="10" y="52"/>
                    <a:pt x="39" y="91"/>
                  </a:cubicBezTo>
                  <a:cubicBezTo>
                    <a:pt x="59" y="140"/>
                    <a:pt x="88" y="188"/>
                    <a:pt x="117" y="227"/>
                  </a:cubicBezTo>
                  <a:cubicBezTo>
                    <a:pt x="156" y="295"/>
                    <a:pt x="205" y="363"/>
                    <a:pt x="244" y="441"/>
                  </a:cubicBezTo>
                  <a:cubicBezTo>
                    <a:pt x="438" y="791"/>
                    <a:pt x="594" y="1161"/>
                    <a:pt x="701" y="1550"/>
                  </a:cubicBezTo>
                  <a:cubicBezTo>
                    <a:pt x="730" y="1657"/>
                    <a:pt x="749" y="1773"/>
                    <a:pt x="769" y="1890"/>
                  </a:cubicBezTo>
                  <a:cubicBezTo>
                    <a:pt x="769" y="1958"/>
                    <a:pt x="778" y="2026"/>
                    <a:pt x="788" y="2104"/>
                  </a:cubicBezTo>
                  <a:cubicBezTo>
                    <a:pt x="876" y="2678"/>
                    <a:pt x="847" y="3271"/>
                    <a:pt x="691" y="3835"/>
                  </a:cubicBezTo>
                  <a:cubicBezTo>
                    <a:pt x="584" y="4233"/>
                    <a:pt x="428" y="4613"/>
                    <a:pt x="214" y="4963"/>
                  </a:cubicBezTo>
                  <a:lnTo>
                    <a:pt x="176" y="5041"/>
                  </a:lnTo>
                  <a:cubicBezTo>
                    <a:pt x="166" y="5070"/>
                    <a:pt x="146" y="5089"/>
                    <a:pt x="127" y="5118"/>
                  </a:cubicBezTo>
                  <a:cubicBezTo>
                    <a:pt x="98" y="5167"/>
                    <a:pt x="69" y="5225"/>
                    <a:pt x="49" y="5264"/>
                  </a:cubicBezTo>
                  <a:cubicBezTo>
                    <a:pt x="20" y="5303"/>
                    <a:pt x="20" y="5332"/>
                    <a:pt x="69" y="5332"/>
                  </a:cubicBezTo>
                  <a:lnTo>
                    <a:pt x="195" y="5167"/>
                  </a:lnTo>
                  <a:lnTo>
                    <a:pt x="244" y="5099"/>
                  </a:lnTo>
                  <a:cubicBezTo>
                    <a:pt x="263" y="5079"/>
                    <a:pt x="273" y="5060"/>
                    <a:pt x="292" y="5041"/>
                  </a:cubicBezTo>
                  <a:cubicBezTo>
                    <a:pt x="351" y="4992"/>
                    <a:pt x="399" y="4934"/>
                    <a:pt x="438" y="4875"/>
                  </a:cubicBezTo>
                  <a:cubicBezTo>
                    <a:pt x="477" y="4807"/>
                    <a:pt x="516" y="4739"/>
                    <a:pt x="545" y="4671"/>
                  </a:cubicBezTo>
                  <a:cubicBezTo>
                    <a:pt x="710" y="4340"/>
                    <a:pt x="827" y="3990"/>
                    <a:pt x="905" y="3631"/>
                  </a:cubicBezTo>
                  <a:cubicBezTo>
                    <a:pt x="924" y="3533"/>
                    <a:pt x="944" y="3446"/>
                    <a:pt x="944" y="3358"/>
                  </a:cubicBezTo>
                  <a:cubicBezTo>
                    <a:pt x="954" y="3261"/>
                    <a:pt x="973" y="3164"/>
                    <a:pt x="973" y="3086"/>
                  </a:cubicBezTo>
                  <a:cubicBezTo>
                    <a:pt x="973" y="3008"/>
                    <a:pt x="983" y="2921"/>
                    <a:pt x="983" y="2843"/>
                  </a:cubicBezTo>
                  <a:cubicBezTo>
                    <a:pt x="1002" y="2522"/>
                    <a:pt x="983" y="2201"/>
                    <a:pt x="905" y="1890"/>
                  </a:cubicBezTo>
                  <a:cubicBezTo>
                    <a:pt x="847" y="1598"/>
                    <a:pt x="759" y="1326"/>
                    <a:pt x="652" y="1054"/>
                  </a:cubicBezTo>
                  <a:cubicBezTo>
                    <a:pt x="526" y="743"/>
                    <a:pt x="370" y="441"/>
                    <a:pt x="195" y="149"/>
                  </a:cubicBezTo>
                  <a:cubicBezTo>
                    <a:pt x="176" y="110"/>
                    <a:pt x="137" y="62"/>
                    <a:pt x="98" y="33"/>
                  </a:cubicBezTo>
                  <a:cubicBezTo>
                    <a:pt x="82" y="17"/>
                    <a:pt x="60" y="1"/>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6"/>
            <p:cNvSpPr/>
            <p:nvPr/>
          </p:nvSpPr>
          <p:spPr>
            <a:xfrm>
              <a:off x="-1308238" y="3832416"/>
              <a:ext cx="440459" cy="81633"/>
            </a:xfrm>
            <a:custGeom>
              <a:avLst/>
              <a:gdLst/>
              <a:ahLst/>
              <a:cxnLst/>
              <a:rect l="l" t="t" r="r" b="b"/>
              <a:pathLst>
                <a:path w="4883" h="905" extrusionOk="0">
                  <a:moveTo>
                    <a:pt x="1" y="1"/>
                  </a:moveTo>
                  <a:lnTo>
                    <a:pt x="1" y="905"/>
                  </a:lnTo>
                  <a:lnTo>
                    <a:pt x="4882" y="905"/>
                  </a:lnTo>
                  <a:lnTo>
                    <a:pt x="4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6"/>
            <p:cNvSpPr/>
            <p:nvPr/>
          </p:nvSpPr>
          <p:spPr>
            <a:xfrm>
              <a:off x="-1511738" y="3913960"/>
              <a:ext cx="846550" cy="440459"/>
            </a:xfrm>
            <a:custGeom>
              <a:avLst/>
              <a:gdLst/>
              <a:ahLst/>
              <a:cxnLst/>
              <a:rect l="l" t="t" r="r" b="b"/>
              <a:pathLst>
                <a:path w="9385" h="4883" extrusionOk="0">
                  <a:moveTo>
                    <a:pt x="2257" y="1"/>
                  </a:moveTo>
                  <a:lnTo>
                    <a:pt x="876" y="1041"/>
                  </a:lnTo>
                  <a:lnTo>
                    <a:pt x="876" y="3696"/>
                  </a:lnTo>
                  <a:lnTo>
                    <a:pt x="1" y="3696"/>
                  </a:lnTo>
                  <a:lnTo>
                    <a:pt x="1" y="4882"/>
                  </a:lnTo>
                  <a:lnTo>
                    <a:pt x="9385" y="4882"/>
                  </a:lnTo>
                  <a:lnTo>
                    <a:pt x="9385" y="3696"/>
                  </a:lnTo>
                  <a:lnTo>
                    <a:pt x="8519" y="3696"/>
                  </a:lnTo>
                  <a:lnTo>
                    <a:pt x="8519" y="1041"/>
                  </a:lnTo>
                  <a:lnTo>
                    <a:pt x="71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6"/>
            <p:cNvSpPr/>
            <p:nvPr/>
          </p:nvSpPr>
          <p:spPr>
            <a:xfrm>
              <a:off x="-1374899" y="3913960"/>
              <a:ext cx="507118" cy="50153"/>
            </a:xfrm>
            <a:custGeom>
              <a:avLst/>
              <a:gdLst/>
              <a:ahLst/>
              <a:cxnLst/>
              <a:rect l="l" t="t" r="r" b="b"/>
              <a:pathLst>
                <a:path w="5622" h="556" extrusionOk="0">
                  <a:moveTo>
                    <a:pt x="740" y="1"/>
                  </a:moveTo>
                  <a:lnTo>
                    <a:pt x="1" y="555"/>
                  </a:lnTo>
                  <a:lnTo>
                    <a:pt x="5621" y="1"/>
                  </a:lnTo>
                  <a:close/>
                </a:path>
              </a:pathLst>
            </a:custGeom>
            <a:solidFill>
              <a:srgbClr val="F5EDE0">
                <a:alpha val="11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6"/>
            <p:cNvSpPr/>
            <p:nvPr/>
          </p:nvSpPr>
          <p:spPr>
            <a:xfrm>
              <a:off x="-793355" y="4241219"/>
              <a:ext cx="50153" cy="15876"/>
            </a:xfrm>
            <a:custGeom>
              <a:avLst/>
              <a:gdLst/>
              <a:ahLst/>
              <a:cxnLst/>
              <a:rect l="l" t="t" r="r" b="b"/>
              <a:pathLst>
                <a:path w="556" h="176" extrusionOk="0">
                  <a:moveTo>
                    <a:pt x="156" y="0"/>
                  </a:moveTo>
                  <a:cubicBezTo>
                    <a:pt x="118" y="0"/>
                    <a:pt x="79" y="10"/>
                    <a:pt x="30" y="19"/>
                  </a:cubicBezTo>
                  <a:cubicBezTo>
                    <a:pt x="20" y="19"/>
                    <a:pt x="11" y="29"/>
                    <a:pt x="1" y="39"/>
                  </a:cubicBezTo>
                  <a:lnTo>
                    <a:pt x="1" y="97"/>
                  </a:lnTo>
                  <a:cubicBezTo>
                    <a:pt x="1" y="107"/>
                    <a:pt x="20" y="117"/>
                    <a:pt x="20" y="117"/>
                  </a:cubicBezTo>
                  <a:cubicBezTo>
                    <a:pt x="30" y="126"/>
                    <a:pt x="40" y="117"/>
                    <a:pt x="40" y="136"/>
                  </a:cubicBezTo>
                  <a:cubicBezTo>
                    <a:pt x="47" y="171"/>
                    <a:pt x="59" y="176"/>
                    <a:pt x="68" y="176"/>
                  </a:cubicBezTo>
                  <a:cubicBezTo>
                    <a:pt x="72" y="176"/>
                    <a:pt x="76" y="175"/>
                    <a:pt x="79" y="175"/>
                  </a:cubicBezTo>
                  <a:cubicBezTo>
                    <a:pt x="118" y="165"/>
                    <a:pt x="147" y="165"/>
                    <a:pt x="186" y="156"/>
                  </a:cubicBezTo>
                  <a:lnTo>
                    <a:pt x="234" y="156"/>
                  </a:lnTo>
                  <a:cubicBezTo>
                    <a:pt x="239" y="151"/>
                    <a:pt x="244" y="148"/>
                    <a:pt x="249" y="148"/>
                  </a:cubicBezTo>
                  <a:cubicBezTo>
                    <a:pt x="254" y="148"/>
                    <a:pt x="259" y="151"/>
                    <a:pt x="263" y="156"/>
                  </a:cubicBezTo>
                  <a:cubicBezTo>
                    <a:pt x="278" y="160"/>
                    <a:pt x="293" y="163"/>
                    <a:pt x="307" y="163"/>
                  </a:cubicBezTo>
                  <a:cubicBezTo>
                    <a:pt x="322" y="163"/>
                    <a:pt x="336" y="160"/>
                    <a:pt x="351" y="156"/>
                  </a:cubicBezTo>
                  <a:cubicBezTo>
                    <a:pt x="380" y="136"/>
                    <a:pt x="409" y="136"/>
                    <a:pt x="438" y="126"/>
                  </a:cubicBezTo>
                  <a:cubicBezTo>
                    <a:pt x="462" y="126"/>
                    <a:pt x="485" y="114"/>
                    <a:pt x="513" y="114"/>
                  </a:cubicBezTo>
                  <a:cubicBezTo>
                    <a:pt x="521" y="114"/>
                    <a:pt x="528" y="115"/>
                    <a:pt x="536" y="117"/>
                  </a:cubicBezTo>
                  <a:cubicBezTo>
                    <a:pt x="536" y="117"/>
                    <a:pt x="545" y="107"/>
                    <a:pt x="545" y="97"/>
                  </a:cubicBezTo>
                  <a:cubicBezTo>
                    <a:pt x="555" y="78"/>
                    <a:pt x="555" y="68"/>
                    <a:pt x="555" y="49"/>
                  </a:cubicBezTo>
                  <a:cubicBezTo>
                    <a:pt x="555" y="29"/>
                    <a:pt x="545" y="10"/>
                    <a:pt x="545" y="10"/>
                  </a:cubicBezTo>
                  <a:lnTo>
                    <a:pt x="507" y="10"/>
                  </a:lnTo>
                  <a:lnTo>
                    <a:pt x="380" y="29"/>
                  </a:lnTo>
                  <a:cubicBezTo>
                    <a:pt x="370" y="19"/>
                    <a:pt x="361" y="19"/>
                    <a:pt x="351" y="10"/>
                  </a:cubicBezTo>
                  <a:cubicBezTo>
                    <a:pt x="341" y="10"/>
                    <a:pt x="332"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6"/>
            <p:cNvSpPr/>
            <p:nvPr/>
          </p:nvSpPr>
          <p:spPr>
            <a:xfrm>
              <a:off x="-893301" y="4241219"/>
              <a:ext cx="50062" cy="15876"/>
            </a:xfrm>
            <a:custGeom>
              <a:avLst/>
              <a:gdLst/>
              <a:ahLst/>
              <a:cxnLst/>
              <a:rect l="l" t="t" r="r" b="b"/>
              <a:pathLst>
                <a:path w="555" h="176" extrusionOk="0">
                  <a:moveTo>
                    <a:pt x="156" y="0"/>
                  </a:moveTo>
                  <a:cubicBezTo>
                    <a:pt x="117" y="0"/>
                    <a:pt x="78" y="10"/>
                    <a:pt x="39" y="19"/>
                  </a:cubicBezTo>
                  <a:cubicBezTo>
                    <a:pt x="30" y="19"/>
                    <a:pt x="10" y="29"/>
                    <a:pt x="0" y="39"/>
                  </a:cubicBezTo>
                  <a:lnTo>
                    <a:pt x="0" y="97"/>
                  </a:lnTo>
                  <a:cubicBezTo>
                    <a:pt x="10" y="107"/>
                    <a:pt x="20" y="107"/>
                    <a:pt x="20" y="117"/>
                  </a:cubicBezTo>
                  <a:cubicBezTo>
                    <a:pt x="30" y="126"/>
                    <a:pt x="39" y="117"/>
                    <a:pt x="39" y="136"/>
                  </a:cubicBezTo>
                  <a:cubicBezTo>
                    <a:pt x="46" y="171"/>
                    <a:pt x="58" y="176"/>
                    <a:pt x="68" y="176"/>
                  </a:cubicBezTo>
                  <a:cubicBezTo>
                    <a:pt x="72" y="176"/>
                    <a:pt x="75" y="175"/>
                    <a:pt x="78" y="175"/>
                  </a:cubicBezTo>
                  <a:cubicBezTo>
                    <a:pt x="117" y="165"/>
                    <a:pt x="156" y="165"/>
                    <a:pt x="185" y="156"/>
                  </a:cubicBezTo>
                  <a:lnTo>
                    <a:pt x="243" y="156"/>
                  </a:lnTo>
                  <a:cubicBezTo>
                    <a:pt x="243" y="151"/>
                    <a:pt x="246" y="148"/>
                    <a:pt x="250" y="148"/>
                  </a:cubicBezTo>
                  <a:cubicBezTo>
                    <a:pt x="253" y="148"/>
                    <a:pt x="258" y="151"/>
                    <a:pt x="263" y="156"/>
                  </a:cubicBezTo>
                  <a:cubicBezTo>
                    <a:pt x="277" y="160"/>
                    <a:pt x="292" y="163"/>
                    <a:pt x="307" y="163"/>
                  </a:cubicBezTo>
                  <a:cubicBezTo>
                    <a:pt x="321" y="163"/>
                    <a:pt x="336" y="160"/>
                    <a:pt x="350" y="156"/>
                  </a:cubicBezTo>
                  <a:cubicBezTo>
                    <a:pt x="380" y="136"/>
                    <a:pt x="409" y="136"/>
                    <a:pt x="438" y="126"/>
                  </a:cubicBezTo>
                  <a:cubicBezTo>
                    <a:pt x="461" y="126"/>
                    <a:pt x="491" y="114"/>
                    <a:pt x="517" y="114"/>
                  </a:cubicBezTo>
                  <a:cubicBezTo>
                    <a:pt x="523" y="114"/>
                    <a:pt x="529" y="115"/>
                    <a:pt x="535" y="117"/>
                  </a:cubicBezTo>
                  <a:cubicBezTo>
                    <a:pt x="535" y="117"/>
                    <a:pt x="545" y="107"/>
                    <a:pt x="545" y="97"/>
                  </a:cubicBezTo>
                  <a:cubicBezTo>
                    <a:pt x="555" y="78"/>
                    <a:pt x="555" y="68"/>
                    <a:pt x="555" y="49"/>
                  </a:cubicBezTo>
                  <a:cubicBezTo>
                    <a:pt x="555" y="29"/>
                    <a:pt x="545" y="10"/>
                    <a:pt x="545" y="10"/>
                  </a:cubicBezTo>
                  <a:lnTo>
                    <a:pt x="506" y="10"/>
                  </a:lnTo>
                  <a:cubicBezTo>
                    <a:pt x="467" y="19"/>
                    <a:pt x="428" y="29"/>
                    <a:pt x="389" y="29"/>
                  </a:cubicBezTo>
                  <a:cubicBezTo>
                    <a:pt x="380" y="29"/>
                    <a:pt x="360" y="19"/>
                    <a:pt x="350" y="10"/>
                  </a:cubicBezTo>
                  <a:cubicBezTo>
                    <a:pt x="350" y="10"/>
                    <a:pt x="34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6"/>
            <p:cNvSpPr/>
            <p:nvPr/>
          </p:nvSpPr>
          <p:spPr>
            <a:xfrm>
              <a:off x="-992435" y="4241219"/>
              <a:ext cx="50062" cy="15876"/>
            </a:xfrm>
            <a:custGeom>
              <a:avLst/>
              <a:gdLst/>
              <a:ahLst/>
              <a:cxnLst/>
              <a:rect l="l" t="t" r="r" b="b"/>
              <a:pathLst>
                <a:path w="555" h="176" extrusionOk="0">
                  <a:moveTo>
                    <a:pt x="156" y="0"/>
                  </a:moveTo>
                  <a:cubicBezTo>
                    <a:pt x="108" y="0"/>
                    <a:pt x="69" y="10"/>
                    <a:pt x="30" y="19"/>
                  </a:cubicBezTo>
                  <a:cubicBezTo>
                    <a:pt x="20" y="19"/>
                    <a:pt x="10" y="29"/>
                    <a:pt x="1" y="39"/>
                  </a:cubicBezTo>
                  <a:lnTo>
                    <a:pt x="1" y="97"/>
                  </a:lnTo>
                  <a:cubicBezTo>
                    <a:pt x="10" y="107"/>
                    <a:pt x="10" y="107"/>
                    <a:pt x="20" y="117"/>
                  </a:cubicBezTo>
                  <a:cubicBezTo>
                    <a:pt x="20" y="126"/>
                    <a:pt x="30" y="117"/>
                    <a:pt x="30" y="136"/>
                  </a:cubicBezTo>
                  <a:cubicBezTo>
                    <a:pt x="44" y="171"/>
                    <a:pt x="53" y="176"/>
                    <a:pt x="64" y="176"/>
                  </a:cubicBezTo>
                  <a:cubicBezTo>
                    <a:pt x="68" y="176"/>
                    <a:pt x="73" y="175"/>
                    <a:pt x="78" y="175"/>
                  </a:cubicBezTo>
                  <a:cubicBezTo>
                    <a:pt x="108" y="165"/>
                    <a:pt x="146" y="165"/>
                    <a:pt x="185" y="156"/>
                  </a:cubicBezTo>
                  <a:lnTo>
                    <a:pt x="234" y="156"/>
                  </a:lnTo>
                  <a:cubicBezTo>
                    <a:pt x="239" y="151"/>
                    <a:pt x="244" y="148"/>
                    <a:pt x="247" y="148"/>
                  </a:cubicBezTo>
                  <a:cubicBezTo>
                    <a:pt x="251" y="148"/>
                    <a:pt x="253" y="151"/>
                    <a:pt x="253" y="156"/>
                  </a:cubicBezTo>
                  <a:cubicBezTo>
                    <a:pt x="268" y="160"/>
                    <a:pt x="285" y="163"/>
                    <a:pt x="302" y="163"/>
                  </a:cubicBezTo>
                  <a:cubicBezTo>
                    <a:pt x="319" y="163"/>
                    <a:pt x="336" y="160"/>
                    <a:pt x="351" y="156"/>
                  </a:cubicBezTo>
                  <a:cubicBezTo>
                    <a:pt x="380" y="136"/>
                    <a:pt x="399" y="136"/>
                    <a:pt x="428" y="126"/>
                  </a:cubicBezTo>
                  <a:cubicBezTo>
                    <a:pt x="460" y="126"/>
                    <a:pt x="484" y="114"/>
                    <a:pt x="508" y="114"/>
                  </a:cubicBezTo>
                  <a:cubicBezTo>
                    <a:pt x="514" y="114"/>
                    <a:pt x="520" y="115"/>
                    <a:pt x="526" y="117"/>
                  </a:cubicBezTo>
                  <a:cubicBezTo>
                    <a:pt x="535" y="117"/>
                    <a:pt x="545" y="107"/>
                    <a:pt x="545" y="97"/>
                  </a:cubicBezTo>
                  <a:cubicBezTo>
                    <a:pt x="545" y="78"/>
                    <a:pt x="545" y="68"/>
                    <a:pt x="545" y="49"/>
                  </a:cubicBezTo>
                  <a:cubicBezTo>
                    <a:pt x="555" y="29"/>
                    <a:pt x="545" y="10"/>
                    <a:pt x="545" y="10"/>
                  </a:cubicBezTo>
                  <a:lnTo>
                    <a:pt x="506" y="10"/>
                  </a:lnTo>
                  <a:cubicBezTo>
                    <a:pt x="458" y="19"/>
                    <a:pt x="419" y="29"/>
                    <a:pt x="380" y="29"/>
                  </a:cubicBezTo>
                  <a:cubicBezTo>
                    <a:pt x="370" y="29"/>
                    <a:pt x="351" y="19"/>
                    <a:pt x="351" y="10"/>
                  </a:cubicBezTo>
                  <a:cubicBezTo>
                    <a:pt x="341" y="10"/>
                    <a:pt x="331"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6"/>
            <p:cNvSpPr/>
            <p:nvPr/>
          </p:nvSpPr>
          <p:spPr>
            <a:xfrm>
              <a:off x="-1092380" y="4241219"/>
              <a:ext cx="50062" cy="15876"/>
            </a:xfrm>
            <a:custGeom>
              <a:avLst/>
              <a:gdLst/>
              <a:ahLst/>
              <a:cxnLst/>
              <a:rect l="l" t="t" r="r" b="b"/>
              <a:pathLst>
                <a:path w="555" h="176" extrusionOk="0">
                  <a:moveTo>
                    <a:pt x="156" y="0"/>
                  </a:moveTo>
                  <a:cubicBezTo>
                    <a:pt x="117" y="0"/>
                    <a:pt x="78" y="10"/>
                    <a:pt x="39" y="19"/>
                  </a:cubicBezTo>
                  <a:cubicBezTo>
                    <a:pt x="19" y="19"/>
                    <a:pt x="10" y="29"/>
                    <a:pt x="0" y="39"/>
                  </a:cubicBezTo>
                  <a:lnTo>
                    <a:pt x="0" y="97"/>
                  </a:lnTo>
                  <a:lnTo>
                    <a:pt x="29" y="117"/>
                  </a:lnTo>
                  <a:cubicBezTo>
                    <a:pt x="29" y="126"/>
                    <a:pt x="39" y="117"/>
                    <a:pt x="39" y="136"/>
                  </a:cubicBezTo>
                  <a:cubicBezTo>
                    <a:pt x="53" y="171"/>
                    <a:pt x="62" y="176"/>
                    <a:pt x="73" y="176"/>
                  </a:cubicBezTo>
                  <a:cubicBezTo>
                    <a:pt x="77" y="176"/>
                    <a:pt x="82" y="175"/>
                    <a:pt x="88" y="175"/>
                  </a:cubicBezTo>
                  <a:cubicBezTo>
                    <a:pt x="126" y="165"/>
                    <a:pt x="156" y="165"/>
                    <a:pt x="194" y="156"/>
                  </a:cubicBezTo>
                  <a:lnTo>
                    <a:pt x="243" y="156"/>
                  </a:lnTo>
                  <a:cubicBezTo>
                    <a:pt x="248" y="151"/>
                    <a:pt x="253" y="148"/>
                    <a:pt x="256" y="148"/>
                  </a:cubicBezTo>
                  <a:cubicBezTo>
                    <a:pt x="260" y="148"/>
                    <a:pt x="263" y="151"/>
                    <a:pt x="263" y="156"/>
                  </a:cubicBezTo>
                  <a:cubicBezTo>
                    <a:pt x="282" y="160"/>
                    <a:pt x="299" y="163"/>
                    <a:pt x="315" y="163"/>
                  </a:cubicBezTo>
                  <a:cubicBezTo>
                    <a:pt x="331" y="163"/>
                    <a:pt x="345" y="160"/>
                    <a:pt x="360" y="156"/>
                  </a:cubicBezTo>
                  <a:cubicBezTo>
                    <a:pt x="389" y="136"/>
                    <a:pt x="418" y="136"/>
                    <a:pt x="438" y="126"/>
                  </a:cubicBezTo>
                  <a:cubicBezTo>
                    <a:pt x="469" y="126"/>
                    <a:pt x="494" y="114"/>
                    <a:pt x="517" y="114"/>
                  </a:cubicBezTo>
                  <a:cubicBezTo>
                    <a:pt x="523" y="114"/>
                    <a:pt x="529" y="115"/>
                    <a:pt x="535" y="117"/>
                  </a:cubicBezTo>
                  <a:cubicBezTo>
                    <a:pt x="545" y="117"/>
                    <a:pt x="554" y="107"/>
                    <a:pt x="554" y="97"/>
                  </a:cubicBezTo>
                  <a:cubicBezTo>
                    <a:pt x="554" y="78"/>
                    <a:pt x="554" y="68"/>
                    <a:pt x="554" y="49"/>
                  </a:cubicBezTo>
                  <a:cubicBezTo>
                    <a:pt x="554" y="29"/>
                    <a:pt x="545" y="10"/>
                    <a:pt x="545" y="10"/>
                  </a:cubicBezTo>
                  <a:lnTo>
                    <a:pt x="506" y="10"/>
                  </a:lnTo>
                  <a:cubicBezTo>
                    <a:pt x="467" y="19"/>
                    <a:pt x="428" y="29"/>
                    <a:pt x="389" y="29"/>
                  </a:cubicBezTo>
                  <a:cubicBezTo>
                    <a:pt x="379" y="29"/>
                    <a:pt x="360" y="19"/>
                    <a:pt x="350" y="10"/>
                  </a:cubicBezTo>
                  <a:cubicBezTo>
                    <a:pt x="340" y="10"/>
                    <a:pt x="340"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6"/>
            <p:cNvSpPr/>
            <p:nvPr/>
          </p:nvSpPr>
          <p:spPr>
            <a:xfrm>
              <a:off x="-1192416" y="4241219"/>
              <a:ext cx="50964" cy="15876"/>
            </a:xfrm>
            <a:custGeom>
              <a:avLst/>
              <a:gdLst/>
              <a:ahLst/>
              <a:cxnLst/>
              <a:rect l="l" t="t" r="r" b="b"/>
              <a:pathLst>
                <a:path w="565" h="176" extrusionOk="0">
                  <a:moveTo>
                    <a:pt x="166" y="0"/>
                  </a:moveTo>
                  <a:cubicBezTo>
                    <a:pt x="127" y="0"/>
                    <a:pt x="78" y="10"/>
                    <a:pt x="39" y="19"/>
                  </a:cubicBezTo>
                  <a:cubicBezTo>
                    <a:pt x="30" y="19"/>
                    <a:pt x="20" y="29"/>
                    <a:pt x="10" y="39"/>
                  </a:cubicBezTo>
                  <a:cubicBezTo>
                    <a:pt x="0" y="58"/>
                    <a:pt x="0" y="78"/>
                    <a:pt x="10" y="97"/>
                  </a:cubicBezTo>
                  <a:lnTo>
                    <a:pt x="30" y="117"/>
                  </a:lnTo>
                  <a:cubicBezTo>
                    <a:pt x="30" y="126"/>
                    <a:pt x="39" y="117"/>
                    <a:pt x="39" y="136"/>
                  </a:cubicBezTo>
                  <a:cubicBezTo>
                    <a:pt x="53" y="171"/>
                    <a:pt x="62" y="176"/>
                    <a:pt x="73" y="176"/>
                  </a:cubicBezTo>
                  <a:cubicBezTo>
                    <a:pt x="78" y="176"/>
                    <a:pt x="82" y="175"/>
                    <a:pt x="88" y="175"/>
                  </a:cubicBezTo>
                  <a:cubicBezTo>
                    <a:pt x="127" y="165"/>
                    <a:pt x="156" y="165"/>
                    <a:pt x="195" y="156"/>
                  </a:cubicBezTo>
                  <a:lnTo>
                    <a:pt x="244" y="156"/>
                  </a:lnTo>
                  <a:cubicBezTo>
                    <a:pt x="248" y="151"/>
                    <a:pt x="253" y="148"/>
                    <a:pt x="257" y="148"/>
                  </a:cubicBezTo>
                  <a:cubicBezTo>
                    <a:pt x="261" y="148"/>
                    <a:pt x="263" y="151"/>
                    <a:pt x="263" y="156"/>
                  </a:cubicBezTo>
                  <a:cubicBezTo>
                    <a:pt x="282" y="160"/>
                    <a:pt x="299" y="163"/>
                    <a:pt x="315" y="163"/>
                  </a:cubicBezTo>
                  <a:cubicBezTo>
                    <a:pt x="331" y="163"/>
                    <a:pt x="346" y="160"/>
                    <a:pt x="360" y="156"/>
                  </a:cubicBezTo>
                  <a:cubicBezTo>
                    <a:pt x="389" y="136"/>
                    <a:pt x="419" y="136"/>
                    <a:pt x="438" y="126"/>
                  </a:cubicBezTo>
                  <a:cubicBezTo>
                    <a:pt x="469" y="126"/>
                    <a:pt x="494" y="114"/>
                    <a:pt x="518" y="114"/>
                  </a:cubicBezTo>
                  <a:cubicBezTo>
                    <a:pt x="524" y="114"/>
                    <a:pt x="529" y="115"/>
                    <a:pt x="535" y="117"/>
                  </a:cubicBezTo>
                  <a:cubicBezTo>
                    <a:pt x="545" y="117"/>
                    <a:pt x="555" y="107"/>
                    <a:pt x="555" y="97"/>
                  </a:cubicBezTo>
                  <a:cubicBezTo>
                    <a:pt x="555" y="78"/>
                    <a:pt x="564" y="68"/>
                    <a:pt x="564" y="49"/>
                  </a:cubicBezTo>
                  <a:cubicBezTo>
                    <a:pt x="564" y="29"/>
                    <a:pt x="555" y="10"/>
                    <a:pt x="555" y="10"/>
                  </a:cubicBezTo>
                  <a:lnTo>
                    <a:pt x="516" y="10"/>
                  </a:lnTo>
                  <a:lnTo>
                    <a:pt x="389" y="29"/>
                  </a:lnTo>
                  <a:cubicBezTo>
                    <a:pt x="380" y="19"/>
                    <a:pt x="370" y="19"/>
                    <a:pt x="360" y="10"/>
                  </a:cubicBezTo>
                  <a:cubicBezTo>
                    <a:pt x="351" y="10"/>
                    <a:pt x="341"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6"/>
            <p:cNvSpPr/>
            <p:nvPr/>
          </p:nvSpPr>
          <p:spPr>
            <a:xfrm>
              <a:off x="-1291550" y="4241219"/>
              <a:ext cx="50062" cy="15876"/>
            </a:xfrm>
            <a:custGeom>
              <a:avLst/>
              <a:gdLst/>
              <a:ahLst/>
              <a:cxnLst/>
              <a:rect l="l" t="t" r="r" b="b"/>
              <a:pathLst>
                <a:path w="555" h="176" extrusionOk="0">
                  <a:moveTo>
                    <a:pt x="156" y="0"/>
                  </a:moveTo>
                  <a:cubicBezTo>
                    <a:pt x="117" y="0"/>
                    <a:pt x="78" y="10"/>
                    <a:pt x="40" y="19"/>
                  </a:cubicBezTo>
                  <a:cubicBezTo>
                    <a:pt x="30" y="19"/>
                    <a:pt x="10" y="29"/>
                    <a:pt x="1" y="39"/>
                  </a:cubicBezTo>
                  <a:cubicBezTo>
                    <a:pt x="1" y="58"/>
                    <a:pt x="1" y="78"/>
                    <a:pt x="1" y="97"/>
                  </a:cubicBezTo>
                  <a:lnTo>
                    <a:pt x="20" y="117"/>
                  </a:lnTo>
                  <a:cubicBezTo>
                    <a:pt x="30" y="126"/>
                    <a:pt x="40" y="117"/>
                    <a:pt x="40" y="136"/>
                  </a:cubicBezTo>
                  <a:cubicBezTo>
                    <a:pt x="46" y="171"/>
                    <a:pt x="58" y="176"/>
                    <a:pt x="68" y="176"/>
                  </a:cubicBezTo>
                  <a:cubicBezTo>
                    <a:pt x="72" y="176"/>
                    <a:pt x="76" y="175"/>
                    <a:pt x="78" y="175"/>
                  </a:cubicBezTo>
                  <a:cubicBezTo>
                    <a:pt x="117" y="165"/>
                    <a:pt x="156" y="165"/>
                    <a:pt x="185" y="156"/>
                  </a:cubicBezTo>
                  <a:lnTo>
                    <a:pt x="234" y="156"/>
                  </a:lnTo>
                  <a:cubicBezTo>
                    <a:pt x="239" y="151"/>
                    <a:pt x="244" y="148"/>
                    <a:pt x="249" y="148"/>
                  </a:cubicBezTo>
                  <a:cubicBezTo>
                    <a:pt x="253" y="148"/>
                    <a:pt x="258" y="151"/>
                    <a:pt x="263" y="156"/>
                  </a:cubicBezTo>
                  <a:cubicBezTo>
                    <a:pt x="278" y="160"/>
                    <a:pt x="292" y="163"/>
                    <a:pt x="307" y="163"/>
                  </a:cubicBezTo>
                  <a:cubicBezTo>
                    <a:pt x="322" y="163"/>
                    <a:pt x="336" y="160"/>
                    <a:pt x="351" y="156"/>
                  </a:cubicBezTo>
                  <a:cubicBezTo>
                    <a:pt x="380" y="136"/>
                    <a:pt x="409" y="136"/>
                    <a:pt x="438" y="126"/>
                  </a:cubicBezTo>
                  <a:cubicBezTo>
                    <a:pt x="462" y="126"/>
                    <a:pt x="485" y="114"/>
                    <a:pt x="513" y="114"/>
                  </a:cubicBezTo>
                  <a:cubicBezTo>
                    <a:pt x="520" y="114"/>
                    <a:pt x="528" y="115"/>
                    <a:pt x="535" y="117"/>
                  </a:cubicBezTo>
                  <a:cubicBezTo>
                    <a:pt x="535" y="117"/>
                    <a:pt x="545" y="107"/>
                    <a:pt x="545" y="97"/>
                  </a:cubicBezTo>
                  <a:cubicBezTo>
                    <a:pt x="555" y="78"/>
                    <a:pt x="555" y="68"/>
                    <a:pt x="555" y="49"/>
                  </a:cubicBezTo>
                  <a:cubicBezTo>
                    <a:pt x="555" y="29"/>
                    <a:pt x="545" y="10"/>
                    <a:pt x="545" y="10"/>
                  </a:cubicBezTo>
                  <a:lnTo>
                    <a:pt x="506" y="10"/>
                  </a:lnTo>
                  <a:lnTo>
                    <a:pt x="390" y="29"/>
                  </a:lnTo>
                  <a:cubicBezTo>
                    <a:pt x="380" y="19"/>
                    <a:pt x="360" y="19"/>
                    <a:pt x="351" y="10"/>
                  </a:cubicBezTo>
                  <a:cubicBezTo>
                    <a:pt x="341" y="10"/>
                    <a:pt x="34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6"/>
            <p:cNvSpPr/>
            <p:nvPr/>
          </p:nvSpPr>
          <p:spPr>
            <a:xfrm>
              <a:off x="-1390684" y="4241219"/>
              <a:ext cx="50153" cy="15876"/>
            </a:xfrm>
            <a:custGeom>
              <a:avLst/>
              <a:gdLst/>
              <a:ahLst/>
              <a:cxnLst/>
              <a:rect l="l" t="t" r="r" b="b"/>
              <a:pathLst>
                <a:path w="556" h="176" extrusionOk="0">
                  <a:moveTo>
                    <a:pt x="156" y="0"/>
                  </a:moveTo>
                  <a:cubicBezTo>
                    <a:pt x="118" y="0"/>
                    <a:pt x="69" y="10"/>
                    <a:pt x="30" y="19"/>
                  </a:cubicBezTo>
                  <a:cubicBezTo>
                    <a:pt x="20" y="19"/>
                    <a:pt x="11" y="29"/>
                    <a:pt x="1" y="39"/>
                  </a:cubicBezTo>
                  <a:lnTo>
                    <a:pt x="1" y="97"/>
                  </a:lnTo>
                  <a:lnTo>
                    <a:pt x="20" y="117"/>
                  </a:lnTo>
                  <a:cubicBezTo>
                    <a:pt x="30" y="126"/>
                    <a:pt x="40" y="117"/>
                    <a:pt x="40" y="136"/>
                  </a:cubicBezTo>
                  <a:cubicBezTo>
                    <a:pt x="47" y="171"/>
                    <a:pt x="54" y="176"/>
                    <a:pt x="64" y="176"/>
                  </a:cubicBezTo>
                  <a:cubicBezTo>
                    <a:pt x="68" y="176"/>
                    <a:pt x="73" y="175"/>
                    <a:pt x="79" y="175"/>
                  </a:cubicBezTo>
                  <a:cubicBezTo>
                    <a:pt x="118" y="165"/>
                    <a:pt x="147" y="165"/>
                    <a:pt x="186" y="156"/>
                  </a:cubicBezTo>
                  <a:lnTo>
                    <a:pt x="234" y="156"/>
                  </a:lnTo>
                  <a:cubicBezTo>
                    <a:pt x="239" y="151"/>
                    <a:pt x="244" y="148"/>
                    <a:pt x="248" y="148"/>
                  </a:cubicBezTo>
                  <a:cubicBezTo>
                    <a:pt x="251" y="148"/>
                    <a:pt x="254" y="151"/>
                    <a:pt x="254" y="156"/>
                  </a:cubicBezTo>
                  <a:cubicBezTo>
                    <a:pt x="273" y="160"/>
                    <a:pt x="290" y="163"/>
                    <a:pt x="306" y="163"/>
                  </a:cubicBezTo>
                  <a:cubicBezTo>
                    <a:pt x="322" y="163"/>
                    <a:pt x="336" y="160"/>
                    <a:pt x="351" y="156"/>
                  </a:cubicBezTo>
                  <a:cubicBezTo>
                    <a:pt x="380" y="136"/>
                    <a:pt x="409" y="136"/>
                    <a:pt x="429" y="126"/>
                  </a:cubicBezTo>
                  <a:cubicBezTo>
                    <a:pt x="460" y="126"/>
                    <a:pt x="485" y="114"/>
                    <a:pt x="508" y="114"/>
                  </a:cubicBezTo>
                  <a:cubicBezTo>
                    <a:pt x="514" y="114"/>
                    <a:pt x="520" y="115"/>
                    <a:pt x="526" y="117"/>
                  </a:cubicBezTo>
                  <a:cubicBezTo>
                    <a:pt x="536" y="117"/>
                    <a:pt x="536" y="107"/>
                    <a:pt x="545" y="97"/>
                  </a:cubicBezTo>
                  <a:cubicBezTo>
                    <a:pt x="545" y="78"/>
                    <a:pt x="555" y="68"/>
                    <a:pt x="555" y="49"/>
                  </a:cubicBezTo>
                  <a:cubicBezTo>
                    <a:pt x="555" y="29"/>
                    <a:pt x="545" y="10"/>
                    <a:pt x="545" y="10"/>
                  </a:cubicBezTo>
                  <a:lnTo>
                    <a:pt x="506" y="10"/>
                  </a:lnTo>
                  <a:lnTo>
                    <a:pt x="380" y="29"/>
                  </a:lnTo>
                  <a:cubicBezTo>
                    <a:pt x="370" y="19"/>
                    <a:pt x="361" y="19"/>
                    <a:pt x="351" y="10"/>
                  </a:cubicBezTo>
                  <a:cubicBezTo>
                    <a:pt x="341" y="1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6"/>
            <p:cNvSpPr/>
            <p:nvPr/>
          </p:nvSpPr>
          <p:spPr>
            <a:xfrm>
              <a:off x="-1380130" y="4037900"/>
              <a:ext cx="584242" cy="86414"/>
            </a:xfrm>
            <a:custGeom>
              <a:avLst/>
              <a:gdLst/>
              <a:ahLst/>
              <a:cxnLst/>
              <a:rect l="l" t="t" r="r" b="b"/>
              <a:pathLst>
                <a:path w="6477" h="958" extrusionOk="0">
                  <a:moveTo>
                    <a:pt x="2532" y="45"/>
                  </a:moveTo>
                  <a:cubicBezTo>
                    <a:pt x="2541" y="45"/>
                    <a:pt x="2549" y="45"/>
                    <a:pt x="2558" y="47"/>
                  </a:cubicBezTo>
                  <a:cubicBezTo>
                    <a:pt x="2616" y="56"/>
                    <a:pt x="2665" y="115"/>
                    <a:pt x="2684" y="173"/>
                  </a:cubicBezTo>
                  <a:cubicBezTo>
                    <a:pt x="2704" y="231"/>
                    <a:pt x="2694" y="309"/>
                    <a:pt x="2655" y="358"/>
                  </a:cubicBezTo>
                  <a:cubicBezTo>
                    <a:pt x="2626" y="416"/>
                    <a:pt x="2577" y="465"/>
                    <a:pt x="2519" y="504"/>
                  </a:cubicBezTo>
                  <a:cubicBezTo>
                    <a:pt x="2497" y="521"/>
                    <a:pt x="2473" y="537"/>
                    <a:pt x="2448" y="552"/>
                  </a:cubicBezTo>
                  <a:lnTo>
                    <a:pt x="2448" y="552"/>
                  </a:lnTo>
                  <a:cubicBezTo>
                    <a:pt x="2403" y="481"/>
                    <a:pt x="2372" y="400"/>
                    <a:pt x="2354" y="319"/>
                  </a:cubicBezTo>
                  <a:cubicBezTo>
                    <a:pt x="2344" y="251"/>
                    <a:pt x="2363" y="183"/>
                    <a:pt x="2393" y="124"/>
                  </a:cubicBezTo>
                  <a:cubicBezTo>
                    <a:pt x="2427" y="74"/>
                    <a:pt x="2475" y="45"/>
                    <a:pt x="2532" y="45"/>
                  </a:cubicBezTo>
                  <a:close/>
                  <a:moveTo>
                    <a:pt x="4131" y="100"/>
                  </a:moveTo>
                  <a:cubicBezTo>
                    <a:pt x="4161" y="100"/>
                    <a:pt x="4189" y="112"/>
                    <a:pt x="4211" y="134"/>
                  </a:cubicBezTo>
                  <a:cubicBezTo>
                    <a:pt x="4260" y="183"/>
                    <a:pt x="4269" y="241"/>
                    <a:pt x="4260" y="309"/>
                  </a:cubicBezTo>
                  <a:cubicBezTo>
                    <a:pt x="4240" y="368"/>
                    <a:pt x="4201" y="416"/>
                    <a:pt x="4153" y="465"/>
                  </a:cubicBezTo>
                  <a:cubicBezTo>
                    <a:pt x="4112" y="498"/>
                    <a:pt x="4070" y="531"/>
                    <a:pt x="4023" y="564"/>
                  </a:cubicBezTo>
                  <a:lnTo>
                    <a:pt x="4023" y="564"/>
                  </a:lnTo>
                  <a:cubicBezTo>
                    <a:pt x="4000" y="529"/>
                    <a:pt x="3980" y="492"/>
                    <a:pt x="3968" y="455"/>
                  </a:cubicBezTo>
                  <a:cubicBezTo>
                    <a:pt x="3958" y="426"/>
                    <a:pt x="3958" y="397"/>
                    <a:pt x="3948" y="368"/>
                  </a:cubicBezTo>
                  <a:cubicBezTo>
                    <a:pt x="3948" y="329"/>
                    <a:pt x="3948" y="299"/>
                    <a:pt x="3958" y="270"/>
                  </a:cubicBezTo>
                  <a:cubicBezTo>
                    <a:pt x="3968" y="212"/>
                    <a:pt x="4007" y="154"/>
                    <a:pt x="4055" y="124"/>
                  </a:cubicBezTo>
                  <a:cubicBezTo>
                    <a:pt x="4081" y="107"/>
                    <a:pt x="4107" y="100"/>
                    <a:pt x="4131" y="100"/>
                  </a:cubicBezTo>
                  <a:close/>
                  <a:moveTo>
                    <a:pt x="5300" y="43"/>
                  </a:moveTo>
                  <a:cubicBezTo>
                    <a:pt x="5345" y="43"/>
                    <a:pt x="5389" y="58"/>
                    <a:pt x="5427" y="95"/>
                  </a:cubicBezTo>
                  <a:cubicBezTo>
                    <a:pt x="5465" y="144"/>
                    <a:pt x="5485" y="202"/>
                    <a:pt x="5485" y="270"/>
                  </a:cubicBezTo>
                  <a:cubicBezTo>
                    <a:pt x="5495" y="397"/>
                    <a:pt x="5446" y="523"/>
                    <a:pt x="5349" y="620"/>
                  </a:cubicBezTo>
                  <a:cubicBezTo>
                    <a:pt x="5344" y="626"/>
                    <a:pt x="5339" y="631"/>
                    <a:pt x="5334" y="636"/>
                  </a:cubicBezTo>
                  <a:lnTo>
                    <a:pt x="5334" y="636"/>
                  </a:lnTo>
                  <a:cubicBezTo>
                    <a:pt x="5329" y="634"/>
                    <a:pt x="5324" y="632"/>
                    <a:pt x="5320" y="630"/>
                  </a:cubicBezTo>
                  <a:cubicBezTo>
                    <a:pt x="5261" y="591"/>
                    <a:pt x="5203" y="552"/>
                    <a:pt x="5164" y="504"/>
                  </a:cubicBezTo>
                  <a:cubicBezTo>
                    <a:pt x="5125" y="455"/>
                    <a:pt x="5096" y="397"/>
                    <a:pt x="5076" y="329"/>
                  </a:cubicBezTo>
                  <a:cubicBezTo>
                    <a:pt x="5067" y="270"/>
                    <a:pt x="5076" y="202"/>
                    <a:pt x="5106" y="154"/>
                  </a:cubicBezTo>
                  <a:cubicBezTo>
                    <a:pt x="5145" y="95"/>
                    <a:pt x="5193" y="56"/>
                    <a:pt x="5261" y="47"/>
                  </a:cubicBezTo>
                  <a:cubicBezTo>
                    <a:pt x="5274" y="44"/>
                    <a:pt x="5287" y="43"/>
                    <a:pt x="5300" y="43"/>
                  </a:cubicBezTo>
                  <a:close/>
                  <a:moveTo>
                    <a:pt x="973" y="163"/>
                  </a:moveTo>
                  <a:cubicBezTo>
                    <a:pt x="1041" y="163"/>
                    <a:pt x="1099" y="183"/>
                    <a:pt x="1138" y="231"/>
                  </a:cubicBezTo>
                  <a:cubicBezTo>
                    <a:pt x="1177" y="280"/>
                    <a:pt x="1197" y="338"/>
                    <a:pt x="1187" y="406"/>
                  </a:cubicBezTo>
                  <a:cubicBezTo>
                    <a:pt x="1167" y="493"/>
                    <a:pt x="1129" y="574"/>
                    <a:pt x="1073" y="642"/>
                  </a:cubicBezTo>
                  <a:lnTo>
                    <a:pt x="1073" y="642"/>
                  </a:lnTo>
                  <a:cubicBezTo>
                    <a:pt x="1019" y="595"/>
                    <a:pt x="972" y="539"/>
                    <a:pt x="934" y="475"/>
                  </a:cubicBezTo>
                  <a:cubicBezTo>
                    <a:pt x="905" y="416"/>
                    <a:pt x="885" y="358"/>
                    <a:pt x="876" y="290"/>
                  </a:cubicBezTo>
                  <a:cubicBezTo>
                    <a:pt x="876" y="261"/>
                    <a:pt x="885" y="231"/>
                    <a:pt x="905" y="212"/>
                  </a:cubicBezTo>
                  <a:cubicBezTo>
                    <a:pt x="924" y="183"/>
                    <a:pt x="944" y="173"/>
                    <a:pt x="973" y="163"/>
                  </a:cubicBezTo>
                  <a:close/>
                  <a:moveTo>
                    <a:pt x="5300" y="0"/>
                  </a:moveTo>
                  <a:cubicBezTo>
                    <a:pt x="5281" y="0"/>
                    <a:pt x="5261" y="3"/>
                    <a:pt x="5242" y="8"/>
                  </a:cubicBezTo>
                  <a:cubicBezTo>
                    <a:pt x="5174" y="27"/>
                    <a:pt x="5115" y="66"/>
                    <a:pt x="5076" y="134"/>
                  </a:cubicBezTo>
                  <a:cubicBezTo>
                    <a:pt x="5038" y="193"/>
                    <a:pt x="5028" y="270"/>
                    <a:pt x="5038" y="338"/>
                  </a:cubicBezTo>
                  <a:cubicBezTo>
                    <a:pt x="5057" y="406"/>
                    <a:pt x="5086" y="465"/>
                    <a:pt x="5135" y="523"/>
                  </a:cubicBezTo>
                  <a:cubicBezTo>
                    <a:pt x="5183" y="572"/>
                    <a:pt x="5232" y="611"/>
                    <a:pt x="5300" y="640"/>
                  </a:cubicBezTo>
                  <a:cubicBezTo>
                    <a:pt x="5307" y="643"/>
                    <a:pt x="5314" y="646"/>
                    <a:pt x="5321" y="649"/>
                  </a:cubicBezTo>
                  <a:lnTo>
                    <a:pt x="5321" y="649"/>
                  </a:lnTo>
                  <a:cubicBezTo>
                    <a:pt x="5235" y="729"/>
                    <a:pt x="5121" y="778"/>
                    <a:pt x="4999" y="795"/>
                  </a:cubicBezTo>
                  <a:cubicBezTo>
                    <a:pt x="4917" y="814"/>
                    <a:pt x="4835" y="825"/>
                    <a:pt x="4751" y="825"/>
                  </a:cubicBezTo>
                  <a:cubicBezTo>
                    <a:pt x="4705" y="825"/>
                    <a:pt x="4658" y="822"/>
                    <a:pt x="4610" y="815"/>
                  </a:cubicBezTo>
                  <a:cubicBezTo>
                    <a:pt x="4483" y="805"/>
                    <a:pt x="4347" y="776"/>
                    <a:pt x="4230" y="727"/>
                  </a:cubicBezTo>
                  <a:cubicBezTo>
                    <a:pt x="4172" y="698"/>
                    <a:pt x="4114" y="659"/>
                    <a:pt x="4065" y="620"/>
                  </a:cubicBezTo>
                  <a:cubicBezTo>
                    <a:pt x="4059" y="613"/>
                    <a:pt x="4053" y="605"/>
                    <a:pt x="4047" y="597"/>
                  </a:cubicBezTo>
                  <a:lnTo>
                    <a:pt x="4047" y="597"/>
                  </a:lnTo>
                  <a:cubicBezTo>
                    <a:pt x="4098" y="562"/>
                    <a:pt x="4149" y="527"/>
                    <a:pt x="4192" y="484"/>
                  </a:cubicBezTo>
                  <a:cubicBezTo>
                    <a:pt x="4250" y="436"/>
                    <a:pt x="4289" y="377"/>
                    <a:pt x="4308" y="309"/>
                  </a:cubicBezTo>
                  <a:cubicBezTo>
                    <a:pt x="4328" y="241"/>
                    <a:pt x="4308" y="163"/>
                    <a:pt x="4260" y="105"/>
                  </a:cubicBezTo>
                  <a:cubicBezTo>
                    <a:pt x="4230" y="76"/>
                    <a:pt x="4192" y="56"/>
                    <a:pt x="4153" y="56"/>
                  </a:cubicBezTo>
                  <a:cubicBezTo>
                    <a:pt x="4142" y="54"/>
                    <a:pt x="4132" y="53"/>
                    <a:pt x="4122" y="53"/>
                  </a:cubicBezTo>
                  <a:cubicBezTo>
                    <a:pt x="4094" y="53"/>
                    <a:pt x="4067" y="62"/>
                    <a:pt x="4046" y="76"/>
                  </a:cubicBezTo>
                  <a:cubicBezTo>
                    <a:pt x="3987" y="115"/>
                    <a:pt x="3939" y="183"/>
                    <a:pt x="3929" y="251"/>
                  </a:cubicBezTo>
                  <a:cubicBezTo>
                    <a:pt x="3919" y="290"/>
                    <a:pt x="3910" y="329"/>
                    <a:pt x="3919" y="358"/>
                  </a:cubicBezTo>
                  <a:cubicBezTo>
                    <a:pt x="3919" y="397"/>
                    <a:pt x="3929" y="436"/>
                    <a:pt x="3939" y="465"/>
                  </a:cubicBezTo>
                  <a:cubicBezTo>
                    <a:pt x="3951" y="507"/>
                    <a:pt x="3970" y="546"/>
                    <a:pt x="3995" y="583"/>
                  </a:cubicBezTo>
                  <a:lnTo>
                    <a:pt x="3995" y="583"/>
                  </a:lnTo>
                  <a:cubicBezTo>
                    <a:pt x="3782" y="738"/>
                    <a:pt x="3530" y="844"/>
                    <a:pt x="3268" y="893"/>
                  </a:cubicBezTo>
                  <a:cubicBezTo>
                    <a:pt x="3232" y="897"/>
                    <a:pt x="3196" y="899"/>
                    <a:pt x="3160" y="899"/>
                  </a:cubicBezTo>
                  <a:cubicBezTo>
                    <a:pt x="2932" y="899"/>
                    <a:pt x="2706" y="819"/>
                    <a:pt x="2538" y="659"/>
                  </a:cubicBezTo>
                  <a:cubicBezTo>
                    <a:pt x="2510" y="634"/>
                    <a:pt x="2486" y="606"/>
                    <a:pt x="2464" y="575"/>
                  </a:cubicBezTo>
                  <a:lnTo>
                    <a:pt x="2464" y="575"/>
                  </a:lnTo>
                  <a:cubicBezTo>
                    <a:pt x="2488" y="558"/>
                    <a:pt x="2512" y="541"/>
                    <a:pt x="2538" y="523"/>
                  </a:cubicBezTo>
                  <a:cubicBezTo>
                    <a:pt x="2597" y="484"/>
                    <a:pt x="2645" y="436"/>
                    <a:pt x="2675" y="377"/>
                  </a:cubicBezTo>
                  <a:cubicBezTo>
                    <a:pt x="2694" y="338"/>
                    <a:pt x="2704" y="299"/>
                    <a:pt x="2714" y="261"/>
                  </a:cubicBezTo>
                  <a:cubicBezTo>
                    <a:pt x="2714" y="231"/>
                    <a:pt x="2714" y="193"/>
                    <a:pt x="2704" y="163"/>
                  </a:cubicBezTo>
                  <a:cubicBezTo>
                    <a:pt x="2694" y="124"/>
                    <a:pt x="2675" y="95"/>
                    <a:pt x="2655" y="76"/>
                  </a:cubicBezTo>
                  <a:cubicBezTo>
                    <a:pt x="2626" y="47"/>
                    <a:pt x="2597" y="27"/>
                    <a:pt x="2558" y="17"/>
                  </a:cubicBezTo>
                  <a:cubicBezTo>
                    <a:pt x="2490" y="17"/>
                    <a:pt x="2422" y="47"/>
                    <a:pt x="2383" y="105"/>
                  </a:cubicBezTo>
                  <a:cubicBezTo>
                    <a:pt x="2344" y="163"/>
                    <a:pt x="2334" y="241"/>
                    <a:pt x="2344" y="309"/>
                  </a:cubicBezTo>
                  <a:cubicBezTo>
                    <a:pt x="2357" y="398"/>
                    <a:pt x="2390" y="483"/>
                    <a:pt x="2439" y="558"/>
                  </a:cubicBezTo>
                  <a:lnTo>
                    <a:pt x="2439" y="558"/>
                  </a:lnTo>
                  <a:cubicBezTo>
                    <a:pt x="2411" y="575"/>
                    <a:pt x="2382" y="591"/>
                    <a:pt x="2354" y="611"/>
                  </a:cubicBezTo>
                  <a:cubicBezTo>
                    <a:pt x="2237" y="669"/>
                    <a:pt x="2111" y="727"/>
                    <a:pt x="1984" y="776"/>
                  </a:cubicBezTo>
                  <a:cubicBezTo>
                    <a:pt x="1858" y="815"/>
                    <a:pt x="1731" y="834"/>
                    <a:pt x="1595" y="834"/>
                  </a:cubicBezTo>
                  <a:cubicBezTo>
                    <a:pt x="1469" y="834"/>
                    <a:pt x="1333" y="795"/>
                    <a:pt x="1216" y="737"/>
                  </a:cubicBezTo>
                  <a:cubicBezTo>
                    <a:pt x="1175" y="717"/>
                    <a:pt x="1137" y="693"/>
                    <a:pt x="1102" y="666"/>
                  </a:cubicBezTo>
                  <a:lnTo>
                    <a:pt x="1102" y="666"/>
                  </a:lnTo>
                  <a:cubicBezTo>
                    <a:pt x="1162" y="590"/>
                    <a:pt x="1206" y="501"/>
                    <a:pt x="1226" y="406"/>
                  </a:cubicBezTo>
                  <a:cubicBezTo>
                    <a:pt x="1235" y="338"/>
                    <a:pt x="1216" y="261"/>
                    <a:pt x="1177" y="202"/>
                  </a:cubicBezTo>
                  <a:cubicBezTo>
                    <a:pt x="1135" y="160"/>
                    <a:pt x="1070" y="132"/>
                    <a:pt x="1003" y="132"/>
                  </a:cubicBezTo>
                  <a:cubicBezTo>
                    <a:pt x="993" y="132"/>
                    <a:pt x="983" y="133"/>
                    <a:pt x="973" y="134"/>
                  </a:cubicBezTo>
                  <a:cubicBezTo>
                    <a:pt x="934" y="134"/>
                    <a:pt x="905" y="163"/>
                    <a:pt x="885" y="193"/>
                  </a:cubicBezTo>
                  <a:cubicBezTo>
                    <a:pt x="856" y="222"/>
                    <a:pt x="847" y="261"/>
                    <a:pt x="847" y="299"/>
                  </a:cubicBezTo>
                  <a:cubicBezTo>
                    <a:pt x="847" y="368"/>
                    <a:pt x="866" y="436"/>
                    <a:pt x="905" y="494"/>
                  </a:cubicBezTo>
                  <a:cubicBezTo>
                    <a:pt x="942" y="562"/>
                    <a:pt x="990" y="622"/>
                    <a:pt x="1046" y="672"/>
                  </a:cubicBezTo>
                  <a:lnTo>
                    <a:pt x="1046" y="672"/>
                  </a:lnTo>
                  <a:cubicBezTo>
                    <a:pt x="1027" y="692"/>
                    <a:pt x="1006" y="711"/>
                    <a:pt x="983" y="727"/>
                  </a:cubicBezTo>
                  <a:cubicBezTo>
                    <a:pt x="885" y="815"/>
                    <a:pt x="769" y="883"/>
                    <a:pt x="642" y="912"/>
                  </a:cubicBezTo>
                  <a:cubicBezTo>
                    <a:pt x="583" y="929"/>
                    <a:pt x="523" y="937"/>
                    <a:pt x="464" y="937"/>
                  </a:cubicBezTo>
                  <a:cubicBezTo>
                    <a:pt x="389" y="937"/>
                    <a:pt x="315" y="924"/>
                    <a:pt x="244" y="902"/>
                  </a:cubicBezTo>
                  <a:cubicBezTo>
                    <a:pt x="185" y="873"/>
                    <a:pt x="127" y="844"/>
                    <a:pt x="78" y="795"/>
                  </a:cubicBezTo>
                  <a:cubicBezTo>
                    <a:pt x="59" y="766"/>
                    <a:pt x="39" y="747"/>
                    <a:pt x="30" y="718"/>
                  </a:cubicBezTo>
                  <a:cubicBezTo>
                    <a:pt x="10" y="679"/>
                    <a:pt x="1" y="650"/>
                    <a:pt x="1" y="621"/>
                  </a:cubicBezTo>
                  <a:lnTo>
                    <a:pt x="1" y="621"/>
                  </a:lnTo>
                  <a:cubicBezTo>
                    <a:pt x="1" y="650"/>
                    <a:pt x="10" y="689"/>
                    <a:pt x="20" y="718"/>
                  </a:cubicBezTo>
                  <a:cubicBezTo>
                    <a:pt x="39" y="747"/>
                    <a:pt x="59" y="776"/>
                    <a:pt x="78" y="805"/>
                  </a:cubicBezTo>
                  <a:cubicBezTo>
                    <a:pt x="127" y="854"/>
                    <a:pt x="185" y="893"/>
                    <a:pt x="244" y="912"/>
                  </a:cubicBezTo>
                  <a:cubicBezTo>
                    <a:pt x="323" y="942"/>
                    <a:pt x="409" y="958"/>
                    <a:pt x="496" y="958"/>
                  </a:cubicBezTo>
                  <a:cubicBezTo>
                    <a:pt x="549" y="958"/>
                    <a:pt x="601" y="952"/>
                    <a:pt x="652" y="941"/>
                  </a:cubicBezTo>
                  <a:cubicBezTo>
                    <a:pt x="778" y="912"/>
                    <a:pt x="905" y="844"/>
                    <a:pt x="1012" y="757"/>
                  </a:cubicBezTo>
                  <a:cubicBezTo>
                    <a:pt x="1034" y="738"/>
                    <a:pt x="1056" y="718"/>
                    <a:pt x="1075" y="696"/>
                  </a:cubicBezTo>
                  <a:lnTo>
                    <a:pt x="1075" y="696"/>
                  </a:lnTo>
                  <a:cubicBezTo>
                    <a:pt x="1116" y="728"/>
                    <a:pt x="1160" y="754"/>
                    <a:pt x="1206" y="776"/>
                  </a:cubicBezTo>
                  <a:cubicBezTo>
                    <a:pt x="1333" y="844"/>
                    <a:pt x="1469" y="873"/>
                    <a:pt x="1605" y="873"/>
                  </a:cubicBezTo>
                  <a:cubicBezTo>
                    <a:pt x="1741" y="873"/>
                    <a:pt x="1877" y="854"/>
                    <a:pt x="2004" y="805"/>
                  </a:cubicBezTo>
                  <a:cubicBezTo>
                    <a:pt x="2130" y="757"/>
                    <a:pt x="2256" y="698"/>
                    <a:pt x="2373" y="630"/>
                  </a:cubicBezTo>
                  <a:cubicBezTo>
                    <a:pt x="2402" y="616"/>
                    <a:pt x="2428" y="599"/>
                    <a:pt x="2455" y="581"/>
                  </a:cubicBezTo>
                  <a:lnTo>
                    <a:pt x="2455" y="581"/>
                  </a:lnTo>
                  <a:cubicBezTo>
                    <a:pt x="2477" y="612"/>
                    <a:pt x="2502" y="642"/>
                    <a:pt x="2529" y="669"/>
                  </a:cubicBezTo>
                  <a:cubicBezTo>
                    <a:pt x="2699" y="830"/>
                    <a:pt x="2935" y="918"/>
                    <a:pt x="3174" y="918"/>
                  </a:cubicBezTo>
                  <a:cubicBezTo>
                    <a:pt x="3209" y="918"/>
                    <a:pt x="3243" y="916"/>
                    <a:pt x="3278" y="912"/>
                  </a:cubicBezTo>
                  <a:cubicBezTo>
                    <a:pt x="3547" y="864"/>
                    <a:pt x="3797" y="768"/>
                    <a:pt x="4019" y="616"/>
                  </a:cubicBezTo>
                  <a:lnTo>
                    <a:pt x="4019" y="616"/>
                  </a:lnTo>
                  <a:cubicBezTo>
                    <a:pt x="4027" y="627"/>
                    <a:pt x="4036" y="638"/>
                    <a:pt x="4046" y="650"/>
                  </a:cubicBezTo>
                  <a:cubicBezTo>
                    <a:pt x="4094" y="698"/>
                    <a:pt x="4153" y="737"/>
                    <a:pt x="4221" y="766"/>
                  </a:cubicBezTo>
                  <a:cubicBezTo>
                    <a:pt x="4347" y="825"/>
                    <a:pt x="4474" y="854"/>
                    <a:pt x="4610" y="863"/>
                  </a:cubicBezTo>
                  <a:cubicBezTo>
                    <a:pt x="4661" y="870"/>
                    <a:pt x="4712" y="874"/>
                    <a:pt x="4761" y="874"/>
                  </a:cubicBezTo>
                  <a:cubicBezTo>
                    <a:pt x="4851" y="874"/>
                    <a:pt x="4936" y="863"/>
                    <a:pt x="5018" y="844"/>
                  </a:cubicBezTo>
                  <a:cubicBezTo>
                    <a:pt x="5086" y="834"/>
                    <a:pt x="5154" y="805"/>
                    <a:pt x="5213" y="776"/>
                  </a:cubicBezTo>
                  <a:cubicBezTo>
                    <a:pt x="5273" y="741"/>
                    <a:pt x="5318" y="707"/>
                    <a:pt x="5361" y="666"/>
                  </a:cubicBezTo>
                  <a:lnTo>
                    <a:pt x="5361" y="666"/>
                  </a:lnTo>
                  <a:cubicBezTo>
                    <a:pt x="5468" y="707"/>
                    <a:pt x="5575" y="729"/>
                    <a:pt x="5689" y="737"/>
                  </a:cubicBezTo>
                  <a:cubicBezTo>
                    <a:pt x="5720" y="739"/>
                    <a:pt x="5750" y="740"/>
                    <a:pt x="5781" y="740"/>
                  </a:cubicBezTo>
                  <a:cubicBezTo>
                    <a:pt x="6022" y="740"/>
                    <a:pt x="6261" y="673"/>
                    <a:pt x="6476" y="553"/>
                  </a:cubicBezTo>
                  <a:lnTo>
                    <a:pt x="6476" y="553"/>
                  </a:lnTo>
                  <a:cubicBezTo>
                    <a:pt x="6264" y="672"/>
                    <a:pt x="6036" y="731"/>
                    <a:pt x="5800" y="731"/>
                  </a:cubicBezTo>
                  <a:cubicBezTo>
                    <a:pt x="5767" y="731"/>
                    <a:pt x="5733" y="730"/>
                    <a:pt x="5699" y="727"/>
                  </a:cubicBezTo>
                  <a:cubicBezTo>
                    <a:pt x="5592" y="719"/>
                    <a:pt x="5478" y="690"/>
                    <a:pt x="5375" y="652"/>
                  </a:cubicBezTo>
                  <a:lnTo>
                    <a:pt x="5375" y="652"/>
                  </a:lnTo>
                  <a:cubicBezTo>
                    <a:pt x="5376" y="651"/>
                    <a:pt x="5377" y="650"/>
                    <a:pt x="5378" y="650"/>
                  </a:cubicBezTo>
                  <a:cubicBezTo>
                    <a:pt x="5475" y="543"/>
                    <a:pt x="5533" y="406"/>
                    <a:pt x="5524" y="261"/>
                  </a:cubicBezTo>
                  <a:cubicBezTo>
                    <a:pt x="5524" y="193"/>
                    <a:pt x="5495" y="124"/>
                    <a:pt x="5446" y="66"/>
                  </a:cubicBezTo>
                  <a:cubicBezTo>
                    <a:pt x="5410" y="22"/>
                    <a:pt x="5357" y="0"/>
                    <a:pt x="5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6"/>
            <p:cNvSpPr/>
            <p:nvPr/>
          </p:nvSpPr>
          <p:spPr>
            <a:xfrm>
              <a:off x="-871381" y="3149754"/>
              <a:ext cx="283416" cy="793782"/>
            </a:xfrm>
            <a:custGeom>
              <a:avLst/>
              <a:gdLst/>
              <a:ahLst/>
              <a:cxnLst/>
              <a:rect l="l" t="t" r="r" b="b"/>
              <a:pathLst>
                <a:path w="3142" h="8800" extrusionOk="0">
                  <a:moveTo>
                    <a:pt x="458" y="1"/>
                  </a:moveTo>
                  <a:cubicBezTo>
                    <a:pt x="363" y="1"/>
                    <a:pt x="274" y="21"/>
                    <a:pt x="185" y="62"/>
                  </a:cubicBezTo>
                  <a:cubicBezTo>
                    <a:pt x="107" y="101"/>
                    <a:pt x="59" y="169"/>
                    <a:pt x="39" y="256"/>
                  </a:cubicBezTo>
                  <a:cubicBezTo>
                    <a:pt x="20" y="353"/>
                    <a:pt x="127" y="402"/>
                    <a:pt x="224" y="412"/>
                  </a:cubicBezTo>
                  <a:cubicBezTo>
                    <a:pt x="341" y="431"/>
                    <a:pt x="448" y="431"/>
                    <a:pt x="564" y="431"/>
                  </a:cubicBezTo>
                  <a:lnTo>
                    <a:pt x="749" y="431"/>
                  </a:lnTo>
                  <a:cubicBezTo>
                    <a:pt x="808" y="441"/>
                    <a:pt x="856" y="460"/>
                    <a:pt x="895" y="480"/>
                  </a:cubicBezTo>
                  <a:cubicBezTo>
                    <a:pt x="963" y="519"/>
                    <a:pt x="1012" y="558"/>
                    <a:pt x="1051" y="616"/>
                  </a:cubicBezTo>
                  <a:cubicBezTo>
                    <a:pt x="1090" y="674"/>
                    <a:pt x="1119" y="742"/>
                    <a:pt x="1138" y="810"/>
                  </a:cubicBezTo>
                  <a:lnTo>
                    <a:pt x="1284" y="1433"/>
                  </a:lnTo>
                  <a:cubicBezTo>
                    <a:pt x="1381" y="1851"/>
                    <a:pt x="1479" y="2269"/>
                    <a:pt x="1566" y="2687"/>
                  </a:cubicBezTo>
                  <a:cubicBezTo>
                    <a:pt x="1615" y="2921"/>
                    <a:pt x="1644" y="3164"/>
                    <a:pt x="1673" y="3416"/>
                  </a:cubicBezTo>
                  <a:cubicBezTo>
                    <a:pt x="1692" y="3562"/>
                    <a:pt x="1683" y="3718"/>
                    <a:pt x="1712" y="3864"/>
                  </a:cubicBezTo>
                  <a:cubicBezTo>
                    <a:pt x="1974" y="5089"/>
                    <a:pt x="2227" y="6324"/>
                    <a:pt x="2500" y="7539"/>
                  </a:cubicBezTo>
                  <a:lnTo>
                    <a:pt x="2509" y="7578"/>
                  </a:lnTo>
                  <a:lnTo>
                    <a:pt x="2509" y="7598"/>
                  </a:lnTo>
                  <a:cubicBezTo>
                    <a:pt x="2509" y="7617"/>
                    <a:pt x="2509" y="7637"/>
                    <a:pt x="2509" y="7646"/>
                  </a:cubicBezTo>
                  <a:lnTo>
                    <a:pt x="2509" y="7695"/>
                  </a:lnTo>
                  <a:lnTo>
                    <a:pt x="2509" y="7744"/>
                  </a:lnTo>
                  <a:cubicBezTo>
                    <a:pt x="2509" y="7812"/>
                    <a:pt x="2480" y="7880"/>
                    <a:pt x="2451" y="7938"/>
                  </a:cubicBezTo>
                  <a:cubicBezTo>
                    <a:pt x="2383" y="8055"/>
                    <a:pt x="2266" y="8142"/>
                    <a:pt x="2130" y="8181"/>
                  </a:cubicBezTo>
                  <a:cubicBezTo>
                    <a:pt x="2120" y="8181"/>
                    <a:pt x="2101" y="8181"/>
                    <a:pt x="2081" y="8191"/>
                  </a:cubicBezTo>
                  <a:lnTo>
                    <a:pt x="1867" y="8191"/>
                  </a:lnTo>
                  <a:lnTo>
                    <a:pt x="1537" y="8201"/>
                  </a:lnTo>
                  <a:lnTo>
                    <a:pt x="885" y="8220"/>
                  </a:lnTo>
                  <a:cubicBezTo>
                    <a:pt x="642" y="8230"/>
                    <a:pt x="399" y="8259"/>
                    <a:pt x="156" y="8308"/>
                  </a:cubicBezTo>
                  <a:cubicBezTo>
                    <a:pt x="59" y="8327"/>
                    <a:pt x="0" y="8405"/>
                    <a:pt x="59" y="8541"/>
                  </a:cubicBezTo>
                  <a:cubicBezTo>
                    <a:pt x="195" y="8560"/>
                    <a:pt x="341" y="8570"/>
                    <a:pt x="487" y="8580"/>
                  </a:cubicBezTo>
                  <a:cubicBezTo>
                    <a:pt x="594" y="8580"/>
                    <a:pt x="701" y="8599"/>
                    <a:pt x="808" y="8648"/>
                  </a:cubicBezTo>
                  <a:cubicBezTo>
                    <a:pt x="1002" y="8778"/>
                    <a:pt x="1214" y="8799"/>
                    <a:pt x="1426" y="8799"/>
                  </a:cubicBezTo>
                  <a:cubicBezTo>
                    <a:pt x="1531" y="8799"/>
                    <a:pt x="1637" y="8794"/>
                    <a:pt x="1741" y="8794"/>
                  </a:cubicBezTo>
                  <a:lnTo>
                    <a:pt x="2120" y="8794"/>
                  </a:lnTo>
                  <a:cubicBezTo>
                    <a:pt x="2159" y="8784"/>
                    <a:pt x="2188" y="8784"/>
                    <a:pt x="2218" y="8774"/>
                  </a:cubicBezTo>
                  <a:cubicBezTo>
                    <a:pt x="2286" y="8765"/>
                    <a:pt x="2354" y="8745"/>
                    <a:pt x="2412" y="8726"/>
                  </a:cubicBezTo>
                  <a:cubicBezTo>
                    <a:pt x="2665" y="8629"/>
                    <a:pt x="2879" y="8454"/>
                    <a:pt x="3005" y="8210"/>
                  </a:cubicBezTo>
                  <a:cubicBezTo>
                    <a:pt x="3064" y="8094"/>
                    <a:pt x="3112" y="7967"/>
                    <a:pt x="3122" y="7841"/>
                  </a:cubicBezTo>
                  <a:cubicBezTo>
                    <a:pt x="3141" y="7714"/>
                    <a:pt x="3141" y="7578"/>
                    <a:pt x="3112" y="7452"/>
                  </a:cubicBezTo>
                  <a:lnTo>
                    <a:pt x="2976" y="6898"/>
                  </a:lnTo>
                  <a:lnTo>
                    <a:pt x="2723" y="5789"/>
                  </a:lnTo>
                  <a:cubicBezTo>
                    <a:pt x="2684" y="5624"/>
                    <a:pt x="2636" y="5459"/>
                    <a:pt x="2616" y="5293"/>
                  </a:cubicBezTo>
                  <a:cubicBezTo>
                    <a:pt x="2529" y="4632"/>
                    <a:pt x="2393" y="3980"/>
                    <a:pt x="2218" y="3348"/>
                  </a:cubicBezTo>
                  <a:cubicBezTo>
                    <a:pt x="2052" y="2765"/>
                    <a:pt x="1887" y="2182"/>
                    <a:pt x="1751" y="1588"/>
                  </a:cubicBezTo>
                  <a:cubicBezTo>
                    <a:pt x="1712" y="1413"/>
                    <a:pt x="1663" y="1248"/>
                    <a:pt x="1615" y="1083"/>
                  </a:cubicBezTo>
                  <a:lnTo>
                    <a:pt x="1556" y="830"/>
                  </a:lnTo>
                  <a:cubicBezTo>
                    <a:pt x="1537" y="781"/>
                    <a:pt x="1527" y="742"/>
                    <a:pt x="1517" y="694"/>
                  </a:cubicBezTo>
                  <a:cubicBezTo>
                    <a:pt x="1508" y="645"/>
                    <a:pt x="1488" y="597"/>
                    <a:pt x="1469" y="558"/>
                  </a:cubicBezTo>
                  <a:cubicBezTo>
                    <a:pt x="1381" y="373"/>
                    <a:pt x="1245" y="227"/>
                    <a:pt x="1070" y="130"/>
                  </a:cubicBezTo>
                  <a:cubicBezTo>
                    <a:pt x="983" y="81"/>
                    <a:pt x="895" y="42"/>
                    <a:pt x="798" y="23"/>
                  </a:cubicBezTo>
                  <a:cubicBezTo>
                    <a:pt x="749" y="13"/>
                    <a:pt x="701" y="3"/>
                    <a:pt x="652" y="3"/>
                  </a:cubicBezTo>
                  <a:lnTo>
                    <a:pt x="516" y="3"/>
                  </a:lnTo>
                  <a:cubicBezTo>
                    <a:pt x="496" y="2"/>
                    <a:pt x="477"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6"/>
            <p:cNvSpPr/>
            <p:nvPr/>
          </p:nvSpPr>
          <p:spPr>
            <a:xfrm>
              <a:off x="-1588050" y="3130721"/>
              <a:ext cx="284318" cy="808756"/>
            </a:xfrm>
            <a:custGeom>
              <a:avLst/>
              <a:gdLst/>
              <a:ahLst/>
              <a:cxnLst/>
              <a:rect l="l" t="t" r="r" b="b"/>
              <a:pathLst>
                <a:path w="3152" h="8966" extrusionOk="0">
                  <a:moveTo>
                    <a:pt x="2529" y="0"/>
                  </a:moveTo>
                  <a:cubicBezTo>
                    <a:pt x="2500" y="10"/>
                    <a:pt x="2471" y="10"/>
                    <a:pt x="2432" y="10"/>
                  </a:cubicBezTo>
                  <a:lnTo>
                    <a:pt x="2344" y="20"/>
                  </a:lnTo>
                  <a:lnTo>
                    <a:pt x="2267" y="49"/>
                  </a:lnTo>
                  <a:cubicBezTo>
                    <a:pt x="2150" y="78"/>
                    <a:pt x="2043" y="127"/>
                    <a:pt x="1946" y="195"/>
                  </a:cubicBezTo>
                  <a:cubicBezTo>
                    <a:pt x="1703" y="360"/>
                    <a:pt x="1537" y="613"/>
                    <a:pt x="1479" y="905"/>
                  </a:cubicBezTo>
                  <a:lnTo>
                    <a:pt x="1362" y="1537"/>
                  </a:lnTo>
                  <a:cubicBezTo>
                    <a:pt x="1284" y="1955"/>
                    <a:pt x="1197" y="2373"/>
                    <a:pt x="1119" y="2791"/>
                  </a:cubicBezTo>
                  <a:cubicBezTo>
                    <a:pt x="1071" y="3034"/>
                    <a:pt x="993" y="3268"/>
                    <a:pt x="925" y="3501"/>
                  </a:cubicBezTo>
                  <a:cubicBezTo>
                    <a:pt x="876" y="3647"/>
                    <a:pt x="808" y="3783"/>
                    <a:pt x="779" y="3929"/>
                  </a:cubicBezTo>
                  <a:cubicBezTo>
                    <a:pt x="526" y="5154"/>
                    <a:pt x="273" y="6379"/>
                    <a:pt x="30" y="7614"/>
                  </a:cubicBezTo>
                  <a:lnTo>
                    <a:pt x="20" y="7653"/>
                  </a:lnTo>
                  <a:lnTo>
                    <a:pt x="20" y="7702"/>
                  </a:lnTo>
                  <a:cubicBezTo>
                    <a:pt x="11" y="7741"/>
                    <a:pt x="11" y="7780"/>
                    <a:pt x="1" y="7819"/>
                  </a:cubicBezTo>
                  <a:cubicBezTo>
                    <a:pt x="1" y="7857"/>
                    <a:pt x="1" y="7896"/>
                    <a:pt x="1" y="7935"/>
                  </a:cubicBezTo>
                  <a:cubicBezTo>
                    <a:pt x="11" y="7974"/>
                    <a:pt x="11" y="8013"/>
                    <a:pt x="20" y="8052"/>
                  </a:cubicBezTo>
                  <a:cubicBezTo>
                    <a:pt x="40" y="8198"/>
                    <a:pt x="98" y="8344"/>
                    <a:pt x="176" y="8470"/>
                  </a:cubicBezTo>
                  <a:cubicBezTo>
                    <a:pt x="341" y="8723"/>
                    <a:pt x="604" y="8908"/>
                    <a:pt x="905" y="8956"/>
                  </a:cubicBezTo>
                  <a:cubicBezTo>
                    <a:pt x="944" y="8966"/>
                    <a:pt x="983" y="8966"/>
                    <a:pt x="1022" y="8966"/>
                  </a:cubicBezTo>
                  <a:lnTo>
                    <a:pt x="1294" y="8966"/>
                  </a:lnTo>
                  <a:lnTo>
                    <a:pt x="1615" y="8956"/>
                  </a:lnTo>
                  <a:lnTo>
                    <a:pt x="2267" y="8937"/>
                  </a:lnTo>
                  <a:cubicBezTo>
                    <a:pt x="2519" y="8927"/>
                    <a:pt x="2763" y="8898"/>
                    <a:pt x="2996" y="8849"/>
                  </a:cubicBezTo>
                  <a:cubicBezTo>
                    <a:pt x="3103" y="8830"/>
                    <a:pt x="3152" y="8752"/>
                    <a:pt x="3093" y="8616"/>
                  </a:cubicBezTo>
                  <a:cubicBezTo>
                    <a:pt x="2967" y="8606"/>
                    <a:pt x="2821" y="8587"/>
                    <a:pt x="2675" y="8558"/>
                  </a:cubicBezTo>
                  <a:cubicBezTo>
                    <a:pt x="2558" y="8558"/>
                    <a:pt x="2442" y="8538"/>
                    <a:pt x="2344" y="8489"/>
                  </a:cubicBezTo>
                  <a:cubicBezTo>
                    <a:pt x="2150" y="8360"/>
                    <a:pt x="1938" y="8338"/>
                    <a:pt x="1726" y="8338"/>
                  </a:cubicBezTo>
                  <a:cubicBezTo>
                    <a:pt x="1621" y="8338"/>
                    <a:pt x="1515" y="8344"/>
                    <a:pt x="1411" y="8344"/>
                  </a:cubicBezTo>
                  <a:lnTo>
                    <a:pt x="1041" y="8344"/>
                  </a:lnTo>
                  <a:cubicBezTo>
                    <a:pt x="1012" y="8344"/>
                    <a:pt x="983" y="8334"/>
                    <a:pt x="954" y="8324"/>
                  </a:cubicBezTo>
                  <a:cubicBezTo>
                    <a:pt x="847" y="8295"/>
                    <a:pt x="759" y="8217"/>
                    <a:pt x="701" y="8120"/>
                  </a:cubicBezTo>
                  <a:cubicBezTo>
                    <a:pt x="633" y="8023"/>
                    <a:pt x="614" y="7906"/>
                    <a:pt x="633" y="7789"/>
                  </a:cubicBezTo>
                  <a:lnTo>
                    <a:pt x="730" y="7235"/>
                  </a:lnTo>
                  <a:lnTo>
                    <a:pt x="934" y="6117"/>
                  </a:lnTo>
                  <a:cubicBezTo>
                    <a:pt x="973" y="5952"/>
                    <a:pt x="1003" y="5776"/>
                    <a:pt x="1041" y="5621"/>
                  </a:cubicBezTo>
                  <a:cubicBezTo>
                    <a:pt x="1226" y="4979"/>
                    <a:pt x="1362" y="4328"/>
                    <a:pt x="1460" y="3676"/>
                  </a:cubicBezTo>
                  <a:cubicBezTo>
                    <a:pt x="1537" y="3073"/>
                    <a:pt x="1625" y="2470"/>
                    <a:pt x="1732" y="1877"/>
                  </a:cubicBezTo>
                  <a:cubicBezTo>
                    <a:pt x="1761" y="1702"/>
                    <a:pt x="1790" y="1527"/>
                    <a:pt x="1810" y="1362"/>
                  </a:cubicBezTo>
                  <a:lnTo>
                    <a:pt x="1858" y="1099"/>
                  </a:lnTo>
                  <a:cubicBezTo>
                    <a:pt x="1858" y="1060"/>
                    <a:pt x="1868" y="1012"/>
                    <a:pt x="1878" y="973"/>
                  </a:cubicBezTo>
                  <a:cubicBezTo>
                    <a:pt x="1878" y="934"/>
                    <a:pt x="1887" y="905"/>
                    <a:pt x="1897" y="866"/>
                  </a:cubicBezTo>
                  <a:cubicBezTo>
                    <a:pt x="1946" y="720"/>
                    <a:pt x="2053" y="594"/>
                    <a:pt x="2179" y="516"/>
                  </a:cubicBezTo>
                  <a:cubicBezTo>
                    <a:pt x="2247" y="477"/>
                    <a:pt x="2325" y="448"/>
                    <a:pt x="2393" y="438"/>
                  </a:cubicBezTo>
                  <a:cubicBezTo>
                    <a:pt x="2432" y="428"/>
                    <a:pt x="2471" y="428"/>
                    <a:pt x="2510" y="428"/>
                  </a:cubicBezTo>
                  <a:lnTo>
                    <a:pt x="2636" y="428"/>
                  </a:lnTo>
                  <a:cubicBezTo>
                    <a:pt x="2753" y="428"/>
                    <a:pt x="2870" y="409"/>
                    <a:pt x="2967" y="370"/>
                  </a:cubicBezTo>
                  <a:cubicBezTo>
                    <a:pt x="3045" y="331"/>
                    <a:pt x="3103" y="263"/>
                    <a:pt x="3122" y="175"/>
                  </a:cubicBezTo>
                  <a:cubicBezTo>
                    <a:pt x="3132" y="78"/>
                    <a:pt x="3025" y="30"/>
                    <a:pt x="2928" y="20"/>
                  </a:cubicBezTo>
                  <a:cubicBezTo>
                    <a:pt x="2821" y="0"/>
                    <a:pt x="2704" y="0"/>
                    <a:pt x="2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6"/>
            <p:cNvSpPr/>
            <p:nvPr/>
          </p:nvSpPr>
          <p:spPr>
            <a:xfrm>
              <a:off x="-1305532" y="3523649"/>
              <a:ext cx="434235" cy="292166"/>
            </a:xfrm>
            <a:custGeom>
              <a:avLst/>
              <a:gdLst/>
              <a:ahLst/>
              <a:cxnLst/>
              <a:rect l="l" t="t" r="r" b="b"/>
              <a:pathLst>
                <a:path w="4814" h="3239" extrusionOk="0">
                  <a:moveTo>
                    <a:pt x="2412" y="1"/>
                  </a:moveTo>
                  <a:cubicBezTo>
                    <a:pt x="2412" y="1"/>
                    <a:pt x="0" y="3239"/>
                    <a:pt x="2412" y="3239"/>
                  </a:cubicBezTo>
                  <a:cubicBezTo>
                    <a:pt x="4813" y="3239"/>
                    <a:pt x="2412" y="1"/>
                    <a:pt x="24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6"/>
            <p:cNvSpPr/>
            <p:nvPr/>
          </p:nvSpPr>
          <p:spPr>
            <a:xfrm>
              <a:off x="-1207300" y="3629818"/>
              <a:ext cx="238676" cy="160560"/>
            </a:xfrm>
            <a:custGeom>
              <a:avLst/>
              <a:gdLst/>
              <a:ahLst/>
              <a:cxnLst/>
              <a:rect l="l" t="t" r="r" b="b"/>
              <a:pathLst>
                <a:path w="2646" h="1780" extrusionOk="0">
                  <a:moveTo>
                    <a:pt x="1323" y="0"/>
                  </a:moveTo>
                  <a:cubicBezTo>
                    <a:pt x="1323" y="0"/>
                    <a:pt x="0" y="1780"/>
                    <a:pt x="1323" y="1780"/>
                  </a:cubicBezTo>
                  <a:cubicBezTo>
                    <a:pt x="2645" y="1780"/>
                    <a:pt x="1323" y="0"/>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 name="Google Shape;1583;p36"/>
          <p:cNvSpPr txBox="1">
            <a:spLocks noGrp="1"/>
          </p:cNvSpPr>
          <p:nvPr>
            <p:ph type="title"/>
          </p:nvPr>
        </p:nvSpPr>
        <p:spPr>
          <a:xfrm>
            <a:off x="714600" y="788275"/>
            <a:ext cx="7714800" cy="197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What would be your destination?</a:t>
            </a:r>
            <a:endParaRPr sz="6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Shape 1587"/>
        <p:cNvGrpSpPr/>
        <p:nvPr/>
      </p:nvGrpSpPr>
      <p:grpSpPr>
        <a:xfrm>
          <a:off x="0" y="0"/>
          <a:ext cx="0" cy="0"/>
          <a:chOff x="0" y="0"/>
          <a:chExt cx="0" cy="0"/>
        </a:xfrm>
      </p:grpSpPr>
      <p:pic>
        <p:nvPicPr>
          <p:cNvPr id="1588" name="Google Shape;1588;p37"/>
          <p:cNvPicPr preferRelativeResize="0"/>
          <p:nvPr/>
        </p:nvPicPr>
        <p:blipFill>
          <a:blip r:embed="rId3">
            <a:alphaModFix/>
          </a:blip>
          <a:stretch>
            <a:fillRect/>
          </a:stretch>
        </p:blipFill>
        <p:spPr>
          <a:xfrm>
            <a:off x="-42325" y="0"/>
            <a:ext cx="9186326" cy="5143500"/>
          </a:xfrm>
          <a:prstGeom prst="rect">
            <a:avLst/>
          </a:prstGeom>
          <a:noFill/>
          <a:ln>
            <a:noFill/>
          </a:ln>
        </p:spPr>
      </p:pic>
      <p:pic>
        <p:nvPicPr>
          <p:cNvPr id="1589" name="Google Shape;1589;p37"/>
          <p:cNvPicPr preferRelativeResize="0"/>
          <p:nvPr/>
        </p:nvPicPr>
        <p:blipFill>
          <a:blip r:embed="rId4">
            <a:alphaModFix/>
          </a:blip>
          <a:stretch>
            <a:fillRect/>
          </a:stretch>
        </p:blipFill>
        <p:spPr>
          <a:xfrm>
            <a:off x="-42326" y="0"/>
            <a:ext cx="9186324" cy="5143499"/>
          </a:xfrm>
          <a:prstGeom prst="rect">
            <a:avLst/>
          </a:prstGeom>
          <a:noFill/>
          <a:ln>
            <a:noFill/>
          </a:ln>
        </p:spPr>
      </p:pic>
      <p:sp>
        <p:nvSpPr>
          <p:cNvPr id="1590" name="Google Shape;1590;p37"/>
          <p:cNvSpPr txBox="1"/>
          <p:nvPr/>
        </p:nvSpPr>
        <p:spPr>
          <a:xfrm>
            <a:off x="4789650" y="391775"/>
            <a:ext cx="4742700" cy="923400"/>
          </a:xfrm>
          <a:prstGeom prst="rect">
            <a:avLst/>
          </a:prstGeom>
          <a:noFill/>
          <a:ln>
            <a:noFill/>
          </a:ln>
        </p:spPr>
        <p:txBody>
          <a:bodyPr spcFirstLastPara="1" wrap="square" lIns="91425" tIns="91425" rIns="91425" bIns="91425" anchor="t" anchorCtr="0">
            <a:spAutoFit/>
          </a:bodyPr>
          <a:lstStyle/>
          <a:p>
            <a:pPr marL="0" lvl="0" indent="0" algn="ctr" rtl="0">
              <a:lnSpc>
                <a:spcPct val="80000"/>
              </a:lnSpc>
              <a:spcBef>
                <a:spcPts val="0"/>
              </a:spcBef>
              <a:spcAft>
                <a:spcPts val="0"/>
              </a:spcAft>
              <a:buNone/>
            </a:pPr>
            <a:r>
              <a:rPr lang="en" sz="6000">
                <a:solidFill>
                  <a:schemeClr val="dk1"/>
                </a:solidFill>
                <a:latin typeface="Slackey"/>
                <a:ea typeface="Slackey"/>
                <a:cs typeface="Slackey"/>
                <a:sym typeface="Slackey"/>
              </a:rPr>
              <a:t>Manali</a:t>
            </a:r>
            <a:endParaRPr sz="6000">
              <a:solidFill>
                <a:schemeClr val="dk1"/>
              </a:solidFill>
              <a:latin typeface="Slackey"/>
              <a:ea typeface="Slackey"/>
              <a:cs typeface="Slackey"/>
              <a:sym typeface="Slacke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Shape 1594"/>
        <p:cNvGrpSpPr/>
        <p:nvPr/>
      </p:nvGrpSpPr>
      <p:grpSpPr>
        <a:xfrm>
          <a:off x="0" y="0"/>
          <a:ext cx="0" cy="0"/>
          <a:chOff x="0" y="0"/>
          <a:chExt cx="0" cy="0"/>
        </a:xfrm>
      </p:grpSpPr>
      <p:pic>
        <p:nvPicPr>
          <p:cNvPr id="1595" name="Google Shape;1595;p38"/>
          <p:cNvPicPr preferRelativeResize="0"/>
          <p:nvPr/>
        </p:nvPicPr>
        <p:blipFill>
          <a:blip r:embed="rId3">
            <a:alphaModFix/>
          </a:blip>
          <a:stretch>
            <a:fillRect/>
          </a:stretch>
        </p:blipFill>
        <p:spPr>
          <a:xfrm>
            <a:off x="0" y="0"/>
            <a:ext cx="9144000" cy="5143501"/>
          </a:xfrm>
          <a:prstGeom prst="rect">
            <a:avLst/>
          </a:prstGeom>
          <a:noFill/>
          <a:ln>
            <a:noFill/>
          </a:ln>
        </p:spPr>
      </p:pic>
      <p:sp>
        <p:nvSpPr>
          <p:cNvPr id="1596" name="Google Shape;1596;p38"/>
          <p:cNvSpPr txBox="1"/>
          <p:nvPr/>
        </p:nvSpPr>
        <p:spPr>
          <a:xfrm>
            <a:off x="209850" y="287875"/>
            <a:ext cx="5467800" cy="90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0">
                <a:solidFill>
                  <a:schemeClr val="dk1"/>
                </a:solidFill>
                <a:latin typeface="Slackey"/>
                <a:ea typeface="Slackey"/>
                <a:cs typeface="Slackey"/>
                <a:sym typeface="Slackey"/>
              </a:rPr>
              <a:t>Vrindavan</a:t>
            </a:r>
            <a:endParaRPr sz="6000" b="1">
              <a:solidFill>
                <a:srgbClr val="FF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0"/>
        <p:cNvGrpSpPr/>
        <p:nvPr/>
      </p:nvGrpSpPr>
      <p:grpSpPr>
        <a:xfrm>
          <a:off x="0" y="0"/>
          <a:ext cx="0" cy="0"/>
          <a:chOff x="0" y="0"/>
          <a:chExt cx="0" cy="0"/>
        </a:xfrm>
      </p:grpSpPr>
      <p:sp>
        <p:nvSpPr>
          <p:cNvPr id="1601" name="Google Shape;1601;p39"/>
          <p:cNvSpPr/>
          <p:nvPr/>
        </p:nvSpPr>
        <p:spPr>
          <a:xfrm>
            <a:off x="-237925" y="18473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9"/>
          <p:cNvSpPr/>
          <p:nvPr/>
        </p:nvSpPr>
        <p:spPr>
          <a:xfrm flipH="1">
            <a:off x="4162975" y="4310253"/>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03" name="Google Shape;1603;p39"/>
          <p:cNvPicPr preferRelativeResize="0"/>
          <p:nvPr/>
        </p:nvPicPr>
        <p:blipFill rotWithShape="1">
          <a:blip r:embed="rId3">
            <a:alphaModFix/>
          </a:blip>
          <a:srcRect b="47731"/>
          <a:stretch/>
        </p:blipFill>
        <p:spPr>
          <a:xfrm rot="-994449">
            <a:off x="137602" y="884866"/>
            <a:ext cx="4468213" cy="1492736"/>
          </a:xfrm>
          <a:prstGeom prst="rect">
            <a:avLst/>
          </a:prstGeom>
          <a:noFill/>
          <a:ln>
            <a:noFill/>
          </a:ln>
        </p:spPr>
      </p:pic>
      <p:pic>
        <p:nvPicPr>
          <p:cNvPr id="1604" name="Google Shape;1604;p39"/>
          <p:cNvPicPr preferRelativeResize="0"/>
          <p:nvPr/>
        </p:nvPicPr>
        <p:blipFill rotWithShape="1">
          <a:blip r:embed="rId4">
            <a:alphaModFix/>
          </a:blip>
          <a:srcRect t="51368"/>
          <a:stretch/>
        </p:blipFill>
        <p:spPr>
          <a:xfrm rot="1471288">
            <a:off x="4609269" y="881712"/>
            <a:ext cx="4517437" cy="1325600"/>
          </a:xfrm>
          <a:prstGeom prst="rect">
            <a:avLst/>
          </a:prstGeom>
          <a:noFill/>
          <a:ln>
            <a:noFill/>
          </a:ln>
        </p:spPr>
      </p:pic>
      <p:pic>
        <p:nvPicPr>
          <p:cNvPr id="1605" name="Google Shape;1605;p39"/>
          <p:cNvPicPr preferRelativeResize="0"/>
          <p:nvPr/>
        </p:nvPicPr>
        <p:blipFill rotWithShape="1">
          <a:blip r:embed="rId5">
            <a:alphaModFix/>
          </a:blip>
          <a:srcRect b="58167"/>
          <a:stretch/>
        </p:blipFill>
        <p:spPr>
          <a:xfrm rot="-1012720">
            <a:off x="38311" y="2289589"/>
            <a:ext cx="5895451" cy="1407056"/>
          </a:xfrm>
          <a:prstGeom prst="rect">
            <a:avLst/>
          </a:prstGeom>
          <a:noFill/>
          <a:ln>
            <a:noFill/>
          </a:ln>
        </p:spPr>
      </p:pic>
      <p:pic>
        <p:nvPicPr>
          <p:cNvPr id="1606" name="Google Shape;1606;p39"/>
          <p:cNvPicPr preferRelativeResize="0"/>
          <p:nvPr/>
        </p:nvPicPr>
        <p:blipFill>
          <a:blip r:embed="rId6">
            <a:alphaModFix/>
          </a:blip>
          <a:stretch>
            <a:fillRect/>
          </a:stretch>
        </p:blipFill>
        <p:spPr>
          <a:xfrm rot="1523001">
            <a:off x="4641065" y="2293292"/>
            <a:ext cx="3828769" cy="2276732"/>
          </a:xfrm>
          <a:prstGeom prst="rect">
            <a:avLst/>
          </a:prstGeom>
          <a:noFill/>
          <a:ln>
            <a:noFill/>
          </a:ln>
        </p:spPr>
      </p:pic>
      <p:sp>
        <p:nvSpPr>
          <p:cNvPr id="1607" name="Google Shape;1607;p39"/>
          <p:cNvSpPr txBox="1"/>
          <p:nvPr/>
        </p:nvSpPr>
        <p:spPr>
          <a:xfrm>
            <a:off x="0" y="0"/>
            <a:ext cx="2627700" cy="88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0">
                <a:solidFill>
                  <a:schemeClr val="dk1"/>
                </a:solidFill>
                <a:latin typeface="Slackey"/>
                <a:ea typeface="Slackey"/>
                <a:cs typeface="Slackey"/>
                <a:sym typeface="Slackey"/>
              </a:rPr>
              <a:t>News</a:t>
            </a:r>
            <a:endParaRPr sz="6000" b="1">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1"/>
        <p:cNvGrpSpPr/>
        <p:nvPr/>
      </p:nvGrpSpPr>
      <p:grpSpPr>
        <a:xfrm>
          <a:off x="0" y="0"/>
          <a:ext cx="0" cy="0"/>
          <a:chOff x="0" y="0"/>
          <a:chExt cx="0" cy="0"/>
        </a:xfrm>
      </p:grpSpPr>
      <p:sp>
        <p:nvSpPr>
          <p:cNvPr id="1612" name="Google Shape;1612;p40"/>
          <p:cNvSpPr txBox="1">
            <a:spLocks noGrp="1"/>
          </p:cNvSpPr>
          <p:nvPr>
            <p:ph type="subTitle" idx="1"/>
          </p:nvPr>
        </p:nvSpPr>
        <p:spPr>
          <a:xfrm>
            <a:off x="2335475" y="2429325"/>
            <a:ext cx="4487100" cy="762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Clr>
                <a:schemeClr val="dk1"/>
              </a:buClr>
              <a:buSzPts val="1100"/>
              <a:buFont typeface="Arial"/>
              <a:buNone/>
            </a:pPr>
            <a:r>
              <a:rPr lang="en"/>
              <a:t>Empowering Safe Journeys with Personalized Travel Safety Alerts</a:t>
            </a:r>
            <a:endParaRPr/>
          </a:p>
        </p:txBody>
      </p:sp>
      <p:sp>
        <p:nvSpPr>
          <p:cNvPr id="1613" name="Google Shape;1613;p40"/>
          <p:cNvSpPr txBox="1">
            <a:spLocks noGrp="1"/>
          </p:cNvSpPr>
          <p:nvPr>
            <p:ph type="ctrTitle"/>
          </p:nvPr>
        </p:nvSpPr>
        <p:spPr>
          <a:xfrm>
            <a:off x="2559038" y="233100"/>
            <a:ext cx="4020900" cy="2745000"/>
          </a:xfrm>
          <a:prstGeom prst="rect">
            <a:avLst/>
          </a:prstGeom>
        </p:spPr>
        <p:txBody>
          <a:bodyPr spcFirstLastPara="1" wrap="square" lIns="91425" tIns="0" rIns="91425" bIns="0" anchor="t" anchorCtr="0">
            <a:noAutofit/>
          </a:bodyPr>
          <a:lstStyle/>
          <a:p>
            <a:pPr marL="0" lvl="0" indent="0" algn="ctr" rtl="0">
              <a:spcBef>
                <a:spcPts val="0"/>
              </a:spcBef>
              <a:spcAft>
                <a:spcPts val="200"/>
              </a:spcAft>
              <a:buNone/>
            </a:pPr>
            <a:r>
              <a:rPr lang="en" sz="7000"/>
              <a:t>Trip Pulse</a:t>
            </a:r>
            <a:endParaRPr/>
          </a:p>
        </p:txBody>
      </p:sp>
      <p:sp>
        <p:nvSpPr>
          <p:cNvPr id="1614" name="Google Shape;1614;p40"/>
          <p:cNvSpPr/>
          <p:nvPr/>
        </p:nvSpPr>
        <p:spPr>
          <a:xfrm>
            <a:off x="4079013" y="4159221"/>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6970113" y="4628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686238" y="86514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7" name="Google Shape;1617;p40"/>
          <p:cNvGrpSpPr/>
          <p:nvPr/>
        </p:nvGrpSpPr>
        <p:grpSpPr>
          <a:xfrm>
            <a:off x="6696408" y="1472682"/>
            <a:ext cx="2202261" cy="3679271"/>
            <a:chOff x="6747290" y="1472682"/>
            <a:chExt cx="2202261" cy="3679271"/>
          </a:xfrm>
        </p:grpSpPr>
        <p:sp>
          <p:nvSpPr>
            <p:cNvPr id="1618" name="Google Shape;1618;p40"/>
            <p:cNvSpPr/>
            <p:nvPr/>
          </p:nvSpPr>
          <p:spPr>
            <a:xfrm>
              <a:off x="7032729" y="2516784"/>
              <a:ext cx="332887" cy="293076"/>
            </a:xfrm>
            <a:custGeom>
              <a:avLst/>
              <a:gdLst/>
              <a:ahLst/>
              <a:cxnLst/>
              <a:rect l="l" t="t" r="r" b="b"/>
              <a:pathLst>
                <a:path w="2659" h="2341" extrusionOk="0">
                  <a:moveTo>
                    <a:pt x="2633" y="0"/>
                  </a:moveTo>
                  <a:cubicBezTo>
                    <a:pt x="787" y="0"/>
                    <a:pt x="1" y="2142"/>
                    <a:pt x="1" y="2142"/>
                  </a:cubicBezTo>
                  <a:lnTo>
                    <a:pt x="1904" y="2340"/>
                  </a:lnTo>
                  <a:lnTo>
                    <a:pt x="2083" y="1805"/>
                  </a:lnTo>
                  <a:lnTo>
                    <a:pt x="2658" y="0"/>
                  </a:lnTo>
                  <a:cubicBezTo>
                    <a:pt x="2650" y="0"/>
                    <a:pt x="2641" y="0"/>
                    <a:pt x="2633"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0"/>
            <p:cNvSpPr/>
            <p:nvPr/>
          </p:nvSpPr>
          <p:spPr>
            <a:xfrm>
              <a:off x="7032729" y="2742630"/>
              <a:ext cx="260776" cy="67228"/>
            </a:xfrm>
            <a:custGeom>
              <a:avLst/>
              <a:gdLst/>
              <a:ahLst/>
              <a:cxnLst/>
              <a:rect l="l" t="t" r="r" b="b"/>
              <a:pathLst>
                <a:path w="2083" h="537" extrusionOk="0">
                  <a:moveTo>
                    <a:pt x="2083" y="1"/>
                  </a:moveTo>
                  <a:lnTo>
                    <a:pt x="1" y="338"/>
                  </a:lnTo>
                  <a:lnTo>
                    <a:pt x="1904" y="536"/>
                  </a:lnTo>
                  <a:lnTo>
                    <a:pt x="2083" y="1"/>
                  </a:lnTo>
                  <a:close/>
                </a:path>
              </a:pathLst>
            </a:custGeom>
            <a:solidFill>
              <a:srgbClr val="E1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0"/>
            <p:cNvSpPr/>
            <p:nvPr/>
          </p:nvSpPr>
          <p:spPr>
            <a:xfrm>
              <a:off x="7055138" y="3651399"/>
              <a:ext cx="1770222" cy="1499681"/>
            </a:xfrm>
            <a:custGeom>
              <a:avLst/>
              <a:gdLst/>
              <a:ahLst/>
              <a:cxnLst/>
              <a:rect l="l" t="t" r="r" b="b"/>
              <a:pathLst>
                <a:path w="14140" h="11979" extrusionOk="0">
                  <a:moveTo>
                    <a:pt x="10650" y="0"/>
                  </a:moveTo>
                  <a:lnTo>
                    <a:pt x="1944" y="1230"/>
                  </a:lnTo>
                  <a:lnTo>
                    <a:pt x="1329" y="1487"/>
                  </a:lnTo>
                  <a:cubicBezTo>
                    <a:pt x="1329" y="1487"/>
                    <a:pt x="0" y="5295"/>
                    <a:pt x="179" y="8190"/>
                  </a:cubicBezTo>
                  <a:cubicBezTo>
                    <a:pt x="357" y="11066"/>
                    <a:pt x="496" y="11978"/>
                    <a:pt x="496" y="11978"/>
                  </a:cubicBezTo>
                  <a:lnTo>
                    <a:pt x="12474" y="11978"/>
                  </a:lnTo>
                  <a:cubicBezTo>
                    <a:pt x="12474" y="11978"/>
                    <a:pt x="14140" y="6882"/>
                    <a:pt x="13862" y="3907"/>
                  </a:cubicBezTo>
                  <a:lnTo>
                    <a:pt x="106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7777624" y="1680126"/>
              <a:ext cx="625587" cy="702706"/>
            </a:xfrm>
            <a:custGeom>
              <a:avLst/>
              <a:gdLst/>
              <a:ahLst/>
              <a:cxnLst/>
              <a:rect l="l" t="t" r="r" b="b"/>
              <a:pathLst>
                <a:path w="4997" h="5613" extrusionOk="0">
                  <a:moveTo>
                    <a:pt x="2459" y="0"/>
                  </a:moveTo>
                  <a:lnTo>
                    <a:pt x="1249" y="476"/>
                  </a:lnTo>
                  <a:cubicBezTo>
                    <a:pt x="1249" y="476"/>
                    <a:pt x="0" y="2360"/>
                    <a:pt x="40" y="3233"/>
                  </a:cubicBezTo>
                  <a:cubicBezTo>
                    <a:pt x="72" y="3940"/>
                    <a:pt x="365" y="4230"/>
                    <a:pt x="1140" y="4230"/>
                  </a:cubicBezTo>
                  <a:cubicBezTo>
                    <a:pt x="1321" y="4230"/>
                    <a:pt x="1529" y="4214"/>
                    <a:pt x="1765" y="4184"/>
                  </a:cubicBezTo>
                  <a:lnTo>
                    <a:pt x="1765" y="4184"/>
                  </a:lnTo>
                  <a:lnTo>
                    <a:pt x="1309" y="5612"/>
                  </a:lnTo>
                  <a:lnTo>
                    <a:pt x="3133" y="5612"/>
                  </a:lnTo>
                  <a:lnTo>
                    <a:pt x="3788" y="3590"/>
                  </a:lnTo>
                  <a:cubicBezTo>
                    <a:pt x="3788" y="3590"/>
                    <a:pt x="3920" y="3621"/>
                    <a:pt x="4091" y="3621"/>
                  </a:cubicBezTo>
                  <a:cubicBezTo>
                    <a:pt x="4328" y="3621"/>
                    <a:pt x="4641" y="3560"/>
                    <a:pt x="4779" y="3272"/>
                  </a:cubicBezTo>
                  <a:cubicBezTo>
                    <a:pt x="4997" y="2855"/>
                    <a:pt x="4848" y="2409"/>
                    <a:pt x="4405" y="2409"/>
                  </a:cubicBezTo>
                  <a:cubicBezTo>
                    <a:pt x="4322" y="2409"/>
                    <a:pt x="4228" y="2425"/>
                    <a:pt x="4125" y="2459"/>
                  </a:cubicBezTo>
                  <a:lnTo>
                    <a:pt x="4879" y="1289"/>
                  </a:lnTo>
                  <a:lnTo>
                    <a:pt x="2459"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0"/>
            <p:cNvSpPr/>
            <p:nvPr/>
          </p:nvSpPr>
          <p:spPr>
            <a:xfrm>
              <a:off x="8097866" y="1826600"/>
              <a:ext cx="101907" cy="59717"/>
            </a:xfrm>
            <a:custGeom>
              <a:avLst/>
              <a:gdLst/>
              <a:ahLst/>
              <a:cxnLst/>
              <a:rect l="l" t="t" r="r" b="b"/>
              <a:pathLst>
                <a:path w="814" h="477" extrusionOk="0">
                  <a:moveTo>
                    <a:pt x="218" y="0"/>
                  </a:moveTo>
                  <a:cubicBezTo>
                    <a:pt x="159" y="0"/>
                    <a:pt x="99" y="20"/>
                    <a:pt x="40" y="40"/>
                  </a:cubicBezTo>
                  <a:cubicBezTo>
                    <a:pt x="20" y="40"/>
                    <a:pt x="20" y="40"/>
                    <a:pt x="20" y="60"/>
                  </a:cubicBezTo>
                  <a:cubicBezTo>
                    <a:pt x="0" y="60"/>
                    <a:pt x="0" y="79"/>
                    <a:pt x="20" y="79"/>
                  </a:cubicBezTo>
                  <a:lnTo>
                    <a:pt x="60" y="79"/>
                  </a:lnTo>
                  <a:lnTo>
                    <a:pt x="99" y="60"/>
                  </a:lnTo>
                  <a:cubicBezTo>
                    <a:pt x="159" y="40"/>
                    <a:pt x="238" y="40"/>
                    <a:pt x="318" y="40"/>
                  </a:cubicBezTo>
                  <a:cubicBezTo>
                    <a:pt x="337" y="40"/>
                    <a:pt x="357" y="60"/>
                    <a:pt x="377" y="60"/>
                  </a:cubicBezTo>
                  <a:lnTo>
                    <a:pt x="417" y="79"/>
                  </a:lnTo>
                  <a:cubicBezTo>
                    <a:pt x="456" y="79"/>
                    <a:pt x="516" y="99"/>
                    <a:pt x="556" y="119"/>
                  </a:cubicBezTo>
                  <a:cubicBezTo>
                    <a:pt x="595" y="139"/>
                    <a:pt x="655" y="179"/>
                    <a:pt x="675" y="218"/>
                  </a:cubicBezTo>
                  <a:cubicBezTo>
                    <a:pt x="734" y="258"/>
                    <a:pt x="754" y="337"/>
                    <a:pt x="754" y="397"/>
                  </a:cubicBezTo>
                  <a:cubicBezTo>
                    <a:pt x="754" y="417"/>
                    <a:pt x="754" y="436"/>
                    <a:pt x="754" y="476"/>
                  </a:cubicBezTo>
                  <a:lnTo>
                    <a:pt x="774" y="476"/>
                  </a:lnTo>
                  <a:cubicBezTo>
                    <a:pt x="794" y="456"/>
                    <a:pt x="794" y="436"/>
                    <a:pt x="813" y="417"/>
                  </a:cubicBezTo>
                  <a:lnTo>
                    <a:pt x="813" y="397"/>
                  </a:lnTo>
                  <a:cubicBezTo>
                    <a:pt x="813" y="357"/>
                    <a:pt x="813" y="317"/>
                    <a:pt x="813" y="298"/>
                  </a:cubicBezTo>
                  <a:cubicBezTo>
                    <a:pt x="794" y="218"/>
                    <a:pt x="754" y="159"/>
                    <a:pt x="694" y="119"/>
                  </a:cubicBezTo>
                  <a:cubicBezTo>
                    <a:pt x="675" y="79"/>
                    <a:pt x="635" y="60"/>
                    <a:pt x="615" y="60"/>
                  </a:cubicBezTo>
                  <a:lnTo>
                    <a:pt x="556" y="60"/>
                  </a:lnTo>
                  <a:cubicBezTo>
                    <a:pt x="516" y="20"/>
                    <a:pt x="456"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0"/>
            <p:cNvSpPr/>
            <p:nvPr/>
          </p:nvSpPr>
          <p:spPr>
            <a:xfrm>
              <a:off x="8261743" y="2007753"/>
              <a:ext cx="111797" cy="99528"/>
            </a:xfrm>
            <a:custGeom>
              <a:avLst/>
              <a:gdLst/>
              <a:ahLst/>
              <a:cxnLst/>
              <a:rect l="l" t="t" r="r" b="b"/>
              <a:pathLst>
                <a:path w="893" h="795" extrusionOk="0">
                  <a:moveTo>
                    <a:pt x="674" y="1"/>
                  </a:moveTo>
                  <a:lnTo>
                    <a:pt x="615" y="21"/>
                  </a:lnTo>
                  <a:lnTo>
                    <a:pt x="555" y="40"/>
                  </a:lnTo>
                  <a:cubicBezTo>
                    <a:pt x="476" y="80"/>
                    <a:pt x="417" y="120"/>
                    <a:pt x="357" y="159"/>
                  </a:cubicBezTo>
                  <a:lnTo>
                    <a:pt x="258" y="259"/>
                  </a:lnTo>
                  <a:cubicBezTo>
                    <a:pt x="238" y="278"/>
                    <a:pt x="218" y="298"/>
                    <a:pt x="198" y="318"/>
                  </a:cubicBezTo>
                  <a:cubicBezTo>
                    <a:pt x="119" y="378"/>
                    <a:pt x="60" y="477"/>
                    <a:pt x="0" y="556"/>
                  </a:cubicBezTo>
                  <a:lnTo>
                    <a:pt x="60" y="596"/>
                  </a:lnTo>
                  <a:cubicBezTo>
                    <a:pt x="99" y="556"/>
                    <a:pt x="139" y="516"/>
                    <a:pt x="179" y="497"/>
                  </a:cubicBezTo>
                  <a:cubicBezTo>
                    <a:pt x="218" y="457"/>
                    <a:pt x="258" y="437"/>
                    <a:pt x="317" y="417"/>
                  </a:cubicBezTo>
                  <a:lnTo>
                    <a:pt x="417" y="417"/>
                  </a:lnTo>
                  <a:cubicBezTo>
                    <a:pt x="436" y="437"/>
                    <a:pt x="456" y="457"/>
                    <a:pt x="476" y="477"/>
                  </a:cubicBezTo>
                  <a:cubicBezTo>
                    <a:pt x="496" y="516"/>
                    <a:pt x="496" y="536"/>
                    <a:pt x="476" y="576"/>
                  </a:cubicBezTo>
                  <a:cubicBezTo>
                    <a:pt x="456" y="596"/>
                    <a:pt x="456" y="635"/>
                    <a:pt x="436" y="655"/>
                  </a:cubicBezTo>
                  <a:lnTo>
                    <a:pt x="357" y="754"/>
                  </a:lnTo>
                  <a:cubicBezTo>
                    <a:pt x="337" y="774"/>
                    <a:pt x="337" y="794"/>
                    <a:pt x="357" y="794"/>
                  </a:cubicBezTo>
                  <a:cubicBezTo>
                    <a:pt x="377" y="774"/>
                    <a:pt x="397" y="754"/>
                    <a:pt x="417" y="735"/>
                  </a:cubicBezTo>
                  <a:cubicBezTo>
                    <a:pt x="436" y="715"/>
                    <a:pt x="456" y="695"/>
                    <a:pt x="456" y="695"/>
                  </a:cubicBezTo>
                  <a:cubicBezTo>
                    <a:pt x="496" y="655"/>
                    <a:pt x="536" y="616"/>
                    <a:pt x="555" y="556"/>
                  </a:cubicBezTo>
                  <a:cubicBezTo>
                    <a:pt x="555" y="516"/>
                    <a:pt x="555" y="477"/>
                    <a:pt x="516" y="437"/>
                  </a:cubicBezTo>
                  <a:lnTo>
                    <a:pt x="496" y="417"/>
                  </a:lnTo>
                  <a:lnTo>
                    <a:pt x="476" y="397"/>
                  </a:lnTo>
                  <a:cubicBezTo>
                    <a:pt x="456" y="378"/>
                    <a:pt x="456" y="378"/>
                    <a:pt x="436" y="358"/>
                  </a:cubicBezTo>
                  <a:cubicBezTo>
                    <a:pt x="415" y="352"/>
                    <a:pt x="394" y="350"/>
                    <a:pt x="373" y="350"/>
                  </a:cubicBezTo>
                  <a:cubicBezTo>
                    <a:pt x="316" y="350"/>
                    <a:pt x="262" y="368"/>
                    <a:pt x="218" y="397"/>
                  </a:cubicBezTo>
                  <a:cubicBezTo>
                    <a:pt x="212" y="399"/>
                    <a:pt x="207" y="401"/>
                    <a:pt x="201" y="404"/>
                  </a:cubicBezTo>
                  <a:lnTo>
                    <a:pt x="201" y="404"/>
                  </a:lnTo>
                  <a:cubicBezTo>
                    <a:pt x="232" y="367"/>
                    <a:pt x="265" y="331"/>
                    <a:pt x="298" y="298"/>
                  </a:cubicBezTo>
                  <a:cubicBezTo>
                    <a:pt x="357" y="219"/>
                    <a:pt x="456" y="159"/>
                    <a:pt x="536" y="100"/>
                  </a:cubicBezTo>
                  <a:cubicBezTo>
                    <a:pt x="595" y="80"/>
                    <a:pt x="655" y="60"/>
                    <a:pt x="714" y="40"/>
                  </a:cubicBezTo>
                  <a:cubicBezTo>
                    <a:pt x="734" y="40"/>
                    <a:pt x="754" y="60"/>
                    <a:pt x="793" y="60"/>
                  </a:cubicBezTo>
                  <a:cubicBezTo>
                    <a:pt x="813" y="80"/>
                    <a:pt x="833" y="100"/>
                    <a:pt x="853" y="120"/>
                  </a:cubicBezTo>
                  <a:cubicBezTo>
                    <a:pt x="853" y="140"/>
                    <a:pt x="853" y="159"/>
                    <a:pt x="873" y="179"/>
                  </a:cubicBezTo>
                  <a:cubicBezTo>
                    <a:pt x="873" y="179"/>
                    <a:pt x="893" y="199"/>
                    <a:pt x="893" y="199"/>
                  </a:cubicBezTo>
                  <a:lnTo>
                    <a:pt x="893" y="159"/>
                  </a:lnTo>
                  <a:cubicBezTo>
                    <a:pt x="893" y="140"/>
                    <a:pt x="893" y="120"/>
                    <a:pt x="873" y="100"/>
                  </a:cubicBezTo>
                  <a:cubicBezTo>
                    <a:pt x="853" y="60"/>
                    <a:pt x="833" y="40"/>
                    <a:pt x="793" y="21"/>
                  </a:cubicBezTo>
                  <a:cubicBezTo>
                    <a:pt x="754" y="1"/>
                    <a:pt x="714"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0"/>
            <p:cNvSpPr/>
            <p:nvPr/>
          </p:nvSpPr>
          <p:spPr>
            <a:xfrm>
              <a:off x="7869390" y="2020147"/>
              <a:ext cx="141718" cy="31799"/>
            </a:xfrm>
            <a:custGeom>
              <a:avLst/>
              <a:gdLst/>
              <a:ahLst/>
              <a:cxnLst/>
              <a:rect l="l" t="t" r="r" b="b"/>
              <a:pathLst>
                <a:path w="1132" h="254" extrusionOk="0">
                  <a:moveTo>
                    <a:pt x="1" y="1"/>
                  </a:moveTo>
                  <a:cubicBezTo>
                    <a:pt x="1" y="1"/>
                    <a:pt x="1" y="1"/>
                    <a:pt x="1" y="21"/>
                  </a:cubicBezTo>
                  <a:cubicBezTo>
                    <a:pt x="1" y="21"/>
                    <a:pt x="1" y="41"/>
                    <a:pt x="1" y="60"/>
                  </a:cubicBezTo>
                  <a:cubicBezTo>
                    <a:pt x="21" y="100"/>
                    <a:pt x="60" y="120"/>
                    <a:pt x="100" y="160"/>
                  </a:cubicBezTo>
                  <a:cubicBezTo>
                    <a:pt x="120" y="160"/>
                    <a:pt x="140" y="179"/>
                    <a:pt x="159" y="179"/>
                  </a:cubicBezTo>
                  <a:cubicBezTo>
                    <a:pt x="199" y="199"/>
                    <a:pt x="239" y="219"/>
                    <a:pt x="278" y="219"/>
                  </a:cubicBezTo>
                  <a:lnTo>
                    <a:pt x="358" y="239"/>
                  </a:lnTo>
                  <a:cubicBezTo>
                    <a:pt x="368" y="249"/>
                    <a:pt x="378" y="254"/>
                    <a:pt x="385" y="254"/>
                  </a:cubicBezTo>
                  <a:cubicBezTo>
                    <a:pt x="393" y="254"/>
                    <a:pt x="397" y="249"/>
                    <a:pt x="397" y="239"/>
                  </a:cubicBezTo>
                  <a:cubicBezTo>
                    <a:pt x="467" y="249"/>
                    <a:pt x="531" y="254"/>
                    <a:pt x="596" y="254"/>
                  </a:cubicBezTo>
                  <a:cubicBezTo>
                    <a:pt x="660" y="254"/>
                    <a:pt x="725" y="249"/>
                    <a:pt x="794" y="239"/>
                  </a:cubicBezTo>
                  <a:lnTo>
                    <a:pt x="933" y="239"/>
                  </a:lnTo>
                  <a:lnTo>
                    <a:pt x="1052" y="219"/>
                  </a:lnTo>
                  <a:lnTo>
                    <a:pt x="1131" y="199"/>
                  </a:lnTo>
                  <a:lnTo>
                    <a:pt x="1131" y="160"/>
                  </a:lnTo>
                  <a:lnTo>
                    <a:pt x="1092" y="140"/>
                  </a:lnTo>
                  <a:cubicBezTo>
                    <a:pt x="1082" y="150"/>
                    <a:pt x="1077" y="155"/>
                    <a:pt x="1072" y="155"/>
                  </a:cubicBezTo>
                  <a:cubicBezTo>
                    <a:pt x="1067" y="155"/>
                    <a:pt x="1062" y="150"/>
                    <a:pt x="1052" y="140"/>
                  </a:cubicBezTo>
                  <a:lnTo>
                    <a:pt x="854" y="140"/>
                  </a:lnTo>
                  <a:cubicBezTo>
                    <a:pt x="814" y="160"/>
                    <a:pt x="774" y="160"/>
                    <a:pt x="735" y="160"/>
                  </a:cubicBezTo>
                  <a:lnTo>
                    <a:pt x="199" y="160"/>
                  </a:lnTo>
                  <a:cubicBezTo>
                    <a:pt x="159" y="140"/>
                    <a:pt x="120" y="140"/>
                    <a:pt x="100" y="120"/>
                  </a:cubicBezTo>
                  <a:cubicBezTo>
                    <a:pt x="80" y="100"/>
                    <a:pt x="60" y="60"/>
                    <a:pt x="40" y="41"/>
                  </a:cubicBez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0"/>
            <p:cNvSpPr/>
            <p:nvPr/>
          </p:nvSpPr>
          <p:spPr>
            <a:xfrm>
              <a:off x="7891799" y="2102148"/>
              <a:ext cx="49701" cy="11893"/>
            </a:xfrm>
            <a:custGeom>
              <a:avLst/>
              <a:gdLst/>
              <a:ahLst/>
              <a:cxnLst/>
              <a:rect l="l" t="t" r="r" b="b"/>
              <a:pathLst>
                <a:path w="397" h="95" extrusionOk="0">
                  <a:moveTo>
                    <a:pt x="20" y="0"/>
                  </a:moveTo>
                  <a:cubicBezTo>
                    <a:pt x="0" y="0"/>
                    <a:pt x="0" y="0"/>
                    <a:pt x="20" y="20"/>
                  </a:cubicBezTo>
                  <a:cubicBezTo>
                    <a:pt x="40" y="40"/>
                    <a:pt x="80" y="60"/>
                    <a:pt x="99" y="80"/>
                  </a:cubicBezTo>
                  <a:lnTo>
                    <a:pt x="139" y="80"/>
                  </a:lnTo>
                  <a:cubicBezTo>
                    <a:pt x="169" y="90"/>
                    <a:pt x="194" y="95"/>
                    <a:pt x="216" y="95"/>
                  </a:cubicBezTo>
                  <a:cubicBezTo>
                    <a:pt x="238" y="95"/>
                    <a:pt x="258" y="90"/>
                    <a:pt x="278" y="80"/>
                  </a:cubicBezTo>
                  <a:lnTo>
                    <a:pt x="337" y="80"/>
                  </a:lnTo>
                  <a:lnTo>
                    <a:pt x="377" y="60"/>
                  </a:lnTo>
                  <a:lnTo>
                    <a:pt x="397" y="60"/>
                  </a:lnTo>
                  <a:lnTo>
                    <a:pt x="397" y="20"/>
                  </a:lnTo>
                  <a:lnTo>
                    <a:pt x="357" y="40"/>
                  </a:lnTo>
                  <a:lnTo>
                    <a:pt x="80" y="40"/>
                  </a:lnTo>
                  <a:cubicBezTo>
                    <a:pt x="60" y="2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0"/>
            <p:cNvSpPr/>
            <p:nvPr/>
          </p:nvSpPr>
          <p:spPr>
            <a:xfrm>
              <a:off x="8045661" y="1891325"/>
              <a:ext cx="114426" cy="69231"/>
            </a:xfrm>
            <a:custGeom>
              <a:avLst/>
              <a:gdLst/>
              <a:ahLst/>
              <a:cxnLst/>
              <a:rect l="l" t="t" r="r" b="b"/>
              <a:pathLst>
                <a:path w="914" h="553" extrusionOk="0">
                  <a:moveTo>
                    <a:pt x="300" y="0"/>
                  </a:moveTo>
                  <a:cubicBezTo>
                    <a:pt x="199" y="0"/>
                    <a:pt x="97" y="25"/>
                    <a:pt x="1" y="78"/>
                  </a:cubicBezTo>
                  <a:cubicBezTo>
                    <a:pt x="73" y="368"/>
                    <a:pt x="337" y="552"/>
                    <a:pt x="614" y="552"/>
                  </a:cubicBezTo>
                  <a:cubicBezTo>
                    <a:pt x="715" y="552"/>
                    <a:pt x="817" y="528"/>
                    <a:pt x="913" y="475"/>
                  </a:cubicBezTo>
                  <a:cubicBezTo>
                    <a:pt x="841" y="184"/>
                    <a:pt x="577" y="0"/>
                    <a:pt x="3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0"/>
            <p:cNvSpPr/>
            <p:nvPr/>
          </p:nvSpPr>
          <p:spPr>
            <a:xfrm>
              <a:off x="8098993" y="1911731"/>
              <a:ext cx="56086" cy="45946"/>
            </a:xfrm>
            <a:custGeom>
              <a:avLst/>
              <a:gdLst/>
              <a:ahLst/>
              <a:cxnLst/>
              <a:rect l="l" t="t" r="r" b="b"/>
              <a:pathLst>
                <a:path w="448" h="367" extrusionOk="0">
                  <a:moveTo>
                    <a:pt x="221" y="0"/>
                  </a:moveTo>
                  <a:cubicBezTo>
                    <a:pt x="104" y="0"/>
                    <a:pt x="1" y="119"/>
                    <a:pt x="51" y="252"/>
                  </a:cubicBezTo>
                  <a:cubicBezTo>
                    <a:pt x="83" y="327"/>
                    <a:pt x="160" y="367"/>
                    <a:pt x="234" y="367"/>
                  </a:cubicBezTo>
                  <a:cubicBezTo>
                    <a:pt x="298" y="367"/>
                    <a:pt x="360" y="336"/>
                    <a:pt x="388" y="272"/>
                  </a:cubicBezTo>
                  <a:cubicBezTo>
                    <a:pt x="447" y="173"/>
                    <a:pt x="388" y="54"/>
                    <a:pt x="289" y="14"/>
                  </a:cubicBezTo>
                  <a:cubicBezTo>
                    <a:pt x="266" y="5"/>
                    <a:pt x="243" y="0"/>
                    <a:pt x="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0"/>
            <p:cNvSpPr/>
            <p:nvPr/>
          </p:nvSpPr>
          <p:spPr>
            <a:xfrm>
              <a:off x="8045661" y="1887944"/>
              <a:ext cx="116805" cy="62847"/>
            </a:xfrm>
            <a:custGeom>
              <a:avLst/>
              <a:gdLst/>
              <a:ahLst/>
              <a:cxnLst/>
              <a:rect l="l" t="t" r="r" b="b"/>
              <a:pathLst>
                <a:path w="933" h="502" extrusionOk="0">
                  <a:moveTo>
                    <a:pt x="381" y="1"/>
                  </a:moveTo>
                  <a:cubicBezTo>
                    <a:pt x="360" y="1"/>
                    <a:pt x="339" y="2"/>
                    <a:pt x="318" y="6"/>
                  </a:cubicBezTo>
                  <a:cubicBezTo>
                    <a:pt x="219" y="6"/>
                    <a:pt x="140" y="26"/>
                    <a:pt x="60" y="46"/>
                  </a:cubicBezTo>
                  <a:cubicBezTo>
                    <a:pt x="41" y="65"/>
                    <a:pt x="21" y="65"/>
                    <a:pt x="1" y="85"/>
                  </a:cubicBezTo>
                  <a:lnTo>
                    <a:pt x="1" y="105"/>
                  </a:lnTo>
                  <a:lnTo>
                    <a:pt x="60" y="105"/>
                  </a:lnTo>
                  <a:cubicBezTo>
                    <a:pt x="74" y="112"/>
                    <a:pt x="85" y="114"/>
                    <a:pt x="95" y="114"/>
                  </a:cubicBezTo>
                  <a:cubicBezTo>
                    <a:pt x="115" y="114"/>
                    <a:pt x="133" y="105"/>
                    <a:pt x="160" y="105"/>
                  </a:cubicBezTo>
                  <a:cubicBezTo>
                    <a:pt x="219" y="85"/>
                    <a:pt x="298" y="85"/>
                    <a:pt x="358" y="85"/>
                  </a:cubicBezTo>
                  <a:lnTo>
                    <a:pt x="457" y="85"/>
                  </a:lnTo>
                  <a:cubicBezTo>
                    <a:pt x="477" y="85"/>
                    <a:pt x="497" y="85"/>
                    <a:pt x="516" y="105"/>
                  </a:cubicBezTo>
                  <a:cubicBezTo>
                    <a:pt x="556" y="125"/>
                    <a:pt x="616" y="145"/>
                    <a:pt x="675" y="184"/>
                  </a:cubicBezTo>
                  <a:cubicBezTo>
                    <a:pt x="715" y="224"/>
                    <a:pt x="754" y="264"/>
                    <a:pt x="794" y="303"/>
                  </a:cubicBezTo>
                  <a:cubicBezTo>
                    <a:pt x="834" y="363"/>
                    <a:pt x="873" y="403"/>
                    <a:pt x="893" y="482"/>
                  </a:cubicBezTo>
                  <a:cubicBezTo>
                    <a:pt x="893" y="482"/>
                    <a:pt x="893" y="502"/>
                    <a:pt x="913" y="502"/>
                  </a:cubicBezTo>
                  <a:lnTo>
                    <a:pt x="933" y="502"/>
                  </a:lnTo>
                  <a:lnTo>
                    <a:pt x="933" y="482"/>
                  </a:lnTo>
                  <a:cubicBezTo>
                    <a:pt x="933" y="462"/>
                    <a:pt x="933" y="462"/>
                    <a:pt x="933" y="442"/>
                  </a:cubicBezTo>
                  <a:lnTo>
                    <a:pt x="913" y="403"/>
                  </a:lnTo>
                  <a:cubicBezTo>
                    <a:pt x="873" y="323"/>
                    <a:pt x="814" y="244"/>
                    <a:pt x="754" y="184"/>
                  </a:cubicBezTo>
                  <a:cubicBezTo>
                    <a:pt x="735" y="165"/>
                    <a:pt x="735" y="145"/>
                    <a:pt x="715" y="145"/>
                  </a:cubicBezTo>
                  <a:cubicBezTo>
                    <a:pt x="695" y="125"/>
                    <a:pt x="695" y="105"/>
                    <a:pt x="675" y="105"/>
                  </a:cubicBezTo>
                  <a:cubicBezTo>
                    <a:pt x="593" y="39"/>
                    <a:pt x="484"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0"/>
            <p:cNvSpPr/>
            <p:nvPr/>
          </p:nvSpPr>
          <p:spPr>
            <a:xfrm>
              <a:off x="7966289" y="2154228"/>
              <a:ext cx="193798" cy="151608"/>
            </a:xfrm>
            <a:custGeom>
              <a:avLst/>
              <a:gdLst/>
              <a:ahLst/>
              <a:cxnLst/>
              <a:rect l="l" t="t" r="r" b="b"/>
              <a:pathLst>
                <a:path w="1548" h="1211" extrusionOk="0">
                  <a:moveTo>
                    <a:pt x="1547" y="1"/>
                  </a:moveTo>
                  <a:lnTo>
                    <a:pt x="1547" y="1"/>
                  </a:lnTo>
                  <a:cubicBezTo>
                    <a:pt x="1250" y="100"/>
                    <a:pt x="397" y="378"/>
                    <a:pt x="258" y="397"/>
                  </a:cubicBezTo>
                  <a:lnTo>
                    <a:pt x="0" y="1211"/>
                  </a:lnTo>
                  <a:lnTo>
                    <a:pt x="1547" y="1"/>
                  </a:lnTo>
                  <a:close/>
                </a:path>
              </a:pathLst>
            </a:custGeom>
            <a:solidFill>
              <a:srgbClr val="E1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0"/>
            <p:cNvSpPr/>
            <p:nvPr/>
          </p:nvSpPr>
          <p:spPr>
            <a:xfrm>
              <a:off x="7966289" y="2153226"/>
              <a:ext cx="196177" cy="155114"/>
            </a:xfrm>
            <a:custGeom>
              <a:avLst/>
              <a:gdLst/>
              <a:ahLst/>
              <a:cxnLst/>
              <a:rect l="l" t="t" r="r" b="b"/>
              <a:pathLst>
                <a:path w="1567" h="1239" extrusionOk="0">
                  <a:moveTo>
                    <a:pt x="1546" y="0"/>
                  </a:moveTo>
                  <a:cubicBezTo>
                    <a:pt x="1545" y="0"/>
                    <a:pt x="1540" y="9"/>
                    <a:pt x="1527" y="9"/>
                  </a:cubicBezTo>
                  <a:lnTo>
                    <a:pt x="1468" y="29"/>
                  </a:lnTo>
                  <a:lnTo>
                    <a:pt x="1408" y="88"/>
                  </a:lnTo>
                  <a:lnTo>
                    <a:pt x="1091" y="346"/>
                  </a:lnTo>
                  <a:lnTo>
                    <a:pt x="992" y="425"/>
                  </a:lnTo>
                  <a:lnTo>
                    <a:pt x="932" y="465"/>
                  </a:lnTo>
                  <a:lnTo>
                    <a:pt x="437" y="842"/>
                  </a:lnTo>
                  <a:lnTo>
                    <a:pt x="99" y="1119"/>
                  </a:lnTo>
                  <a:cubicBezTo>
                    <a:pt x="60" y="1139"/>
                    <a:pt x="20" y="1179"/>
                    <a:pt x="0" y="1199"/>
                  </a:cubicBezTo>
                  <a:cubicBezTo>
                    <a:pt x="0" y="1219"/>
                    <a:pt x="0" y="1238"/>
                    <a:pt x="0" y="1238"/>
                  </a:cubicBezTo>
                  <a:lnTo>
                    <a:pt x="99" y="1219"/>
                  </a:lnTo>
                  <a:cubicBezTo>
                    <a:pt x="99" y="1199"/>
                    <a:pt x="119" y="1179"/>
                    <a:pt x="139" y="1179"/>
                  </a:cubicBezTo>
                  <a:cubicBezTo>
                    <a:pt x="199" y="1159"/>
                    <a:pt x="238" y="1139"/>
                    <a:pt x="278" y="1100"/>
                  </a:cubicBezTo>
                  <a:cubicBezTo>
                    <a:pt x="377" y="1000"/>
                    <a:pt x="476" y="941"/>
                    <a:pt x="556" y="842"/>
                  </a:cubicBezTo>
                  <a:lnTo>
                    <a:pt x="714" y="723"/>
                  </a:lnTo>
                  <a:lnTo>
                    <a:pt x="774" y="683"/>
                  </a:lnTo>
                  <a:cubicBezTo>
                    <a:pt x="853" y="624"/>
                    <a:pt x="952" y="544"/>
                    <a:pt x="1031" y="485"/>
                  </a:cubicBezTo>
                  <a:lnTo>
                    <a:pt x="1250" y="286"/>
                  </a:lnTo>
                  <a:cubicBezTo>
                    <a:pt x="1329" y="207"/>
                    <a:pt x="1428" y="128"/>
                    <a:pt x="1527" y="68"/>
                  </a:cubicBezTo>
                  <a:cubicBezTo>
                    <a:pt x="1527" y="68"/>
                    <a:pt x="1547" y="49"/>
                    <a:pt x="1547" y="29"/>
                  </a:cubicBezTo>
                  <a:cubicBezTo>
                    <a:pt x="1567" y="29"/>
                    <a:pt x="1567" y="9"/>
                    <a:pt x="1547" y="9"/>
                  </a:cubicBezTo>
                  <a:cubicBezTo>
                    <a:pt x="1547" y="2"/>
                    <a:pt x="1547" y="0"/>
                    <a:pt x="1546"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0"/>
            <p:cNvSpPr/>
            <p:nvPr/>
          </p:nvSpPr>
          <p:spPr>
            <a:xfrm>
              <a:off x="8152450" y="1920870"/>
              <a:ext cx="42315" cy="7637"/>
            </a:xfrm>
            <a:custGeom>
              <a:avLst/>
              <a:gdLst/>
              <a:ahLst/>
              <a:cxnLst/>
              <a:rect l="l" t="t" r="r" b="b"/>
              <a:pathLst>
                <a:path w="338" h="61" extrusionOk="0">
                  <a:moveTo>
                    <a:pt x="120" y="1"/>
                  </a:moveTo>
                  <a:lnTo>
                    <a:pt x="60" y="21"/>
                  </a:lnTo>
                  <a:cubicBezTo>
                    <a:pt x="50" y="30"/>
                    <a:pt x="40" y="35"/>
                    <a:pt x="30" y="35"/>
                  </a:cubicBezTo>
                  <a:cubicBezTo>
                    <a:pt x="20" y="35"/>
                    <a:pt x="11" y="30"/>
                    <a:pt x="1" y="21"/>
                  </a:cubicBezTo>
                  <a:lnTo>
                    <a:pt x="1" y="40"/>
                  </a:lnTo>
                  <a:cubicBezTo>
                    <a:pt x="1" y="60"/>
                    <a:pt x="1" y="60"/>
                    <a:pt x="1" y="60"/>
                  </a:cubicBezTo>
                  <a:lnTo>
                    <a:pt x="139" y="60"/>
                  </a:lnTo>
                  <a:lnTo>
                    <a:pt x="239" y="40"/>
                  </a:lnTo>
                  <a:lnTo>
                    <a:pt x="318" y="21"/>
                  </a:lnTo>
                  <a:lnTo>
                    <a:pt x="338" y="21"/>
                  </a:lnTo>
                  <a:lnTo>
                    <a:pt x="3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0"/>
            <p:cNvSpPr/>
            <p:nvPr/>
          </p:nvSpPr>
          <p:spPr>
            <a:xfrm>
              <a:off x="8140056" y="1876176"/>
              <a:ext cx="10015" cy="32425"/>
            </a:xfrm>
            <a:custGeom>
              <a:avLst/>
              <a:gdLst/>
              <a:ahLst/>
              <a:cxnLst/>
              <a:rect l="l" t="t" r="r" b="b"/>
              <a:pathLst>
                <a:path w="80" h="259" extrusionOk="0">
                  <a:moveTo>
                    <a:pt x="40" y="1"/>
                  </a:moveTo>
                  <a:lnTo>
                    <a:pt x="40" y="21"/>
                  </a:lnTo>
                  <a:cubicBezTo>
                    <a:pt x="20" y="21"/>
                    <a:pt x="20" y="40"/>
                    <a:pt x="20" y="40"/>
                  </a:cubicBezTo>
                  <a:cubicBezTo>
                    <a:pt x="20" y="40"/>
                    <a:pt x="20" y="60"/>
                    <a:pt x="20" y="80"/>
                  </a:cubicBezTo>
                  <a:lnTo>
                    <a:pt x="20" y="120"/>
                  </a:lnTo>
                  <a:cubicBezTo>
                    <a:pt x="0" y="120"/>
                    <a:pt x="0" y="140"/>
                    <a:pt x="20" y="159"/>
                  </a:cubicBezTo>
                  <a:cubicBezTo>
                    <a:pt x="20" y="159"/>
                    <a:pt x="20" y="179"/>
                    <a:pt x="20" y="199"/>
                  </a:cubicBezTo>
                  <a:lnTo>
                    <a:pt x="20" y="259"/>
                  </a:lnTo>
                  <a:lnTo>
                    <a:pt x="60" y="259"/>
                  </a:lnTo>
                  <a:cubicBezTo>
                    <a:pt x="60" y="239"/>
                    <a:pt x="60" y="199"/>
                    <a:pt x="60" y="199"/>
                  </a:cubicBezTo>
                  <a:lnTo>
                    <a:pt x="60" y="179"/>
                  </a:lnTo>
                  <a:cubicBezTo>
                    <a:pt x="80" y="140"/>
                    <a:pt x="80" y="120"/>
                    <a:pt x="80" y="80"/>
                  </a:cubicBezTo>
                  <a:cubicBezTo>
                    <a:pt x="80" y="60"/>
                    <a:pt x="80" y="40"/>
                    <a:pt x="80" y="21"/>
                  </a:cubicBezTo>
                  <a:cubicBezTo>
                    <a:pt x="80" y="21"/>
                    <a:pt x="80" y="21"/>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0"/>
            <p:cNvSpPr/>
            <p:nvPr/>
          </p:nvSpPr>
          <p:spPr>
            <a:xfrm>
              <a:off x="7886791" y="1820716"/>
              <a:ext cx="87009" cy="50453"/>
            </a:xfrm>
            <a:custGeom>
              <a:avLst/>
              <a:gdLst/>
              <a:ahLst/>
              <a:cxnLst/>
              <a:rect l="l" t="t" r="r" b="b"/>
              <a:pathLst>
                <a:path w="695" h="403" extrusionOk="0">
                  <a:moveTo>
                    <a:pt x="246" y="1"/>
                  </a:moveTo>
                  <a:cubicBezTo>
                    <a:pt x="164" y="1"/>
                    <a:pt x="80" y="22"/>
                    <a:pt x="1" y="67"/>
                  </a:cubicBezTo>
                  <a:cubicBezTo>
                    <a:pt x="72" y="281"/>
                    <a:pt x="266" y="402"/>
                    <a:pt x="465" y="402"/>
                  </a:cubicBezTo>
                  <a:cubicBezTo>
                    <a:pt x="543" y="402"/>
                    <a:pt x="622" y="384"/>
                    <a:pt x="695" y="345"/>
                  </a:cubicBezTo>
                  <a:cubicBezTo>
                    <a:pt x="638" y="132"/>
                    <a:pt x="450" y="1"/>
                    <a:pt x="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0"/>
            <p:cNvSpPr/>
            <p:nvPr/>
          </p:nvSpPr>
          <p:spPr>
            <a:xfrm>
              <a:off x="7928981" y="1835614"/>
              <a:ext cx="41689" cy="33426"/>
            </a:xfrm>
            <a:custGeom>
              <a:avLst/>
              <a:gdLst/>
              <a:ahLst/>
              <a:cxnLst/>
              <a:rect l="l" t="t" r="r" b="b"/>
              <a:pathLst>
                <a:path w="333" h="267" extrusionOk="0">
                  <a:moveTo>
                    <a:pt x="164" y="0"/>
                  </a:moveTo>
                  <a:cubicBezTo>
                    <a:pt x="105" y="0"/>
                    <a:pt x="56" y="26"/>
                    <a:pt x="40" y="87"/>
                  </a:cubicBezTo>
                  <a:cubicBezTo>
                    <a:pt x="1" y="146"/>
                    <a:pt x="40" y="226"/>
                    <a:pt x="100" y="265"/>
                  </a:cubicBezTo>
                  <a:cubicBezTo>
                    <a:pt x="107" y="266"/>
                    <a:pt x="115" y="267"/>
                    <a:pt x="122" y="267"/>
                  </a:cubicBezTo>
                  <a:cubicBezTo>
                    <a:pt x="266" y="267"/>
                    <a:pt x="332" y="83"/>
                    <a:pt x="219" y="7"/>
                  </a:cubicBezTo>
                  <a:cubicBezTo>
                    <a:pt x="200" y="3"/>
                    <a:pt x="181" y="0"/>
                    <a:pt x="164"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7886791" y="1819089"/>
              <a:ext cx="87009" cy="44819"/>
            </a:xfrm>
            <a:custGeom>
              <a:avLst/>
              <a:gdLst/>
              <a:ahLst/>
              <a:cxnLst/>
              <a:rect l="l" t="t" r="r" b="b"/>
              <a:pathLst>
                <a:path w="695" h="358" extrusionOk="0">
                  <a:moveTo>
                    <a:pt x="179" y="1"/>
                  </a:moveTo>
                  <a:cubicBezTo>
                    <a:pt x="120" y="20"/>
                    <a:pt x="80" y="40"/>
                    <a:pt x="20" y="60"/>
                  </a:cubicBezTo>
                  <a:lnTo>
                    <a:pt x="1" y="60"/>
                  </a:lnTo>
                  <a:cubicBezTo>
                    <a:pt x="1" y="80"/>
                    <a:pt x="1" y="80"/>
                    <a:pt x="1" y="100"/>
                  </a:cubicBezTo>
                  <a:lnTo>
                    <a:pt x="80" y="100"/>
                  </a:lnTo>
                  <a:cubicBezTo>
                    <a:pt x="139" y="60"/>
                    <a:pt x="199" y="60"/>
                    <a:pt x="258" y="60"/>
                  </a:cubicBezTo>
                  <a:cubicBezTo>
                    <a:pt x="258" y="50"/>
                    <a:pt x="263" y="45"/>
                    <a:pt x="271" y="45"/>
                  </a:cubicBezTo>
                  <a:cubicBezTo>
                    <a:pt x="278" y="45"/>
                    <a:pt x="288" y="50"/>
                    <a:pt x="298" y="60"/>
                  </a:cubicBezTo>
                  <a:lnTo>
                    <a:pt x="318" y="60"/>
                  </a:lnTo>
                  <a:cubicBezTo>
                    <a:pt x="417" y="60"/>
                    <a:pt x="477" y="100"/>
                    <a:pt x="536" y="159"/>
                  </a:cubicBezTo>
                  <a:lnTo>
                    <a:pt x="576" y="199"/>
                  </a:lnTo>
                  <a:cubicBezTo>
                    <a:pt x="576" y="199"/>
                    <a:pt x="596" y="219"/>
                    <a:pt x="596" y="239"/>
                  </a:cubicBezTo>
                  <a:lnTo>
                    <a:pt x="635" y="258"/>
                  </a:lnTo>
                  <a:lnTo>
                    <a:pt x="655" y="298"/>
                  </a:lnTo>
                  <a:cubicBezTo>
                    <a:pt x="655" y="318"/>
                    <a:pt x="675" y="338"/>
                    <a:pt x="675" y="358"/>
                  </a:cubicBezTo>
                  <a:lnTo>
                    <a:pt x="695" y="358"/>
                  </a:lnTo>
                  <a:lnTo>
                    <a:pt x="695" y="318"/>
                  </a:lnTo>
                  <a:lnTo>
                    <a:pt x="695" y="298"/>
                  </a:lnTo>
                  <a:cubicBezTo>
                    <a:pt x="695" y="258"/>
                    <a:pt x="675" y="239"/>
                    <a:pt x="675" y="219"/>
                  </a:cubicBezTo>
                  <a:cubicBezTo>
                    <a:pt x="655" y="199"/>
                    <a:pt x="635" y="179"/>
                    <a:pt x="615" y="159"/>
                  </a:cubicBezTo>
                  <a:cubicBezTo>
                    <a:pt x="596" y="139"/>
                    <a:pt x="576" y="100"/>
                    <a:pt x="556" y="100"/>
                  </a:cubicBezTo>
                  <a:lnTo>
                    <a:pt x="516" y="60"/>
                  </a:lnTo>
                  <a:lnTo>
                    <a:pt x="477" y="60"/>
                  </a:lnTo>
                  <a:lnTo>
                    <a:pt x="457" y="40"/>
                  </a:lnTo>
                  <a:cubicBezTo>
                    <a:pt x="397" y="20"/>
                    <a:pt x="358"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7884288" y="1794301"/>
              <a:ext cx="22535" cy="19906"/>
            </a:xfrm>
            <a:custGeom>
              <a:avLst/>
              <a:gdLst/>
              <a:ahLst/>
              <a:cxnLst/>
              <a:rect l="l" t="t" r="r" b="b"/>
              <a:pathLst>
                <a:path w="180" h="159" extrusionOk="0">
                  <a:moveTo>
                    <a:pt x="21" y="0"/>
                  </a:moveTo>
                  <a:cubicBezTo>
                    <a:pt x="1" y="20"/>
                    <a:pt x="21" y="20"/>
                    <a:pt x="21" y="20"/>
                  </a:cubicBezTo>
                  <a:lnTo>
                    <a:pt x="40" y="60"/>
                  </a:lnTo>
                  <a:lnTo>
                    <a:pt x="60" y="80"/>
                  </a:lnTo>
                  <a:cubicBezTo>
                    <a:pt x="80" y="80"/>
                    <a:pt x="80" y="99"/>
                    <a:pt x="100" y="99"/>
                  </a:cubicBezTo>
                  <a:cubicBezTo>
                    <a:pt x="100" y="119"/>
                    <a:pt x="120" y="119"/>
                    <a:pt x="120" y="139"/>
                  </a:cubicBezTo>
                  <a:cubicBezTo>
                    <a:pt x="140" y="139"/>
                    <a:pt x="159" y="159"/>
                    <a:pt x="159" y="159"/>
                  </a:cubicBezTo>
                  <a:lnTo>
                    <a:pt x="179" y="159"/>
                  </a:lnTo>
                  <a:lnTo>
                    <a:pt x="179" y="139"/>
                  </a:lnTo>
                  <a:lnTo>
                    <a:pt x="140" y="119"/>
                  </a:lnTo>
                  <a:lnTo>
                    <a:pt x="140" y="99"/>
                  </a:lnTo>
                  <a:lnTo>
                    <a:pt x="80" y="40"/>
                  </a:ln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7921595" y="1796805"/>
              <a:ext cx="12519" cy="22409"/>
            </a:xfrm>
            <a:custGeom>
              <a:avLst/>
              <a:gdLst/>
              <a:ahLst/>
              <a:cxnLst/>
              <a:rect l="l" t="t" r="r" b="b"/>
              <a:pathLst>
                <a:path w="100" h="179" extrusionOk="0">
                  <a:moveTo>
                    <a:pt x="40" y="0"/>
                  </a:moveTo>
                  <a:cubicBezTo>
                    <a:pt x="40" y="20"/>
                    <a:pt x="40" y="40"/>
                    <a:pt x="40" y="40"/>
                  </a:cubicBezTo>
                  <a:lnTo>
                    <a:pt x="40" y="60"/>
                  </a:lnTo>
                  <a:cubicBezTo>
                    <a:pt x="20" y="79"/>
                    <a:pt x="20" y="79"/>
                    <a:pt x="20" y="99"/>
                  </a:cubicBezTo>
                  <a:cubicBezTo>
                    <a:pt x="20" y="99"/>
                    <a:pt x="20" y="119"/>
                    <a:pt x="20" y="119"/>
                  </a:cubicBezTo>
                  <a:cubicBezTo>
                    <a:pt x="0" y="139"/>
                    <a:pt x="0" y="159"/>
                    <a:pt x="0" y="159"/>
                  </a:cubicBezTo>
                  <a:lnTo>
                    <a:pt x="20" y="179"/>
                  </a:lnTo>
                  <a:lnTo>
                    <a:pt x="40" y="179"/>
                  </a:lnTo>
                  <a:cubicBezTo>
                    <a:pt x="60" y="159"/>
                    <a:pt x="60" y="139"/>
                    <a:pt x="60" y="139"/>
                  </a:cubicBezTo>
                  <a:cubicBezTo>
                    <a:pt x="60" y="119"/>
                    <a:pt x="80" y="99"/>
                    <a:pt x="80" y="79"/>
                  </a:cubicBezTo>
                  <a:cubicBezTo>
                    <a:pt x="99" y="60"/>
                    <a:pt x="99" y="40"/>
                    <a:pt x="99" y="40"/>
                  </a:cubicBezTo>
                  <a:cubicBezTo>
                    <a:pt x="99" y="20"/>
                    <a:pt x="99" y="20"/>
                    <a:pt x="99" y="20"/>
                  </a:cubicBezTo>
                  <a:lnTo>
                    <a:pt x="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8140557" y="1985469"/>
              <a:ext cx="17026" cy="11643"/>
            </a:xfrm>
            <a:custGeom>
              <a:avLst/>
              <a:gdLst/>
              <a:ahLst/>
              <a:cxnLst/>
              <a:rect l="l" t="t" r="r" b="b"/>
              <a:pathLst>
                <a:path w="136" h="93" extrusionOk="0">
                  <a:moveTo>
                    <a:pt x="76" y="0"/>
                  </a:moveTo>
                  <a:cubicBezTo>
                    <a:pt x="0" y="0"/>
                    <a:pt x="74" y="92"/>
                    <a:pt x="114" y="92"/>
                  </a:cubicBezTo>
                  <a:cubicBezTo>
                    <a:pt x="126" y="92"/>
                    <a:pt x="135" y="83"/>
                    <a:pt x="135" y="60"/>
                  </a:cubicBezTo>
                  <a:cubicBezTo>
                    <a:pt x="135" y="40"/>
                    <a:pt x="115"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7782506" y="1738715"/>
              <a:ext cx="394857" cy="475231"/>
            </a:xfrm>
            <a:custGeom>
              <a:avLst/>
              <a:gdLst/>
              <a:ahLst/>
              <a:cxnLst/>
              <a:rect l="l" t="t" r="r" b="b"/>
              <a:pathLst>
                <a:path w="3154" h="3796" extrusionOk="0">
                  <a:moveTo>
                    <a:pt x="1210" y="1"/>
                  </a:moveTo>
                  <a:cubicBezTo>
                    <a:pt x="1207" y="1"/>
                    <a:pt x="1201" y="3"/>
                    <a:pt x="1191" y="8"/>
                  </a:cubicBezTo>
                  <a:lnTo>
                    <a:pt x="1052" y="206"/>
                  </a:lnTo>
                  <a:cubicBezTo>
                    <a:pt x="1032" y="266"/>
                    <a:pt x="992" y="325"/>
                    <a:pt x="953" y="365"/>
                  </a:cubicBezTo>
                  <a:cubicBezTo>
                    <a:pt x="853" y="504"/>
                    <a:pt x="774" y="662"/>
                    <a:pt x="715" y="821"/>
                  </a:cubicBezTo>
                  <a:cubicBezTo>
                    <a:pt x="497" y="1198"/>
                    <a:pt x="318" y="1595"/>
                    <a:pt x="159" y="2011"/>
                  </a:cubicBezTo>
                  <a:cubicBezTo>
                    <a:pt x="120" y="2110"/>
                    <a:pt x="100" y="2209"/>
                    <a:pt x="80" y="2328"/>
                  </a:cubicBezTo>
                  <a:cubicBezTo>
                    <a:pt x="40" y="2427"/>
                    <a:pt x="21" y="2527"/>
                    <a:pt x="21" y="2646"/>
                  </a:cubicBezTo>
                  <a:cubicBezTo>
                    <a:pt x="1" y="2745"/>
                    <a:pt x="1" y="2844"/>
                    <a:pt x="21" y="2943"/>
                  </a:cubicBezTo>
                  <a:cubicBezTo>
                    <a:pt x="21" y="3042"/>
                    <a:pt x="40" y="3141"/>
                    <a:pt x="80" y="3221"/>
                  </a:cubicBezTo>
                  <a:cubicBezTo>
                    <a:pt x="100" y="3320"/>
                    <a:pt x="159" y="3399"/>
                    <a:pt x="219" y="3478"/>
                  </a:cubicBezTo>
                  <a:cubicBezTo>
                    <a:pt x="278" y="3558"/>
                    <a:pt x="358" y="3617"/>
                    <a:pt x="437" y="3677"/>
                  </a:cubicBezTo>
                  <a:cubicBezTo>
                    <a:pt x="516" y="3716"/>
                    <a:pt x="616" y="3756"/>
                    <a:pt x="715" y="3756"/>
                  </a:cubicBezTo>
                  <a:cubicBezTo>
                    <a:pt x="893" y="3796"/>
                    <a:pt x="1072" y="3796"/>
                    <a:pt x="1250" y="3796"/>
                  </a:cubicBezTo>
                  <a:cubicBezTo>
                    <a:pt x="1409" y="3776"/>
                    <a:pt x="1587" y="3756"/>
                    <a:pt x="1766" y="3736"/>
                  </a:cubicBezTo>
                  <a:cubicBezTo>
                    <a:pt x="1865" y="3716"/>
                    <a:pt x="1944" y="3677"/>
                    <a:pt x="2043" y="3657"/>
                  </a:cubicBezTo>
                  <a:lnTo>
                    <a:pt x="2341" y="3558"/>
                  </a:lnTo>
                  <a:lnTo>
                    <a:pt x="2916" y="3379"/>
                  </a:lnTo>
                  <a:cubicBezTo>
                    <a:pt x="2956" y="3360"/>
                    <a:pt x="3015" y="3340"/>
                    <a:pt x="3055" y="3320"/>
                  </a:cubicBezTo>
                  <a:lnTo>
                    <a:pt x="3075" y="3300"/>
                  </a:lnTo>
                  <a:cubicBezTo>
                    <a:pt x="3114" y="3300"/>
                    <a:pt x="3134" y="3280"/>
                    <a:pt x="3154" y="3260"/>
                  </a:cubicBezTo>
                  <a:cubicBezTo>
                    <a:pt x="3154" y="3255"/>
                    <a:pt x="3149" y="3252"/>
                    <a:pt x="3141" y="3252"/>
                  </a:cubicBezTo>
                  <a:cubicBezTo>
                    <a:pt x="3121" y="3252"/>
                    <a:pt x="3083" y="3266"/>
                    <a:pt x="3055" y="3280"/>
                  </a:cubicBezTo>
                  <a:lnTo>
                    <a:pt x="3035" y="3280"/>
                  </a:lnTo>
                  <a:lnTo>
                    <a:pt x="2856" y="3340"/>
                  </a:lnTo>
                  <a:lnTo>
                    <a:pt x="2579" y="3419"/>
                  </a:lnTo>
                  <a:cubicBezTo>
                    <a:pt x="2341" y="3498"/>
                    <a:pt x="2123" y="3578"/>
                    <a:pt x="1885" y="3637"/>
                  </a:cubicBezTo>
                  <a:lnTo>
                    <a:pt x="1805" y="3677"/>
                  </a:lnTo>
                  <a:cubicBezTo>
                    <a:pt x="1766" y="3677"/>
                    <a:pt x="1746" y="3677"/>
                    <a:pt x="1706" y="3697"/>
                  </a:cubicBezTo>
                  <a:lnTo>
                    <a:pt x="1528" y="3716"/>
                  </a:lnTo>
                  <a:cubicBezTo>
                    <a:pt x="1409" y="3736"/>
                    <a:pt x="1290" y="3736"/>
                    <a:pt x="1171" y="3736"/>
                  </a:cubicBezTo>
                  <a:cubicBezTo>
                    <a:pt x="1130" y="3742"/>
                    <a:pt x="1089" y="3745"/>
                    <a:pt x="1049" y="3745"/>
                  </a:cubicBezTo>
                  <a:cubicBezTo>
                    <a:pt x="951" y="3745"/>
                    <a:pt x="852" y="3730"/>
                    <a:pt x="754" y="3716"/>
                  </a:cubicBezTo>
                  <a:cubicBezTo>
                    <a:pt x="675" y="3697"/>
                    <a:pt x="576" y="3677"/>
                    <a:pt x="516" y="3637"/>
                  </a:cubicBezTo>
                  <a:cubicBezTo>
                    <a:pt x="338" y="3558"/>
                    <a:pt x="219" y="3439"/>
                    <a:pt x="159" y="3280"/>
                  </a:cubicBezTo>
                  <a:cubicBezTo>
                    <a:pt x="80" y="3122"/>
                    <a:pt x="60" y="2943"/>
                    <a:pt x="40" y="2765"/>
                  </a:cubicBezTo>
                  <a:cubicBezTo>
                    <a:pt x="60" y="2606"/>
                    <a:pt x="80" y="2427"/>
                    <a:pt x="140" y="2249"/>
                  </a:cubicBezTo>
                  <a:cubicBezTo>
                    <a:pt x="179" y="2090"/>
                    <a:pt x="239" y="1932"/>
                    <a:pt x="318" y="1753"/>
                  </a:cubicBezTo>
                  <a:cubicBezTo>
                    <a:pt x="497" y="1297"/>
                    <a:pt x="734" y="861"/>
                    <a:pt x="992" y="424"/>
                  </a:cubicBezTo>
                  <a:lnTo>
                    <a:pt x="1191" y="68"/>
                  </a:lnTo>
                  <a:cubicBezTo>
                    <a:pt x="1205" y="23"/>
                    <a:pt x="1220"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8187253" y="2134447"/>
              <a:ext cx="29921" cy="12519"/>
            </a:xfrm>
            <a:custGeom>
              <a:avLst/>
              <a:gdLst/>
              <a:ahLst/>
              <a:cxnLst/>
              <a:rect l="l" t="t" r="r" b="b"/>
              <a:pathLst>
                <a:path w="239" h="100" extrusionOk="0">
                  <a:moveTo>
                    <a:pt x="199" y="0"/>
                  </a:moveTo>
                  <a:lnTo>
                    <a:pt x="159" y="20"/>
                  </a:lnTo>
                  <a:lnTo>
                    <a:pt x="99" y="20"/>
                  </a:lnTo>
                  <a:lnTo>
                    <a:pt x="60" y="40"/>
                  </a:lnTo>
                  <a:cubicBezTo>
                    <a:pt x="40" y="60"/>
                    <a:pt x="20" y="60"/>
                    <a:pt x="20" y="60"/>
                  </a:cubicBezTo>
                  <a:cubicBezTo>
                    <a:pt x="0" y="60"/>
                    <a:pt x="0" y="80"/>
                    <a:pt x="20" y="80"/>
                  </a:cubicBezTo>
                  <a:lnTo>
                    <a:pt x="20" y="99"/>
                  </a:lnTo>
                  <a:lnTo>
                    <a:pt x="60" y="80"/>
                  </a:lnTo>
                  <a:lnTo>
                    <a:pt x="99" y="80"/>
                  </a:lnTo>
                  <a:lnTo>
                    <a:pt x="179" y="60"/>
                  </a:lnTo>
                  <a:lnTo>
                    <a:pt x="238" y="40"/>
                  </a:lnTo>
                  <a:lnTo>
                    <a:pt x="238" y="20"/>
                  </a:lnTo>
                  <a:lnTo>
                    <a:pt x="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7879405" y="1755742"/>
              <a:ext cx="141593" cy="217459"/>
            </a:xfrm>
            <a:custGeom>
              <a:avLst/>
              <a:gdLst/>
              <a:ahLst/>
              <a:cxnLst/>
              <a:rect l="l" t="t" r="r" b="b"/>
              <a:pathLst>
                <a:path w="1131" h="1737" extrusionOk="0">
                  <a:moveTo>
                    <a:pt x="833" y="1"/>
                  </a:moveTo>
                  <a:cubicBezTo>
                    <a:pt x="788" y="1"/>
                    <a:pt x="744" y="11"/>
                    <a:pt x="694" y="31"/>
                  </a:cubicBezTo>
                  <a:cubicBezTo>
                    <a:pt x="674" y="31"/>
                    <a:pt x="655" y="50"/>
                    <a:pt x="635" y="70"/>
                  </a:cubicBezTo>
                  <a:cubicBezTo>
                    <a:pt x="615" y="70"/>
                    <a:pt x="615" y="90"/>
                    <a:pt x="615" y="110"/>
                  </a:cubicBezTo>
                  <a:cubicBezTo>
                    <a:pt x="615" y="117"/>
                    <a:pt x="617" y="119"/>
                    <a:pt x="621" y="119"/>
                  </a:cubicBezTo>
                  <a:cubicBezTo>
                    <a:pt x="628" y="119"/>
                    <a:pt x="641" y="110"/>
                    <a:pt x="655" y="110"/>
                  </a:cubicBezTo>
                  <a:cubicBezTo>
                    <a:pt x="674" y="90"/>
                    <a:pt x="694" y="70"/>
                    <a:pt x="734" y="70"/>
                  </a:cubicBezTo>
                  <a:cubicBezTo>
                    <a:pt x="754" y="70"/>
                    <a:pt x="793" y="50"/>
                    <a:pt x="833" y="50"/>
                  </a:cubicBezTo>
                  <a:cubicBezTo>
                    <a:pt x="847" y="47"/>
                    <a:pt x="861" y="45"/>
                    <a:pt x="873" y="45"/>
                  </a:cubicBezTo>
                  <a:cubicBezTo>
                    <a:pt x="933" y="45"/>
                    <a:pt x="982" y="81"/>
                    <a:pt x="1031" y="130"/>
                  </a:cubicBezTo>
                  <a:lnTo>
                    <a:pt x="1051" y="150"/>
                  </a:lnTo>
                  <a:lnTo>
                    <a:pt x="1051" y="189"/>
                  </a:lnTo>
                  <a:cubicBezTo>
                    <a:pt x="1091" y="269"/>
                    <a:pt x="1091" y="368"/>
                    <a:pt x="1051" y="467"/>
                  </a:cubicBezTo>
                  <a:cubicBezTo>
                    <a:pt x="1031" y="526"/>
                    <a:pt x="1012" y="566"/>
                    <a:pt x="972" y="626"/>
                  </a:cubicBezTo>
                  <a:cubicBezTo>
                    <a:pt x="952" y="645"/>
                    <a:pt x="932" y="685"/>
                    <a:pt x="912" y="705"/>
                  </a:cubicBezTo>
                  <a:cubicBezTo>
                    <a:pt x="714" y="943"/>
                    <a:pt x="496" y="1141"/>
                    <a:pt x="238" y="1340"/>
                  </a:cubicBezTo>
                  <a:lnTo>
                    <a:pt x="119" y="1439"/>
                  </a:lnTo>
                  <a:cubicBezTo>
                    <a:pt x="79" y="1478"/>
                    <a:pt x="40" y="1518"/>
                    <a:pt x="20" y="1578"/>
                  </a:cubicBezTo>
                  <a:cubicBezTo>
                    <a:pt x="0" y="1578"/>
                    <a:pt x="0" y="1597"/>
                    <a:pt x="0" y="1617"/>
                  </a:cubicBezTo>
                  <a:cubicBezTo>
                    <a:pt x="0" y="1637"/>
                    <a:pt x="0" y="1657"/>
                    <a:pt x="0" y="1657"/>
                  </a:cubicBezTo>
                  <a:lnTo>
                    <a:pt x="20" y="1677"/>
                  </a:lnTo>
                  <a:cubicBezTo>
                    <a:pt x="40" y="1696"/>
                    <a:pt x="60" y="1716"/>
                    <a:pt x="99" y="1716"/>
                  </a:cubicBezTo>
                  <a:cubicBezTo>
                    <a:pt x="159" y="1736"/>
                    <a:pt x="218" y="1736"/>
                    <a:pt x="258" y="1736"/>
                  </a:cubicBezTo>
                  <a:lnTo>
                    <a:pt x="456" y="1736"/>
                  </a:lnTo>
                  <a:cubicBezTo>
                    <a:pt x="476" y="1736"/>
                    <a:pt x="476" y="1736"/>
                    <a:pt x="476" y="1716"/>
                  </a:cubicBezTo>
                  <a:lnTo>
                    <a:pt x="377" y="1696"/>
                  </a:lnTo>
                  <a:lnTo>
                    <a:pt x="278" y="1696"/>
                  </a:lnTo>
                  <a:cubicBezTo>
                    <a:pt x="258" y="1677"/>
                    <a:pt x="218" y="1677"/>
                    <a:pt x="179" y="1677"/>
                  </a:cubicBezTo>
                  <a:cubicBezTo>
                    <a:pt x="139" y="1657"/>
                    <a:pt x="119" y="1657"/>
                    <a:pt x="79" y="1637"/>
                  </a:cubicBezTo>
                  <a:lnTo>
                    <a:pt x="60" y="1637"/>
                  </a:lnTo>
                  <a:cubicBezTo>
                    <a:pt x="60" y="1617"/>
                    <a:pt x="60" y="1617"/>
                    <a:pt x="60" y="1617"/>
                  </a:cubicBezTo>
                  <a:lnTo>
                    <a:pt x="60" y="1597"/>
                  </a:lnTo>
                  <a:cubicBezTo>
                    <a:pt x="99" y="1558"/>
                    <a:pt x="119" y="1518"/>
                    <a:pt x="159" y="1498"/>
                  </a:cubicBezTo>
                  <a:cubicBezTo>
                    <a:pt x="238" y="1439"/>
                    <a:pt x="298" y="1379"/>
                    <a:pt x="377" y="1320"/>
                  </a:cubicBezTo>
                  <a:lnTo>
                    <a:pt x="575" y="1121"/>
                  </a:lnTo>
                  <a:lnTo>
                    <a:pt x="674" y="1042"/>
                  </a:lnTo>
                  <a:cubicBezTo>
                    <a:pt x="793" y="923"/>
                    <a:pt x="912" y="804"/>
                    <a:pt x="1012" y="665"/>
                  </a:cubicBezTo>
                  <a:cubicBezTo>
                    <a:pt x="1051" y="606"/>
                    <a:pt x="1071" y="526"/>
                    <a:pt x="1111" y="467"/>
                  </a:cubicBezTo>
                  <a:cubicBezTo>
                    <a:pt x="1111" y="427"/>
                    <a:pt x="1131" y="388"/>
                    <a:pt x="1131" y="348"/>
                  </a:cubicBezTo>
                  <a:cubicBezTo>
                    <a:pt x="1131" y="308"/>
                    <a:pt x="1131" y="269"/>
                    <a:pt x="1131" y="229"/>
                  </a:cubicBezTo>
                  <a:cubicBezTo>
                    <a:pt x="1111" y="189"/>
                    <a:pt x="1091" y="150"/>
                    <a:pt x="1071" y="110"/>
                  </a:cubicBezTo>
                  <a:cubicBezTo>
                    <a:pt x="1051" y="90"/>
                    <a:pt x="1031" y="70"/>
                    <a:pt x="1012" y="70"/>
                  </a:cubicBezTo>
                  <a:cubicBezTo>
                    <a:pt x="1012" y="50"/>
                    <a:pt x="992" y="31"/>
                    <a:pt x="972" y="31"/>
                  </a:cubicBezTo>
                  <a:cubicBezTo>
                    <a:pt x="922" y="11"/>
                    <a:pt x="878"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8226939" y="1856396"/>
              <a:ext cx="352667" cy="551223"/>
            </a:xfrm>
            <a:custGeom>
              <a:avLst/>
              <a:gdLst/>
              <a:ahLst/>
              <a:cxnLst/>
              <a:rect l="l" t="t" r="r" b="b"/>
              <a:pathLst>
                <a:path w="2817" h="4403" extrusionOk="0">
                  <a:moveTo>
                    <a:pt x="734" y="0"/>
                  </a:moveTo>
                  <a:cubicBezTo>
                    <a:pt x="734" y="0"/>
                    <a:pt x="80" y="1309"/>
                    <a:pt x="239" y="1388"/>
                  </a:cubicBezTo>
                  <a:cubicBezTo>
                    <a:pt x="251" y="1393"/>
                    <a:pt x="264" y="1395"/>
                    <a:pt x="276" y="1395"/>
                  </a:cubicBezTo>
                  <a:cubicBezTo>
                    <a:pt x="416" y="1395"/>
                    <a:pt x="518" y="1106"/>
                    <a:pt x="536" y="1051"/>
                  </a:cubicBezTo>
                  <a:cubicBezTo>
                    <a:pt x="636" y="1017"/>
                    <a:pt x="727" y="1001"/>
                    <a:pt x="808" y="1001"/>
                  </a:cubicBezTo>
                  <a:cubicBezTo>
                    <a:pt x="1240" y="1001"/>
                    <a:pt x="1391" y="1447"/>
                    <a:pt x="1190" y="1864"/>
                  </a:cubicBezTo>
                  <a:cubicBezTo>
                    <a:pt x="1041" y="2152"/>
                    <a:pt x="730" y="2213"/>
                    <a:pt x="496" y="2213"/>
                  </a:cubicBezTo>
                  <a:cubicBezTo>
                    <a:pt x="327" y="2213"/>
                    <a:pt x="199" y="2182"/>
                    <a:pt x="199" y="2182"/>
                  </a:cubicBezTo>
                  <a:lnTo>
                    <a:pt x="1" y="2796"/>
                  </a:lnTo>
                  <a:cubicBezTo>
                    <a:pt x="1" y="2796"/>
                    <a:pt x="143" y="2861"/>
                    <a:pt x="374" y="2861"/>
                  </a:cubicBezTo>
                  <a:cubicBezTo>
                    <a:pt x="702" y="2861"/>
                    <a:pt x="1210" y="2731"/>
                    <a:pt x="1746" y="2102"/>
                  </a:cubicBezTo>
                  <a:lnTo>
                    <a:pt x="1746" y="2102"/>
                  </a:lnTo>
                  <a:cubicBezTo>
                    <a:pt x="1528" y="2816"/>
                    <a:pt x="1369" y="3550"/>
                    <a:pt x="1230" y="4284"/>
                  </a:cubicBezTo>
                  <a:lnTo>
                    <a:pt x="2519" y="4403"/>
                  </a:lnTo>
                  <a:cubicBezTo>
                    <a:pt x="2519" y="4403"/>
                    <a:pt x="2400" y="2201"/>
                    <a:pt x="2817" y="754"/>
                  </a:cubicBezTo>
                  <a:lnTo>
                    <a:pt x="1151" y="139"/>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7988573" y="1843877"/>
              <a:ext cx="228602" cy="227475"/>
            </a:xfrm>
            <a:custGeom>
              <a:avLst/>
              <a:gdLst/>
              <a:ahLst/>
              <a:cxnLst/>
              <a:rect l="l" t="t" r="r" b="b"/>
              <a:pathLst>
                <a:path w="1826" h="1817" extrusionOk="0">
                  <a:moveTo>
                    <a:pt x="992" y="1"/>
                  </a:moveTo>
                  <a:cubicBezTo>
                    <a:pt x="893" y="1"/>
                    <a:pt x="814" y="1"/>
                    <a:pt x="715" y="21"/>
                  </a:cubicBezTo>
                  <a:cubicBezTo>
                    <a:pt x="635" y="41"/>
                    <a:pt x="556" y="80"/>
                    <a:pt x="477" y="120"/>
                  </a:cubicBezTo>
                  <a:cubicBezTo>
                    <a:pt x="318" y="219"/>
                    <a:pt x="179" y="338"/>
                    <a:pt x="100" y="517"/>
                  </a:cubicBezTo>
                  <a:cubicBezTo>
                    <a:pt x="80" y="576"/>
                    <a:pt x="40" y="655"/>
                    <a:pt x="21" y="735"/>
                  </a:cubicBezTo>
                  <a:cubicBezTo>
                    <a:pt x="1" y="893"/>
                    <a:pt x="1" y="1052"/>
                    <a:pt x="60" y="1211"/>
                  </a:cubicBezTo>
                  <a:cubicBezTo>
                    <a:pt x="60" y="1250"/>
                    <a:pt x="80" y="1270"/>
                    <a:pt x="100" y="1310"/>
                  </a:cubicBezTo>
                  <a:cubicBezTo>
                    <a:pt x="120" y="1349"/>
                    <a:pt x="140" y="1389"/>
                    <a:pt x="159" y="1429"/>
                  </a:cubicBezTo>
                  <a:cubicBezTo>
                    <a:pt x="199" y="1488"/>
                    <a:pt x="259" y="1548"/>
                    <a:pt x="318" y="1587"/>
                  </a:cubicBezTo>
                  <a:cubicBezTo>
                    <a:pt x="480" y="1735"/>
                    <a:pt x="685" y="1816"/>
                    <a:pt x="894" y="1816"/>
                  </a:cubicBezTo>
                  <a:cubicBezTo>
                    <a:pt x="967" y="1816"/>
                    <a:pt x="1040" y="1806"/>
                    <a:pt x="1111" y="1786"/>
                  </a:cubicBezTo>
                  <a:cubicBezTo>
                    <a:pt x="1191" y="1766"/>
                    <a:pt x="1270" y="1746"/>
                    <a:pt x="1349" y="1706"/>
                  </a:cubicBezTo>
                  <a:cubicBezTo>
                    <a:pt x="1429" y="1667"/>
                    <a:pt x="1488" y="1607"/>
                    <a:pt x="1548" y="1548"/>
                  </a:cubicBezTo>
                  <a:cubicBezTo>
                    <a:pt x="1667" y="1449"/>
                    <a:pt x="1746" y="1290"/>
                    <a:pt x="1786" y="1131"/>
                  </a:cubicBezTo>
                  <a:lnTo>
                    <a:pt x="1786" y="1092"/>
                  </a:lnTo>
                  <a:cubicBezTo>
                    <a:pt x="1786" y="1092"/>
                    <a:pt x="1786" y="1072"/>
                    <a:pt x="1786" y="1052"/>
                  </a:cubicBezTo>
                  <a:cubicBezTo>
                    <a:pt x="1786" y="1032"/>
                    <a:pt x="1786" y="1012"/>
                    <a:pt x="1786" y="992"/>
                  </a:cubicBezTo>
                  <a:cubicBezTo>
                    <a:pt x="1786" y="953"/>
                    <a:pt x="1786" y="933"/>
                    <a:pt x="1766" y="913"/>
                  </a:cubicBezTo>
                  <a:cubicBezTo>
                    <a:pt x="1746" y="913"/>
                    <a:pt x="1746" y="953"/>
                    <a:pt x="1746" y="992"/>
                  </a:cubicBezTo>
                  <a:lnTo>
                    <a:pt x="1746" y="1072"/>
                  </a:lnTo>
                  <a:cubicBezTo>
                    <a:pt x="1726" y="1092"/>
                    <a:pt x="1726" y="1111"/>
                    <a:pt x="1726" y="1151"/>
                  </a:cubicBezTo>
                  <a:cubicBezTo>
                    <a:pt x="1726" y="1171"/>
                    <a:pt x="1726" y="1191"/>
                    <a:pt x="1726" y="1211"/>
                  </a:cubicBezTo>
                  <a:cubicBezTo>
                    <a:pt x="1706" y="1211"/>
                    <a:pt x="1706" y="1230"/>
                    <a:pt x="1706" y="1250"/>
                  </a:cubicBezTo>
                  <a:cubicBezTo>
                    <a:pt x="1686" y="1290"/>
                    <a:pt x="1667" y="1330"/>
                    <a:pt x="1647" y="1349"/>
                  </a:cubicBezTo>
                  <a:cubicBezTo>
                    <a:pt x="1587" y="1429"/>
                    <a:pt x="1528" y="1508"/>
                    <a:pt x="1468" y="1568"/>
                  </a:cubicBezTo>
                  <a:cubicBezTo>
                    <a:pt x="1389" y="1627"/>
                    <a:pt x="1310" y="1687"/>
                    <a:pt x="1210" y="1706"/>
                  </a:cubicBezTo>
                  <a:cubicBezTo>
                    <a:pt x="1115" y="1749"/>
                    <a:pt x="1013" y="1769"/>
                    <a:pt x="913" y="1769"/>
                  </a:cubicBezTo>
                  <a:cubicBezTo>
                    <a:pt x="825" y="1769"/>
                    <a:pt x="738" y="1754"/>
                    <a:pt x="655" y="1726"/>
                  </a:cubicBezTo>
                  <a:cubicBezTo>
                    <a:pt x="556" y="1687"/>
                    <a:pt x="457" y="1647"/>
                    <a:pt x="378" y="1568"/>
                  </a:cubicBezTo>
                  <a:cubicBezTo>
                    <a:pt x="318" y="1528"/>
                    <a:pt x="278" y="1468"/>
                    <a:pt x="239" y="1409"/>
                  </a:cubicBezTo>
                  <a:cubicBezTo>
                    <a:pt x="60" y="1191"/>
                    <a:pt x="21" y="893"/>
                    <a:pt x="120" y="636"/>
                  </a:cubicBezTo>
                  <a:cubicBezTo>
                    <a:pt x="140" y="556"/>
                    <a:pt x="179" y="497"/>
                    <a:pt x="219" y="437"/>
                  </a:cubicBezTo>
                  <a:cubicBezTo>
                    <a:pt x="338" y="279"/>
                    <a:pt x="516" y="140"/>
                    <a:pt x="715" y="100"/>
                  </a:cubicBezTo>
                  <a:cubicBezTo>
                    <a:pt x="771" y="86"/>
                    <a:pt x="837" y="72"/>
                    <a:pt x="906" y="72"/>
                  </a:cubicBezTo>
                  <a:cubicBezTo>
                    <a:pt x="934" y="72"/>
                    <a:pt x="963" y="74"/>
                    <a:pt x="992" y="80"/>
                  </a:cubicBezTo>
                  <a:cubicBezTo>
                    <a:pt x="1091" y="80"/>
                    <a:pt x="1191" y="100"/>
                    <a:pt x="1270" y="140"/>
                  </a:cubicBezTo>
                  <a:cubicBezTo>
                    <a:pt x="1369" y="179"/>
                    <a:pt x="1448" y="239"/>
                    <a:pt x="1528" y="318"/>
                  </a:cubicBezTo>
                  <a:cubicBezTo>
                    <a:pt x="1587" y="378"/>
                    <a:pt x="1647" y="457"/>
                    <a:pt x="1686" y="556"/>
                  </a:cubicBezTo>
                  <a:cubicBezTo>
                    <a:pt x="1746" y="655"/>
                    <a:pt x="1766" y="755"/>
                    <a:pt x="1786" y="854"/>
                  </a:cubicBezTo>
                  <a:cubicBezTo>
                    <a:pt x="1786" y="898"/>
                    <a:pt x="1797" y="921"/>
                    <a:pt x="1802" y="921"/>
                  </a:cubicBezTo>
                  <a:cubicBezTo>
                    <a:pt x="1804" y="921"/>
                    <a:pt x="1805" y="918"/>
                    <a:pt x="1805" y="913"/>
                  </a:cubicBezTo>
                  <a:cubicBezTo>
                    <a:pt x="1805" y="874"/>
                    <a:pt x="1825" y="834"/>
                    <a:pt x="1805" y="814"/>
                  </a:cubicBezTo>
                  <a:cubicBezTo>
                    <a:pt x="1786" y="774"/>
                    <a:pt x="1805" y="755"/>
                    <a:pt x="1786" y="715"/>
                  </a:cubicBezTo>
                  <a:cubicBezTo>
                    <a:pt x="1786" y="655"/>
                    <a:pt x="1746" y="596"/>
                    <a:pt x="1746" y="556"/>
                  </a:cubicBezTo>
                  <a:cubicBezTo>
                    <a:pt x="1706" y="417"/>
                    <a:pt x="1627" y="298"/>
                    <a:pt x="1508" y="199"/>
                  </a:cubicBezTo>
                  <a:cubicBezTo>
                    <a:pt x="1429" y="140"/>
                    <a:pt x="1349" y="100"/>
                    <a:pt x="1250" y="60"/>
                  </a:cubicBezTo>
                  <a:cubicBezTo>
                    <a:pt x="1171" y="21"/>
                    <a:pt x="1091" y="1"/>
                    <a:pt x="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7760222" y="1711298"/>
              <a:ext cx="233484" cy="227099"/>
            </a:xfrm>
            <a:custGeom>
              <a:avLst/>
              <a:gdLst/>
              <a:ahLst/>
              <a:cxnLst/>
              <a:rect l="l" t="t" r="r" b="b"/>
              <a:pathLst>
                <a:path w="1865" h="1814" extrusionOk="0">
                  <a:moveTo>
                    <a:pt x="873" y="0"/>
                  </a:moveTo>
                  <a:cubicBezTo>
                    <a:pt x="833" y="0"/>
                    <a:pt x="794" y="9"/>
                    <a:pt x="754" y="9"/>
                  </a:cubicBezTo>
                  <a:cubicBezTo>
                    <a:pt x="516" y="68"/>
                    <a:pt x="298" y="227"/>
                    <a:pt x="179" y="425"/>
                  </a:cubicBezTo>
                  <a:cubicBezTo>
                    <a:pt x="40" y="643"/>
                    <a:pt x="0" y="901"/>
                    <a:pt x="80" y="1139"/>
                  </a:cubicBezTo>
                  <a:cubicBezTo>
                    <a:pt x="80" y="1179"/>
                    <a:pt x="99" y="1219"/>
                    <a:pt x="119" y="1258"/>
                  </a:cubicBezTo>
                  <a:cubicBezTo>
                    <a:pt x="119" y="1278"/>
                    <a:pt x="139" y="1298"/>
                    <a:pt x="139" y="1318"/>
                  </a:cubicBezTo>
                  <a:lnTo>
                    <a:pt x="159" y="1357"/>
                  </a:lnTo>
                  <a:lnTo>
                    <a:pt x="159" y="1377"/>
                  </a:lnTo>
                  <a:cubicBezTo>
                    <a:pt x="218" y="1457"/>
                    <a:pt x="258" y="1516"/>
                    <a:pt x="337" y="1576"/>
                  </a:cubicBezTo>
                  <a:cubicBezTo>
                    <a:pt x="397" y="1635"/>
                    <a:pt x="456" y="1675"/>
                    <a:pt x="536" y="1714"/>
                  </a:cubicBezTo>
                  <a:cubicBezTo>
                    <a:pt x="615" y="1754"/>
                    <a:pt x="694" y="1794"/>
                    <a:pt x="794" y="1814"/>
                  </a:cubicBezTo>
                  <a:lnTo>
                    <a:pt x="1071" y="1814"/>
                  </a:lnTo>
                  <a:cubicBezTo>
                    <a:pt x="1091" y="1814"/>
                    <a:pt x="1131" y="1794"/>
                    <a:pt x="1091" y="1794"/>
                  </a:cubicBezTo>
                  <a:cubicBezTo>
                    <a:pt x="1031" y="1794"/>
                    <a:pt x="972" y="1794"/>
                    <a:pt x="912" y="1774"/>
                  </a:cubicBezTo>
                  <a:lnTo>
                    <a:pt x="853" y="1774"/>
                  </a:lnTo>
                  <a:lnTo>
                    <a:pt x="794" y="1754"/>
                  </a:lnTo>
                  <a:cubicBezTo>
                    <a:pt x="694" y="1734"/>
                    <a:pt x="575" y="1675"/>
                    <a:pt x="496" y="1615"/>
                  </a:cubicBezTo>
                  <a:cubicBezTo>
                    <a:pt x="377" y="1556"/>
                    <a:pt x="278" y="1457"/>
                    <a:pt x="199" y="1338"/>
                  </a:cubicBezTo>
                  <a:cubicBezTo>
                    <a:pt x="139" y="1219"/>
                    <a:pt x="99" y="1080"/>
                    <a:pt x="80" y="941"/>
                  </a:cubicBezTo>
                  <a:cubicBezTo>
                    <a:pt x="80" y="802"/>
                    <a:pt x="119" y="663"/>
                    <a:pt x="179" y="544"/>
                  </a:cubicBezTo>
                  <a:cubicBezTo>
                    <a:pt x="179" y="505"/>
                    <a:pt x="199" y="485"/>
                    <a:pt x="218" y="465"/>
                  </a:cubicBezTo>
                  <a:cubicBezTo>
                    <a:pt x="238" y="425"/>
                    <a:pt x="258" y="405"/>
                    <a:pt x="278" y="386"/>
                  </a:cubicBezTo>
                  <a:cubicBezTo>
                    <a:pt x="417" y="187"/>
                    <a:pt x="655" y="68"/>
                    <a:pt x="893" y="68"/>
                  </a:cubicBezTo>
                  <a:cubicBezTo>
                    <a:pt x="920" y="66"/>
                    <a:pt x="947" y="65"/>
                    <a:pt x="974" y="65"/>
                  </a:cubicBezTo>
                  <a:cubicBezTo>
                    <a:pt x="1168" y="65"/>
                    <a:pt x="1368" y="128"/>
                    <a:pt x="1507" y="267"/>
                  </a:cubicBezTo>
                  <a:cubicBezTo>
                    <a:pt x="1607" y="346"/>
                    <a:pt x="1686" y="445"/>
                    <a:pt x="1745" y="564"/>
                  </a:cubicBezTo>
                  <a:cubicBezTo>
                    <a:pt x="1785" y="683"/>
                    <a:pt x="1825" y="822"/>
                    <a:pt x="1805" y="961"/>
                  </a:cubicBezTo>
                  <a:lnTo>
                    <a:pt x="1805" y="1080"/>
                  </a:lnTo>
                  <a:cubicBezTo>
                    <a:pt x="1805" y="1100"/>
                    <a:pt x="1805" y="1119"/>
                    <a:pt x="1805" y="1139"/>
                  </a:cubicBezTo>
                  <a:cubicBezTo>
                    <a:pt x="1825" y="1139"/>
                    <a:pt x="1845" y="1100"/>
                    <a:pt x="1845" y="1060"/>
                  </a:cubicBezTo>
                  <a:cubicBezTo>
                    <a:pt x="1845" y="1020"/>
                    <a:pt x="1864" y="981"/>
                    <a:pt x="1864" y="941"/>
                  </a:cubicBezTo>
                  <a:cubicBezTo>
                    <a:pt x="1864" y="901"/>
                    <a:pt x="1864" y="862"/>
                    <a:pt x="1864" y="842"/>
                  </a:cubicBezTo>
                  <a:lnTo>
                    <a:pt x="1864" y="743"/>
                  </a:lnTo>
                  <a:cubicBezTo>
                    <a:pt x="1825" y="564"/>
                    <a:pt x="1745" y="425"/>
                    <a:pt x="1626" y="306"/>
                  </a:cubicBezTo>
                  <a:cubicBezTo>
                    <a:pt x="1607" y="267"/>
                    <a:pt x="1567" y="247"/>
                    <a:pt x="1547" y="207"/>
                  </a:cubicBezTo>
                  <a:lnTo>
                    <a:pt x="1488" y="168"/>
                  </a:lnTo>
                  <a:lnTo>
                    <a:pt x="1468" y="168"/>
                  </a:lnTo>
                  <a:lnTo>
                    <a:pt x="1448" y="148"/>
                  </a:lnTo>
                  <a:cubicBezTo>
                    <a:pt x="1369" y="88"/>
                    <a:pt x="1289" y="68"/>
                    <a:pt x="1210" y="29"/>
                  </a:cubicBezTo>
                  <a:cubicBezTo>
                    <a:pt x="1154" y="15"/>
                    <a:pt x="1088" y="1"/>
                    <a:pt x="1019" y="1"/>
                  </a:cubicBezTo>
                  <a:cubicBezTo>
                    <a:pt x="990" y="1"/>
                    <a:pt x="961" y="3"/>
                    <a:pt x="932" y="9"/>
                  </a:cubicBezTo>
                  <a:cubicBezTo>
                    <a:pt x="912" y="2"/>
                    <a:pt x="893" y="0"/>
                    <a:pt x="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7966289" y="1873672"/>
              <a:ext cx="44819" cy="22535"/>
            </a:xfrm>
            <a:custGeom>
              <a:avLst/>
              <a:gdLst/>
              <a:ahLst/>
              <a:cxnLst/>
              <a:rect l="l" t="t" r="r" b="b"/>
              <a:pathLst>
                <a:path w="358" h="180" extrusionOk="0">
                  <a:moveTo>
                    <a:pt x="20" y="1"/>
                  </a:moveTo>
                  <a:cubicBezTo>
                    <a:pt x="0" y="1"/>
                    <a:pt x="0" y="21"/>
                    <a:pt x="0" y="21"/>
                  </a:cubicBezTo>
                  <a:lnTo>
                    <a:pt x="0" y="41"/>
                  </a:lnTo>
                  <a:cubicBezTo>
                    <a:pt x="0" y="60"/>
                    <a:pt x="40" y="60"/>
                    <a:pt x="40" y="60"/>
                  </a:cubicBezTo>
                  <a:cubicBezTo>
                    <a:pt x="60" y="80"/>
                    <a:pt x="80" y="80"/>
                    <a:pt x="99" y="100"/>
                  </a:cubicBezTo>
                  <a:lnTo>
                    <a:pt x="159" y="100"/>
                  </a:lnTo>
                  <a:cubicBezTo>
                    <a:pt x="179" y="120"/>
                    <a:pt x="199" y="120"/>
                    <a:pt x="218" y="140"/>
                  </a:cubicBezTo>
                  <a:lnTo>
                    <a:pt x="278" y="160"/>
                  </a:lnTo>
                  <a:cubicBezTo>
                    <a:pt x="298" y="160"/>
                    <a:pt x="318" y="160"/>
                    <a:pt x="337" y="179"/>
                  </a:cubicBezTo>
                  <a:cubicBezTo>
                    <a:pt x="337" y="160"/>
                    <a:pt x="337" y="160"/>
                    <a:pt x="357" y="160"/>
                  </a:cubicBezTo>
                  <a:lnTo>
                    <a:pt x="357" y="140"/>
                  </a:lnTo>
                  <a:lnTo>
                    <a:pt x="337" y="140"/>
                  </a:lnTo>
                  <a:lnTo>
                    <a:pt x="258" y="100"/>
                  </a:lnTo>
                  <a:cubicBezTo>
                    <a:pt x="238" y="100"/>
                    <a:pt x="238" y="100"/>
                    <a:pt x="238" y="80"/>
                  </a:cubicBezTo>
                  <a:lnTo>
                    <a:pt x="119" y="41"/>
                  </a:lnTo>
                  <a:cubicBezTo>
                    <a:pt x="99" y="21"/>
                    <a:pt x="6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7713024" y="1796805"/>
              <a:ext cx="168885" cy="24913"/>
            </a:xfrm>
            <a:custGeom>
              <a:avLst/>
              <a:gdLst/>
              <a:ahLst/>
              <a:cxnLst/>
              <a:rect l="l" t="t" r="r" b="b"/>
              <a:pathLst>
                <a:path w="1349" h="199" extrusionOk="0">
                  <a:moveTo>
                    <a:pt x="20" y="0"/>
                  </a:moveTo>
                  <a:cubicBezTo>
                    <a:pt x="20" y="0"/>
                    <a:pt x="0" y="0"/>
                    <a:pt x="0" y="20"/>
                  </a:cubicBezTo>
                  <a:cubicBezTo>
                    <a:pt x="0" y="40"/>
                    <a:pt x="20" y="40"/>
                    <a:pt x="20" y="40"/>
                  </a:cubicBezTo>
                  <a:lnTo>
                    <a:pt x="119" y="40"/>
                  </a:lnTo>
                  <a:lnTo>
                    <a:pt x="397" y="79"/>
                  </a:lnTo>
                  <a:lnTo>
                    <a:pt x="496" y="99"/>
                  </a:lnTo>
                  <a:lnTo>
                    <a:pt x="536" y="99"/>
                  </a:lnTo>
                  <a:lnTo>
                    <a:pt x="952" y="159"/>
                  </a:lnTo>
                  <a:lnTo>
                    <a:pt x="1250" y="198"/>
                  </a:lnTo>
                  <a:lnTo>
                    <a:pt x="1349" y="198"/>
                  </a:lnTo>
                  <a:lnTo>
                    <a:pt x="1349" y="179"/>
                  </a:lnTo>
                  <a:lnTo>
                    <a:pt x="1309" y="179"/>
                  </a:lnTo>
                  <a:cubicBezTo>
                    <a:pt x="1289" y="179"/>
                    <a:pt x="1289" y="159"/>
                    <a:pt x="1270" y="159"/>
                  </a:cubicBezTo>
                  <a:cubicBezTo>
                    <a:pt x="1256" y="145"/>
                    <a:pt x="1232" y="131"/>
                    <a:pt x="1205" y="131"/>
                  </a:cubicBezTo>
                  <a:cubicBezTo>
                    <a:pt x="1194" y="131"/>
                    <a:pt x="1182" y="133"/>
                    <a:pt x="1171" y="139"/>
                  </a:cubicBezTo>
                  <a:lnTo>
                    <a:pt x="913" y="99"/>
                  </a:lnTo>
                  <a:lnTo>
                    <a:pt x="794" y="79"/>
                  </a:lnTo>
                  <a:lnTo>
                    <a:pt x="734" y="79"/>
                  </a:lnTo>
                  <a:cubicBezTo>
                    <a:pt x="655" y="60"/>
                    <a:pt x="595" y="60"/>
                    <a:pt x="516" y="40"/>
                  </a:cubicBezTo>
                  <a:lnTo>
                    <a:pt x="318" y="20"/>
                  </a:lnTo>
                  <a:cubicBezTo>
                    <a:pt x="219" y="20"/>
                    <a:pt x="139"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8212041" y="1982965"/>
              <a:ext cx="134206" cy="5133"/>
            </a:xfrm>
            <a:custGeom>
              <a:avLst/>
              <a:gdLst/>
              <a:ahLst/>
              <a:cxnLst/>
              <a:rect l="l" t="t" r="r" b="b"/>
              <a:pathLst>
                <a:path w="1072" h="41" extrusionOk="0">
                  <a:moveTo>
                    <a:pt x="1071" y="0"/>
                  </a:moveTo>
                  <a:lnTo>
                    <a:pt x="1032" y="20"/>
                  </a:lnTo>
                  <a:lnTo>
                    <a:pt x="1071" y="20"/>
                  </a:lnTo>
                  <a:lnTo>
                    <a:pt x="1071" y="0"/>
                  </a:lnTo>
                  <a:close/>
                  <a:moveTo>
                    <a:pt x="20" y="0"/>
                  </a:moveTo>
                  <a:cubicBezTo>
                    <a:pt x="1" y="0"/>
                    <a:pt x="1" y="20"/>
                    <a:pt x="1" y="20"/>
                  </a:cubicBezTo>
                  <a:cubicBezTo>
                    <a:pt x="1" y="40"/>
                    <a:pt x="1" y="40"/>
                    <a:pt x="20" y="40"/>
                  </a:cubicBezTo>
                  <a:lnTo>
                    <a:pt x="774" y="40"/>
                  </a:lnTo>
                  <a:lnTo>
                    <a:pt x="1012" y="20"/>
                  </a:lnTo>
                  <a:lnTo>
                    <a:pt x="992" y="20"/>
                  </a:lnTo>
                  <a:cubicBezTo>
                    <a:pt x="972" y="0"/>
                    <a:pt x="952" y="0"/>
                    <a:pt x="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8495101" y="1975454"/>
              <a:ext cx="12519" cy="37433"/>
            </a:xfrm>
            <a:custGeom>
              <a:avLst/>
              <a:gdLst/>
              <a:ahLst/>
              <a:cxnLst/>
              <a:rect l="l" t="t" r="r" b="b"/>
              <a:pathLst>
                <a:path w="100" h="299" extrusionOk="0">
                  <a:moveTo>
                    <a:pt x="40" y="1"/>
                  </a:moveTo>
                  <a:cubicBezTo>
                    <a:pt x="20" y="1"/>
                    <a:pt x="20" y="21"/>
                    <a:pt x="20" y="21"/>
                  </a:cubicBezTo>
                  <a:cubicBezTo>
                    <a:pt x="20" y="41"/>
                    <a:pt x="20" y="60"/>
                    <a:pt x="20" y="80"/>
                  </a:cubicBezTo>
                  <a:lnTo>
                    <a:pt x="20" y="120"/>
                  </a:lnTo>
                  <a:cubicBezTo>
                    <a:pt x="20" y="140"/>
                    <a:pt x="0" y="160"/>
                    <a:pt x="20" y="179"/>
                  </a:cubicBezTo>
                  <a:cubicBezTo>
                    <a:pt x="20" y="199"/>
                    <a:pt x="20" y="219"/>
                    <a:pt x="20" y="239"/>
                  </a:cubicBezTo>
                  <a:cubicBezTo>
                    <a:pt x="20" y="259"/>
                    <a:pt x="20" y="279"/>
                    <a:pt x="20" y="298"/>
                  </a:cubicBezTo>
                  <a:lnTo>
                    <a:pt x="40" y="298"/>
                  </a:lnTo>
                  <a:cubicBezTo>
                    <a:pt x="60" y="279"/>
                    <a:pt x="60" y="219"/>
                    <a:pt x="60" y="219"/>
                  </a:cubicBezTo>
                  <a:lnTo>
                    <a:pt x="60" y="199"/>
                  </a:lnTo>
                  <a:cubicBezTo>
                    <a:pt x="80" y="160"/>
                    <a:pt x="80" y="120"/>
                    <a:pt x="80" y="100"/>
                  </a:cubicBezTo>
                  <a:cubicBezTo>
                    <a:pt x="99" y="60"/>
                    <a:pt x="99" y="41"/>
                    <a:pt x="99" y="21"/>
                  </a:cubicBezTo>
                  <a:cubicBezTo>
                    <a:pt x="99" y="21"/>
                    <a:pt x="99"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8226939" y="2047564"/>
              <a:ext cx="258272" cy="167883"/>
            </a:xfrm>
            <a:custGeom>
              <a:avLst/>
              <a:gdLst/>
              <a:ahLst/>
              <a:cxnLst/>
              <a:rect l="l" t="t" r="r" b="b"/>
              <a:pathLst>
                <a:path w="2063" h="1341" extrusionOk="0">
                  <a:moveTo>
                    <a:pt x="2043" y="0"/>
                  </a:moveTo>
                  <a:lnTo>
                    <a:pt x="1984" y="79"/>
                  </a:lnTo>
                  <a:cubicBezTo>
                    <a:pt x="1984" y="99"/>
                    <a:pt x="1964" y="119"/>
                    <a:pt x="1964" y="139"/>
                  </a:cubicBezTo>
                  <a:cubicBezTo>
                    <a:pt x="1944" y="159"/>
                    <a:pt x="1924" y="198"/>
                    <a:pt x="1904" y="218"/>
                  </a:cubicBezTo>
                  <a:cubicBezTo>
                    <a:pt x="1885" y="258"/>
                    <a:pt x="1865" y="278"/>
                    <a:pt x="1845" y="317"/>
                  </a:cubicBezTo>
                  <a:cubicBezTo>
                    <a:pt x="1785" y="456"/>
                    <a:pt x="1686" y="595"/>
                    <a:pt x="1587" y="734"/>
                  </a:cubicBezTo>
                  <a:lnTo>
                    <a:pt x="1488" y="813"/>
                  </a:lnTo>
                  <a:lnTo>
                    <a:pt x="1409" y="912"/>
                  </a:lnTo>
                  <a:lnTo>
                    <a:pt x="1329" y="972"/>
                  </a:lnTo>
                  <a:cubicBezTo>
                    <a:pt x="1210" y="1051"/>
                    <a:pt x="1071" y="1130"/>
                    <a:pt x="952" y="1190"/>
                  </a:cubicBezTo>
                  <a:cubicBezTo>
                    <a:pt x="833" y="1230"/>
                    <a:pt x="695" y="1269"/>
                    <a:pt x="576" y="1289"/>
                  </a:cubicBezTo>
                  <a:cubicBezTo>
                    <a:pt x="510" y="1297"/>
                    <a:pt x="444" y="1302"/>
                    <a:pt x="379" y="1302"/>
                  </a:cubicBezTo>
                  <a:cubicBezTo>
                    <a:pt x="286" y="1302"/>
                    <a:pt x="193" y="1293"/>
                    <a:pt x="100" y="1269"/>
                  </a:cubicBezTo>
                  <a:lnTo>
                    <a:pt x="1" y="1269"/>
                  </a:lnTo>
                  <a:cubicBezTo>
                    <a:pt x="1" y="1269"/>
                    <a:pt x="20" y="1289"/>
                    <a:pt x="40" y="1289"/>
                  </a:cubicBezTo>
                  <a:lnTo>
                    <a:pt x="120" y="1309"/>
                  </a:lnTo>
                  <a:cubicBezTo>
                    <a:pt x="159" y="1329"/>
                    <a:pt x="179" y="1329"/>
                    <a:pt x="219" y="1329"/>
                  </a:cubicBezTo>
                  <a:cubicBezTo>
                    <a:pt x="291" y="1336"/>
                    <a:pt x="364" y="1341"/>
                    <a:pt x="435" y="1341"/>
                  </a:cubicBezTo>
                  <a:cubicBezTo>
                    <a:pt x="560" y="1341"/>
                    <a:pt x="681" y="1327"/>
                    <a:pt x="794" y="1289"/>
                  </a:cubicBezTo>
                  <a:cubicBezTo>
                    <a:pt x="853" y="1289"/>
                    <a:pt x="913" y="1269"/>
                    <a:pt x="952" y="1249"/>
                  </a:cubicBezTo>
                  <a:cubicBezTo>
                    <a:pt x="992" y="1230"/>
                    <a:pt x="1032" y="1230"/>
                    <a:pt x="1052" y="1210"/>
                  </a:cubicBezTo>
                  <a:cubicBezTo>
                    <a:pt x="1309" y="1091"/>
                    <a:pt x="1528" y="912"/>
                    <a:pt x="1706" y="674"/>
                  </a:cubicBezTo>
                  <a:cubicBezTo>
                    <a:pt x="1825" y="536"/>
                    <a:pt x="1924" y="357"/>
                    <a:pt x="2004" y="179"/>
                  </a:cubicBezTo>
                  <a:cubicBezTo>
                    <a:pt x="2023" y="139"/>
                    <a:pt x="2043" y="79"/>
                    <a:pt x="2063" y="40"/>
                  </a:cubicBezTo>
                  <a:cubicBezTo>
                    <a:pt x="2063" y="0"/>
                    <a:pt x="2063" y="0"/>
                    <a:pt x="2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8495101" y="2122053"/>
              <a:ext cx="27417" cy="283060"/>
            </a:xfrm>
            <a:custGeom>
              <a:avLst/>
              <a:gdLst/>
              <a:ahLst/>
              <a:cxnLst/>
              <a:rect l="l" t="t" r="r" b="b"/>
              <a:pathLst>
                <a:path w="219" h="2261" extrusionOk="0">
                  <a:moveTo>
                    <a:pt x="179" y="0"/>
                  </a:moveTo>
                  <a:lnTo>
                    <a:pt x="159" y="79"/>
                  </a:lnTo>
                  <a:cubicBezTo>
                    <a:pt x="159" y="99"/>
                    <a:pt x="159" y="119"/>
                    <a:pt x="139" y="139"/>
                  </a:cubicBezTo>
                  <a:cubicBezTo>
                    <a:pt x="119" y="198"/>
                    <a:pt x="99" y="258"/>
                    <a:pt x="99" y="317"/>
                  </a:cubicBezTo>
                  <a:cubicBezTo>
                    <a:pt x="80" y="397"/>
                    <a:pt x="80" y="456"/>
                    <a:pt x="60" y="535"/>
                  </a:cubicBezTo>
                  <a:cubicBezTo>
                    <a:pt x="60" y="615"/>
                    <a:pt x="60" y="674"/>
                    <a:pt x="40" y="754"/>
                  </a:cubicBezTo>
                  <a:cubicBezTo>
                    <a:pt x="20" y="833"/>
                    <a:pt x="20" y="892"/>
                    <a:pt x="20" y="972"/>
                  </a:cubicBezTo>
                  <a:lnTo>
                    <a:pt x="20" y="1071"/>
                  </a:lnTo>
                  <a:cubicBezTo>
                    <a:pt x="20" y="1130"/>
                    <a:pt x="20" y="1190"/>
                    <a:pt x="20" y="1269"/>
                  </a:cubicBezTo>
                  <a:cubicBezTo>
                    <a:pt x="0" y="1329"/>
                    <a:pt x="0" y="1388"/>
                    <a:pt x="20" y="1448"/>
                  </a:cubicBezTo>
                  <a:cubicBezTo>
                    <a:pt x="20" y="1567"/>
                    <a:pt x="20" y="1686"/>
                    <a:pt x="40" y="1805"/>
                  </a:cubicBezTo>
                  <a:cubicBezTo>
                    <a:pt x="60" y="1944"/>
                    <a:pt x="80" y="2082"/>
                    <a:pt x="139" y="2201"/>
                  </a:cubicBezTo>
                  <a:cubicBezTo>
                    <a:pt x="139" y="2221"/>
                    <a:pt x="159" y="2241"/>
                    <a:pt x="179" y="2261"/>
                  </a:cubicBezTo>
                  <a:lnTo>
                    <a:pt x="199" y="2261"/>
                  </a:lnTo>
                  <a:cubicBezTo>
                    <a:pt x="218" y="2241"/>
                    <a:pt x="199" y="2241"/>
                    <a:pt x="199" y="2221"/>
                  </a:cubicBezTo>
                  <a:lnTo>
                    <a:pt x="179" y="2162"/>
                  </a:lnTo>
                  <a:lnTo>
                    <a:pt x="159" y="2122"/>
                  </a:lnTo>
                  <a:lnTo>
                    <a:pt x="139" y="2082"/>
                  </a:lnTo>
                  <a:cubicBezTo>
                    <a:pt x="139" y="2043"/>
                    <a:pt x="119" y="2003"/>
                    <a:pt x="119" y="1963"/>
                  </a:cubicBezTo>
                  <a:cubicBezTo>
                    <a:pt x="99" y="1924"/>
                    <a:pt x="99" y="1884"/>
                    <a:pt x="99" y="1844"/>
                  </a:cubicBezTo>
                  <a:lnTo>
                    <a:pt x="80" y="1725"/>
                  </a:lnTo>
                  <a:lnTo>
                    <a:pt x="80" y="1606"/>
                  </a:lnTo>
                  <a:lnTo>
                    <a:pt x="80" y="1468"/>
                  </a:lnTo>
                  <a:lnTo>
                    <a:pt x="80" y="1368"/>
                  </a:lnTo>
                  <a:cubicBezTo>
                    <a:pt x="80" y="1130"/>
                    <a:pt x="99" y="912"/>
                    <a:pt x="139" y="654"/>
                  </a:cubicBezTo>
                  <a:cubicBezTo>
                    <a:pt x="159" y="496"/>
                    <a:pt x="179" y="317"/>
                    <a:pt x="199" y="159"/>
                  </a:cubicBezTo>
                  <a:cubicBezTo>
                    <a:pt x="199" y="119"/>
                    <a:pt x="199" y="60"/>
                    <a:pt x="199" y="20"/>
                  </a:cubicBezTo>
                  <a:cubicBezTo>
                    <a:pt x="199" y="0"/>
                    <a:pt x="199"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8010982" y="1472682"/>
              <a:ext cx="727494" cy="478110"/>
            </a:xfrm>
            <a:custGeom>
              <a:avLst/>
              <a:gdLst/>
              <a:ahLst/>
              <a:cxnLst/>
              <a:rect l="l" t="t" r="r" b="b"/>
              <a:pathLst>
                <a:path w="5811" h="3819" extrusionOk="0">
                  <a:moveTo>
                    <a:pt x="2204" y="1"/>
                  </a:moveTo>
                  <a:cubicBezTo>
                    <a:pt x="887" y="1"/>
                    <a:pt x="0" y="1102"/>
                    <a:pt x="0" y="1102"/>
                  </a:cubicBezTo>
                  <a:lnTo>
                    <a:pt x="3510" y="3442"/>
                  </a:lnTo>
                  <a:lnTo>
                    <a:pt x="4542" y="3819"/>
                  </a:lnTo>
                  <a:cubicBezTo>
                    <a:pt x="4542" y="3819"/>
                    <a:pt x="5811" y="2133"/>
                    <a:pt x="3966" y="685"/>
                  </a:cubicBezTo>
                  <a:cubicBezTo>
                    <a:pt x="3610" y="388"/>
                    <a:pt x="3213" y="190"/>
                    <a:pt x="2777" y="71"/>
                  </a:cubicBezTo>
                  <a:cubicBezTo>
                    <a:pt x="2578" y="22"/>
                    <a:pt x="2387" y="1"/>
                    <a:pt x="22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8010982" y="1504857"/>
              <a:ext cx="471851" cy="398738"/>
            </a:xfrm>
            <a:custGeom>
              <a:avLst/>
              <a:gdLst/>
              <a:ahLst/>
              <a:cxnLst/>
              <a:rect l="l" t="t" r="r" b="b"/>
              <a:pathLst>
                <a:path w="3769" h="3185" extrusionOk="0">
                  <a:moveTo>
                    <a:pt x="2043" y="0"/>
                  </a:moveTo>
                  <a:cubicBezTo>
                    <a:pt x="1977" y="0"/>
                    <a:pt x="1911" y="4"/>
                    <a:pt x="1845" y="12"/>
                  </a:cubicBezTo>
                  <a:cubicBezTo>
                    <a:pt x="1170" y="111"/>
                    <a:pt x="536" y="408"/>
                    <a:pt x="0" y="845"/>
                  </a:cubicBezTo>
                  <a:lnTo>
                    <a:pt x="3510" y="3185"/>
                  </a:lnTo>
                  <a:cubicBezTo>
                    <a:pt x="3729" y="2570"/>
                    <a:pt x="3768" y="1916"/>
                    <a:pt x="3649" y="1281"/>
                  </a:cubicBezTo>
                  <a:cubicBezTo>
                    <a:pt x="3485" y="515"/>
                    <a:pt x="2800" y="0"/>
                    <a:pt x="2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0"/>
            <p:cNvSpPr/>
            <p:nvPr/>
          </p:nvSpPr>
          <p:spPr>
            <a:xfrm>
              <a:off x="7785886" y="1599252"/>
              <a:ext cx="672033" cy="311354"/>
            </a:xfrm>
            <a:custGeom>
              <a:avLst/>
              <a:gdLst/>
              <a:ahLst/>
              <a:cxnLst/>
              <a:rect l="l" t="t" r="r" b="b"/>
              <a:pathLst>
                <a:path w="5368" h="2487" extrusionOk="0">
                  <a:moveTo>
                    <a:pt x="1572" y="1"/>
                  </a:moveTo>
                  <a:cubicBezTo>
                    <a:pt x="641" y="1"/>
                    <a:pt x="1" y="550"/>
                    <a:pt x="93" y="844"/>
                  </a:cubicBezTo>
                  <a:cubicBezTo>
                    <a:pt x="113" y="944"/>
                    <a:pt x="251" y="1003"/>
                    <a:pt x="450" y="1043"/>
                  </a:cubicBezTo>
                  <a:cubicBezTo>
                    <a:pt x="906" y="1122"/>
                    <a:pt x="1719" y="1122"/>
                    <a:pt x="2552" y="1261"/>
                  </a:cubicBezTo>
                  <a:cubicBezTo>
                    <a:pt x="3762" y="1439"/>
                    <a:pt x="3861" y="2133"/>
                    <a:pt x="4099" y="2371"/>
                  </a:cubicBezTo>
                  <a:cubicBezTo>
                    <a:pt x="4196" y="2460"/>
                    <a:pt x="4404" y="2487"/>
                    <a:pt x="4622" y="2487"/>
                  </a:cubicBezTo>
                  <a:cubicBezTo>
                    <a:pt x="4938" y="2487"/>
                    <a:pt x="5273" y="2431"/>
                    <a:pt x="5308" y="2431"/>
                  </a:cubicBezTo>
                  <a:cubicBezTo>
                    <a:pt x="5368" y="2034"/>
                    <a:pt x="5229" y="1618"/>
                    <a:pt x="4932" y="1340"/>
                  </a:cubicBezTo>
                  <a:cubicBezTo>
                    <a:pt x="4416" y="785"/>
                    <a:pt x="2849" y="111"/>
                    <a:pt x="1798" y="11"/>
                  </a:cubicBezTo>
                  <a:cubicBezTo>
                    <a:pt x="1721" y="4"/>
                    <a:pt x="1646" y="1"/>
                    <a:pt x="15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0"/>
            <p:cNvSpPr/>
            <p:nvPr/>
          </p:nvSpPr>
          <p:spPr>
            <a:xfrm>
              <a:off x="7812302" y="1685259"/>
              <a:ext cx="638231" cy="225347"/>
            </a:xfrm>
            <a:custGeom>
              <a:avLst/>
              <a:gdLst/>
              <a:ahLst/>
              <a:cxnLst/>
              <a:rect l="l" t="t" r="r" b="b"/>
              <a:pathLst>
                <a:path w="5098" h="1800" extrusionOk="0">
                  <a:moveTo>
                    <a:pt x="5097" y="1744"/>
                  </a:moveTo>
                  <a:cubicBezTo>
                    <a:pt x="5096" y="1744"/>
                    <a:pt x="5093" y="1744"/>
                    <a:pt x="5089" y="1744"/>
                  </a:cubicBezTo>
                  <a:lnTo>
                    <a:pt x="5089" y="1744"/>
                  </a:lnTo>
                  <a:cubicBezTo>
                    <a:pt x="5092" y="1744"/>
                    <a:pt x="5095" y="1744"/>
                    <a:pt x="5097" y="1744"/>
                  </a:cubicBezTo>
                  <a:close/>
                  <a:moveTo>
                    <a:pt x="1329" y="1"/>
                  </a:moveTo>
                  <a:cubicBezTo>
                    <a:pt x="1179" y="1"/>
                    <a:pt x="1021" y="6"/>
                    <a:pt x="853" y="19"/>
                  </a:cubicBezTo>
                  <a:cubicBezTo>
                    <a:pt x="80" y="78"/>
                    <a:pt x="1" y="197"/>
                    <a:pt x="239" y="356"/>
                  </a:cubicBezTo>
                  <a:cubicBezTo>
                    <a:pt x="695" y="435"/>
                    <a:pt x="1508" y="435"/>
                    <a:pt x="2341" y="574"/>
                  </a:cubicBezTo>
                  <a:cubicBezTo>
                    <a:pt x="3551" y="752"/>
                    <a:pt x="3650" y="1446"/>
                    <a:pt x="3888" y="1684"/>
                  </a:cubicBezTo>
                  <a:cubicBezTo>
                    <a:pt x="3985" y="1773"/>
                    <a:pt x="4193" y="1800"/>
                    <a:pt x="4411" y="1800"/>
                  </a:cubicBezTo>
                  <a:cubicBezTo>
                    <a:pt x="4711" y="1800"/>
                    <a:pt x="5027" y="1750"/>
                    <a:pt x="5089" y="1744"/>
                  </a:cubicBezTo>
                  <a:lnTo>
                    <a:pt x="5089" y="1744"/>
                  </a:lnTo>
                  <a:cubicBezTo>
                    <a:pt x="5068" y="1745"/>
                    <a:pt x="5046" y="1746"/>
                    <a:pt x="5025" y="1746"/>
                  </a:cubicBezTo>
                  <a:cubicBezTo>
                    <a:pt x="4715" y="1746"/>
                    <a:pt x="4426" y="1629"/>
                    <a:pt x="4205" y="1427"/>
                  </a:cubicBezTo>
                  <a:cubicBezTo>
                    <a:pt x="3909" y="1075"/>
                    <a:pt x="3390" y="1"/>
                    <a:pt x="1329" y="1"/>
                  </a:cubicBezTo>
                  <a:close/>
                </a:path>
              </a:pathLst>
            </a:custGeom>
            <a:solidFill>
              <a:srgbClr val="A33B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8475196" y="1478566"/>
              <a:ext cx="82126" cy="80874"/>
            </a:xfrm>
            <a:custGeom>
              <a:avLst/>
              <a:gdLst/>
              <a:ahLst/>
              <a:cxnLst/>
              <a:rect l="l" t="t" r="r" b="b"/>
              <a:pathLst>
                <a:path w="656" h="646" extrusionOk="0">
                  <a:moveTo>
                    <a:pt x="354" y="1"/>
                  </a:moveTo>
                  <a:cubicBezTo>
                    <a:pt x="294" y="1"/>
                    <a:pt x="234" y="16"/>
                    <a:pt x="179" y="43"/>
                  </a:cubicBezTo>
                  <a:cubicBezTo>
                    <a:pt x="120" y="83"/>
                    <a:pt x="80" y="123"/>
                    <a:pt x="60" y="182"/>
                  </a:cubicBezTo>
                  <a:cubicBezTo>
                    <a:pt x="40" y="202"/>
                    <a:pt x="21" y="242"/>
                    <a:pt x="21" y="262"/>
                  </a:cubicBezTo>
                  <a:cubicBezTo>
                    <a:pt x="1" y="321"/>
                    <a:pt x="1" y="381"/>
                    <a:pt x="21" y="440"/>
                  </a:cubicBezTo>
                  <a:cubicBezTo>
                    <a:pt x="40" y="500"/>
                    <a:pt x="80" y="539"/>
                    <a:pt x="120" y="579"/>
                  </a:cubicBezTo>
                  <a:cubicBezTo>
                    <a:pt x="179" y="623"/>
                    <a:pt x="250" y="646"/>
                    <a:pt x="323" y="646"/>
                  </a:cubicBezTo>
                  <a:cubicBezTo>
                    <a:pt x="348" y="646"/>
                    <a:pt x="373" y="643"/>
                    <a:pt x="397" y="638"/>
                  </a:cubicBezTo>
                  <a:cubicBezTo>
                    <a:pt x="516" y="599"/>
                    <a:pt x="596" y="519"/>
                    <a:pt x="635" y="400"/>
                  </a:cubicBezTo>
                  <a:cubicBezTo>
                    <a:pt x="635" y="400"/>
                    <a:pt x="635" y="381"/>
                    <a:pt x="635" y="361"/>
                  </a:cubicBezTo>
                  <a:cubicBezTo>
                    <a:pt x="635" y="341"/>
                    <a:pt x="615" y="341"/>
                    <a:pt x="615" y="321"/>
                  </a:cubicBezTo>
                  <a:cubicBezTo>
                    <a:pt x="596" y="321"/>
                    <a:pt x="596" y="361"/>
                    <a:pt x="596" y="361"/>
                  </a:cubicBezTo>
                  <a:cubicBezTo>
                    <a:pt x="596" y="381"/>
                    <a:pt x="596" y="381"/>
                    <a:pt x="596" y="400"/>
                  </a:cubicBezTo>
                  <a:cubicBezTo>
                    <a:pt x="596" y="420"/>
                    <a:pt x="576" y="440"/>
                    <a:pt x="576" y="460"/>
                  </a:cubicBezTo>
                  <a:cubicBezTo>
                    <a:pt x="536" y="519"/>
                    <a:pt x="496" y="559"/>
                    <a:pt x="437" y="579"/>
                  </a:cubicBezTo>
                  <a:cubicBezTo>
                    <a:pt x="407" y="589"/>
                    <a:pt x="377" y="594"/>
                    <a:pt x="348" y="594"/>
                  </a:cubicBezTo>
                  <a:cubicBezTo>
                    <a:pt x="318" y="594"/>
                    <a:pt x="288" y="589"/>
                    <a:pt x="258" y="579"/>
                  </a:cubicBezTo>
                  <a:cubicBezTo>
                    <a:pt x="219" y="559"/>
                    <a:pt x="199" y="559"/>
                    <a:pt x="179" y="519"/>
                  </a:cubicBezTo>
                  <a:cubicBezTo>
                    <a:pt x="159" y="519"/>
                    <a:pt x="140" y="500"/>
                    <a:pt x="140" y="480"/>
                  </a:cubicBezTo>
                  <a:cubicBezTo>
                    <a:pt x="80" y="400"/>
                    <a:pt x="60" y="321"/>
                    <a:pt x="100" y="222"/>
                  </a:cubicBezTo>
                  <a:cubicBezTo>
                    <a:pt x="120" y="143"/>
                    <a:pt x="199" y="83"/>
                    <a:pt x="278" y="63"/>
                  </a:cubicBezTo>
                  <a:cubicBezTo>
                    <a:pt x="299" y="58"/>
                    <a:pt x="320" y="56"/>
                    <a:pt x="340" y="56"/>
                  </a:cubicBezTo>
                  <a:cubicBezTo>
                    <a:pt x="476" y="56"/>
                    <a:pt x="598" y="166"/>
                    <a:pt x="615" y="321"/>
                  </a:cubicBezTo>
                  <a:lnTo>
                    <a:pt x="655" y="321"/>
                  </a:lnTo>
                  <a:cubicBezTo>
                    <a:pt x="635" y="301"/>
                    <a:pt x="635" y="281"/>
                    <a:pt x="635" y="262"/>
                  </a:cubicBezTo>
                  <a:cubicBezTo>
                    <a:pt x="635" y="242"/>
                    <a:pt x="635" y="222"/>
                    <a:pt x="635" y="202"/>
                  </a:cubicBezTo>
                  <a:cubicBezTo>
                    <a:pt x="635" y="143"/>
                    <a:pt x="596" y="103"/>
                    <a:pt x="556" y="63"/>
                  </a:cubicBezTo>
                  <a:cubicBezTo>
                    <a:pt x="492" y="21"/>
                    <a:pt x="423"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8368407" y="1737213"/>
              <a:ext cx="37433" cy="29921"/>
            </a:xfrm>
            <a:custGeom>
              <a:avLst/>
              <a:gdLst/>
              <a:ahLst/>
              <a:cxnLst/>
              <a:rect l="l" t="t" r="r" b="b"/>
              <a:pathLst>
                <a:path w="299" h="239" extrusionOk="0">
                  <a:moveTo>
                    <a:pt x="21" y="0"/>
                  </a:moveTo>
                  <a:lnTo>
                    <a:pt x="1" y="20"/>
                  </a:lnTo>
                  <a:lnTo>
                    <a:pt x="1" y="40"/>
                  </a:lnTo>
                  <a:lnTo>
                    <a:pt x="80" y="80"/>
                  </a:lnTo>
                  <a:cubicBezTo>
                    <a:pt x="80" y="80"/>
                    <a:pt x="80" y="99"/>
                    <a:pt x="80" y="99"/>
                  </a:cubicBezTo>
                  <a:lnTo>
                    <a:pt x="80" y="119"/>
                  </a:lnTo>
                  <a:lnTo>
                    <a:pt x="179" y="198"/>
                  </a:lnTo>
                  <a:lnTo>
                    <a:pt x="239" y="238"/>
                  </a:lnTo>
                  <a:lnTo>
                    <a:pt x="259" y="238"/>
                  </a:lnTo>
                  <a:cubicBezTo>
                    <a:pt x="259" y="238"/>
                    <a:pt x="279" y="238"/>
                    <a:pt x="279" y="218"/>
                  </a:cubicBezTo>
                  <a:cubicBezTo>
                    <a:pt x="298" y="198"/>
                    <a:pt x="279" y="179"/>
                    <a:pt x="279" y="179"/>
                  </a:cubicBezTo>
                  <a:cubicBezTo>
                    <a:pt x="259" y="159"/>
                    <a:pt x="239" y="139"/>
                    <a:pt x="219" y="139"/>
                  </a:cubicBezTo>
                  <a:lnTo>
                    <a:pt x="199" y="99"/>
                  </a:lnTo>
                  <a:cubicBezTo>
                    <a:pt x="179" y="99"/>
                    <a:pt x="160" y="80"/>
                    <a:pt x="140" y="80"/>
                  </a:cubicBezTo>
                  <a:lnTo>
                    <a:pt x="80" y="40"/>
                  </a:lnTo>
                  <a:cubicBezTo>
                    <a:pt x="80" y="4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8023376" y="1600629"/>
              <a:ext cx="310477" cy="113675"/>
            </a:xfrm>
            <a:custGeom>
              <a:avLst/>
              <a:gdLst/>
              <a:ahLst/>
              <a:cxnLst/>
              <a:rect l="l" t="t" r="r" b="b"/>
              <a:pathLst>
                <a:path w="2480" h="908" extrusionOk="0">
                  <a:moveTo>
                    <a:pt x="40" y="0"/>
                  </a:moveTo>
                  <a:cubicBezTo>
                    <a:pt x="20" y="0"/>
                    <a:pt x="0" y="20"/>
                    <a:pt x="0" y="20"/>
                  </a:cubicBezTo>
                  <a:cubicBezTo>
                    <a:pt x="0" y="40"/>
                    <a:pt x="20" y="40"/>
                    <a:pt x="40" y="40"/>
                  </a:cubicBezTo>
                  <a:lnTo>
                    <a:pt x="100" y="40"/>
                  </a:lnTo>
                  <a:lnTo>
                    <a:pt x="219" y="60"/>
                  </a:lnTo>
                  <a:cubicBezTo>
                    <a:pt x="397" y="100"/>
                    <a:pt x="575" y="139"/>
                    <a:pt x="774" y="179"/>
                  </a:cubicBezTo>
                  <a:cubicBezTo>
                    <a:pt x="813" y="199"/>
                    <a:pt x="873" y="219"/>
                    <a:pt x="913" y="238"/>
                  </a:cubicBezTo>
                  <a:lnTo>
                    <a:pt x="1012" y="278"/>
                  </a:lnTo>
                  <a:cubicBezTo>
                    <a:pt x="1289" y="357"/>
                    <a:pt x="1527" y="457"/>
                    <a:pt x="1785" y="576"/>
                  </a:cubicBezTo>
                  <a:cubicBezTo>
                    <a:pt x="1964" y="635"/>
                    <a:pt x="2142" y="734"/>
                    <a:pt x="2301" y="814"/>
                  </a:cubicBezTo>
                  <a:lnTo>
                    <a:pt x="2440" y="893"/>
                  </a:lnTo>
                  <a:cubicBezTo>
                    <a:pt x="2459" y="903"/>
                    <a:pt x="2469" y="908"/>
                    <a:pt x="2474" y="908"/>
                  </a:cubicBezTo>
                  <a:cubicBezTo>
                    <a:pt x="2479" y="908"/>
                    <a:pt x="2479" y="903"/>
                    <a:pt x="2479" y="893"/>
                  </a:cubicBezTo>
                  <a:lnTo>
                    <a:pt x="2400" y="833"/>
                  </a:lnTo>
                  <a:cubicBezTo>
                    <a:pt x="2380" y="833"/>
                    <a:pt x="2360" y="814"/>
                    <a:pt x="2340" y="794"/>
                  </a:cubicBezTo>
                  <a:cubicBezTo>
                    <a:pt x="2281" y="754"/>
                    <a:pt x="2221" y="714"/>
                    <a:pt x="2162" y="675"/>
                  </a:cubicBezTo>
                  <a:cubicBezTo>
                    <a:pt x="2023" y="595"/>
                    <a:pt x="1865" y="536"/>
                    <a:pt x="1706" y="476"/>
                  </a:cubicBezTo>
                  <a:cubicBezTo>
                    <a:pt x="1627" y="437"/>
                    <a:pt x="1547" y="397"/>
                    <a:pt x="1468" y="377"/>
                  </a:cubicBezTo>
                  <a:lnTo>
                    <a:pt x="1369" y="338"/>
                  </a:lnTo>
                  <a:cubicBezTo>
                    <a:pt x="1230" y="278"/>
                    <a:pt x="1091" y="238"/>
                    <a:pt x="952" y="199"/>
                  </a:cubicBezTo>
                  <a:cubicBezTo>
                    <a:pt x="813" y="159"/>
                    <a:pt x="714" y="119"/>
                    <a:pt x="556" y="100"/>
                  </a:cubicBezTo>
                  <a:cubicBezTo>
                    <a:pt x="417" y="60"/>
                    <a:pt x="258" y="4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7844602" y="2222583"/>
              <a:ext cx="451945" cy="185035"/>
            </a:xfrm>
            <a:custGeom>
              <a:avLst/>
              <a:gdLst/>
              <a:ahLst/>
              <a:cxnLst/>
              <a:rect l="l" t="t" r="r" b="b"/>
              <a:pathLst>
                <a:path w="3610" h="1478" extrusionOk="0">
                  <a:moveTo>
                    <a:pt x="2678" y="0"/>
                  </a:moveTo>
                  <a:cubicBezTo>
                    <a:pt x="2360" y="0"/>
                    <a:pt x="2043" y="70"/>
                    <a:pt x="1746" y="208"/>
                  </a:cubicBezTo>
                  <a:cubicBezTo>
                    <a:pt x="1111" y="546"/>
                    <a:pt x="516" y="982"/>
                    <a:pt x="1" y="1478"/>
                  </a:cubicBezTo>
                  <a:lnTo>
                    <a:pt x="3471" y="1121"/>
                  </a:lnTo>
                  <a:lnTo>
                    <a:pt x="3610" y="208"/>
                  </a:lnTo>
                  <a:cubicBezTo>
                    <a:pt x="3312" y="70"/>
                    <a:pt x="2995" y="0"/>
                    <a:pt x="2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0"/>
            <p:cNvSpPr/>
            <p:nvPr/>
          </p:nvSpPr>
          <p:spPr>
            <a:xfrm>
              <a:off x="6747290" y="2382703"/>
              <a:ext cx="1171927" cy="1471262"/>
            </a:xfrm>
            <a:custGeom>
              <a:avLst/>
              <a:gdLst/>
              <a:ahLst/>
              <a:cxnLst/>
              <a:rect l="l" t="t" r="r" b="b"/>
              <a:pathLst>
                <a:path w="9361" h="11752" extrusionOk="0">
                  <a:moveTo>
                    <a:pt x="9360" y="0"/>
                  </a:moveTo>
                  <a:cubicBezTo>
                    <a:pt x="9360" y="0"/>
                    <a:pt x="8845" y="0"/>
                    <a:pt x="8131" y="40"/>
                  </a:cubicBezTo>
                  <a:cubicBezTo>
                    <a:pt x="7219" y="119"/>
                    <a:pt x="6009" y="258"/>
                    <a:pt x="5374" y="615"/>
                  </a:cubicBezTo>
                  <a:cubicBezTo>
                    <a:pt x="5295" y="675"/>
                    <a:pt x="5216" y="734"/>
                    <a:pt x="5136" y="794"/>
                  </a:cubicBezTo>
                  <a:cubicBezTo>
                    <a:pt x="4343" y="1607"/>
                    <a:pt x="4165" y="3431"/>
                    <a:pt x="4165" y="3431"/>
                  </a:cubicBezTo>
                  <a:lnTo>
                    <a:pt x="1963" y="3193"/>
                  </a:lnTo>
                  <a:cubicBezTo>
                    <a:pt x="1963" y="3193"/>
                    <a:pt x="0" y="9123"/>
                    <a:pt x="1269" y="10888"/>
                  </a:cubicBezTo>
                  <a:cubicBezTo>
                    <a:pt x="1657" y="11427"/>
                    <a:pt x="2274" y="11752"/>
                    <a:pt x="2913" y="11752"/>
                  </a:cubicBezTo>
                  <a:cubicBezTo>
                    <a:pt x="3026" y="11752"/>
                    <a:pt x="3139" y="11741"/>
                    <a:pt x="3252" y="11721"/>
                  </a:cubicBezTo>
                  <a:cubicBezTo>
                    <a:pt x="3788" y="11661"/>
                    <a:pt x="4303" y="11463"/>
                    <a:pt x="4740" y="11185"/>
                  </a:cubicBezTo>
                  <a:lnTo>
                    <a:pt x="8666" y="1686"/>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7154416" y="2387586"/>
              <a:ext cx="677917" cy="1462499"/>
            </a:xfrm>
            <a:custGeom>
              <a:avLst/>
              <a:gdLst/>
              <a:ahLst/>
              <a:cxnLst/>
              <a:rect l="l" t="t" r="r" b="b"/>
              <a:pathLst>
                <a:path w="5415" h="11682" extrusionOk="0">
                  <a:moveTo>
                    <a:pt x="4879" y="1"/>
                  </a:moveTo>
                  <a:cubicBezTo>
                    <a:pt x="3967" y="60"/>
                    <a:pt x="3273" y="100"/>
                    <a:pt x="2658" y="457"/>
                  </a:cubicBezTo>
                  <a:lnTo>
                    <a:pt x="0" y="11682"/>
                  </a:lnTo>
                  <a:cubicBezTo>
                    <a:pt x="536" y="11622"/>
                    <a:pt x="1051" y="11424"/>
                    <a:pt x="1488" y="11146"/>
                  </a:cubicBezTo>
                  <a:lnTo>
                    <a:pt x="5414" y="1647"/>
                  </a:lnTo>
                  <a:lnTo>
                    <a:pt x="4879"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7291001" y="2663259"/>
              <a:ext cx="1658550" cy="1747938"/>
            </a:xfrm>
            <a:custGeom>
              <a:avLst/>
              <a:gdLst/>
              <a:ahLst/>
              <a:cxnLst/>
              <a:rect l="l" t="t" r="r" b="b"/>
              <a:pathLst>
                <a:path w="13248" h="13962" extrusionOk="0">
                  <a:moveTo>
                    <a:pt x="1250" y="0"/>
                  </a:moveTo>
                  <a:cubicBezTo>
                    <a:pt x="1250" y="0"/>
                    <a:pt x="555" y="4165"/>
                    <a:pt x="238" y="7516"/>
                  </a:cubicBezTo>
                  <a:cubicBezTo>
                    <a:pt x="60" y="9281"/>
                    <a:pt x="0" y="10808"/>
                    <a:pt x="179" y="11423"/>
                  </a:cubicBezTo>
                  <a:cubicBezTo>
                    <a:pt x="357" y="12216"/>
                    <a:pt x="873" y="12891"/>
                    <a:pt x="1606" y="13267"/>
                  </a:cubicBezTo>
                  <a:cubicBezTo>
                    <a:pt x="2499" y="13743"/>
                    <a:pt x="3927" y="13961"/>
                    <a:pt x="6168" y="13961"/>
                  </a:cubicBezTo>
                  <a:cubicBezTo>
                    <a:pt x="10392" y="13961"/>
                    <a:pt x="12315" y="13386"/>
                    <a:pt x="12791" y="10848"/>
                  </a:cubicBezTo>
                  <a:cubicBezTo>
                    <a:pt x="13247" y="8290"/>
                    <a:pt x="12494" y="258"/>
                    <a:pt x="12494" y="258"/>
                  </a:cubicBezTo>
                  <a:lnTo>
                    <a:pt x="12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7415192" y="2372688"/>
              <a:ext cx="235863" cy="435169"/>
            </a:xfrm>
            <a:custGeom>
              <a:avLst/>
              <a:gdLst/>
              <a:ahLst/>
              <a:cxnLst/>
              <a:rect l="l" t="t" r="r" b="b"/>
              <a:pathLst>
                <a:path w="1884" h="3476" extrusionOk="0">
                  <a:moveTo>
                    <a:pt x="845" y="1"/>
                  </a:moveTo>
                  <a:cubicBezTo>
                    <a:pt x="431" y="1"/>
                    <a:pt x="1" y="1751"/>
                    <a:pt x="178" y="2639"/>
                  </a:cubicBezTo>
                  <a:cubicBezTo>
                    <a:pt x="327" y="3308"/>
                    <a:pt x="520" y="3475"/>
                    <a:pt x="691" y="3475"/>
                  </a:cubicBezTo>
                  <a:cubicBezTo>
                    <a:pt x="748" y="3475"/>
                    <a:pt x="803" y="3457"/>
                    <a:pt x="852" y="3432"/>
                  </a:cubicBezTo>
                  <a:cubicBezTo>
                    <a:pt x="1051" y="3352"/>
                    <a:pt x="1884" y="1112"/>
                    <a:pt x="1884" y="1112"/>
                  </a:cubicBezTo>
                  <a:lnTo>
                    <a:pt x="852" y="1"/>
                  </a:lnTo>
                  <a:cubicBezTo>
                    <a:pt x="850" y="1"/>
                    <a:pt x="848" y="1"/>
                    <a:pt x="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7506958" y="2304208"/>
              <a:ext cx="1402907" cy="520550"/>
            </a:xfrm>
            <a:custGeom>
              <a:avLst/>
              <a:gdLst/>
              <a:ahLst/>
              <a:cxnLst/>
              <a:rect l="l" t="t" r="r" b="b"/>
              <a:pathLst>
                <a:path w="11206" h="4158" extrusionOk="0">
                  <a:moveTo>
                    <a:pt x="4892" y="0"/>
                  </a:moveTo>
                  <a:cubicBezTo>
                    <a:pt x="3297" y="0"/>
                    <a:pt x="1568" y="129"/>
                    <a:pt x="119" y="548"/>
                  </a:cubicBezTo>
                  <a:cubicBezTo>
                    <a:pt x="119" y="548"/>
                    <a:pt x="774" y="3324"/>
                    <a:pt x="0" y="3979"/>
                  </a:cubicBezTo>
                  <a:cubicBezTo>
                    <a:pt x="0" y="3979"/>
                    <a:pt x="6049" y="4157"/>
                    <a:pt x="8389" y="4157"/>
                  </a:cubicBezTo>
                  <a:cubicBezTo>
                    <a:pt x="10749" y="4157"/>
                    <a:pt x="11205" y="3622"/>
                    <a:pt x="11205" y="2452"/>
                  </a:cubicBezTo>
                  <a:cubicBezTo>
                    <a:pt x="11205" y="1282"/>
                    <a:pt x="10729" y="429"/>
                    <a:pt x="9638" y="310"/>
                  </a:cubicBezTo>
                  <a:cubicBezTo>
                    <a:pt x="9008" y="241"/>
                    <a:pt x="7075" y="0"/>
                    <a:pt x="4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7291001" y="3604202"/>
              <a:ext cx="350163" cy="720107"/>
            </a:xfrm>
            <a:custGeom>
              <a:avLst/>
              <a:gdLst/>
              <a:ahLst/>
              <a:cxnLst/>
              <a:rect l="l" t="t" r="r" b="b"/>
              <a:pathLst>
                <a:path w="2797" h="5752" extrusionOk="0">
                  <a:moveTo>
                    <a:pt x="238" y="0"/>
                  </a:moveTo>
                  <a:cubicBezTo>
                    <a:pt x="60" y="1765"/>
                    <a:pt x="0" y="3292"/>
                    <a:pt x="179" y="3907"/>
                  </a:cubicBezTo>
                  <a:cubicBezTo>
                    <a:pt x="357" y="4700"/>
                    <a:pt x="873" y="5375"/>
                    <a:pt x="1606" y="5751"/>
                  </a:cubicBezTo>
                  <a:cubicBezTo>
                    <a:pt x="2796" y="5077"/>
                    <a:pt x="2380" y="655"/>
                    <a:pt x="2380" y="655"/>
                  </a:cubicBezTo>
                  <a:lnTo>
                    <a:pt x="2380" y="655"/>
                  </a:lnTo>
                  <a:cubicBezTo>
                    <a:pt x="2316" y="657"/>
                    <a:pt x="2253" y="658"/>
                    <a:pt x="2192" y="658"/>
                  </a:cubicBezTo>
                  <a:cubicBezTo>
                    <a:pt x="1176" y="658"/>
                    <a:pt x="575" y="356"/>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7504454" y="2806854"/>
              <a:ext cx="99403" cy="1475268"/>
            </a:xfrm>
            <a:custGeom>
              <a:avLst/>
              <a:gdLst/>
              <a:ahLst/>
              <a:cxnLst/>
              <a:rect l="l" t="t" r="r" b="b"/>
              <a:pathLst>
                <a:path w="794" h="11784" extrusionOk="0">
                  <a:moveTo>
                    <a:pt x="16" y="1"/>
                  </a:moveTo>
                  <a:cubicBezTo>
                    <a:pt x="1" y="1"/>
                    <a:pt x="2" y="93"/>
                    <a:pt x="20" y="202"/>
                  </a:cubicBezTo>
                  <a:cubicBezTo>
                    <a:pt x="40" y="301"/>
                    <a:pt x="40" y="420"/>
                    <a:pt x="60" y="519"/>
                  </a:cubicBezTo>
                  <a:cubicBezTo>
                    <a:pt x="80" y="678"/>
                    <a:pt x="100" y="856"/>
                    <a:pt x="120" y="1015"/>
                  </a:cubicBezTo>
                  <a:cubicBezTo>
                    <a:pt x="219" y="1868"/>
                    <a:pt x="318" y="2701"/>
                    <a:pt x="397" y="3553"/>
                  </a:cubicBezTo>
                  <a:cubicBezTo>
                    <a:pt x="417" y="3791"/>
                    <a:pt x="437" y="4049"/>
                    <a:pt x="457" y="4287"/>
                  </a:cubicBezTo>
                  <a:cubicBezTo>
                    <a:pt x="477" y="4446"/>
                    <a:pt x="496" y="4585"/>
                    <a:pt x="496" y="4743"/>
                  </a:cubicBezTo>
                  <a:cubicBezTo>
                    <a:pt x="596" y="5973"/>
                    <a:pt x="675" y="7222"/>
                    <a:pt x="695" y="8452"/>
                  </a:cubicBezTo>
                  <a:cubicBezTo>
                    <a:pt x="695" y="8888"/>
                    <a:pt x="695" y="9324"/>
                    <a:pt x="675" y="9760"/>
                  </a:cubicBezTo>
                  <a:cubicBezTo>
                    <a:pt x="655" y="9979"/>
                    <a:pt x="655" y="10197"/>
                    <a:pt x="635" y="10395"/>
                  </a:cubicBezTo>
                  <a:cubicBezTo>
                    <a:pt x="596" y="10613"/>
                    <a:pt x="576" y="10831"/>
                    <a:pt x="536" y="11050"/>
                  </a:cubicBezTo>
                  <a:cubicBezTo>
                    <a:pt x="496" y="11168"/>
                    <a:pt x="477" y="11268"/>
                    <a:pt x="437" y="11387"/>
                  </a:cubicBezTo>
                  <a:cubicBezTo>
                    <a:pt x="397" y="11506"/>
                    <a:pt x="338" y="11605"/>
                    <a:pt x="278" y="11704"/>
                  </a:cubicBezTo>
                  <a:cubicBezTo>
                    <a:pt x="239" y="11744"/>
                    <a:pt x="219" y="11783"/>
                    <a:pt x="199" y="11783"/>
                  </a:cubicBezTo>
                  <a:lnTo>
                    <a:pt x="219" y="11783"/>
                  </a:lnTo>
                  <a:cubicBezTo>
                    <a:pt x="338" y="11704"/>
                    <a:pt x="417" y="11585"/>
                    <a:pt x="477" y="11466"/>
                  </a:cubicBezTo>
                  <a:cubicBezTo>
                    <a:pt x="516" y="11367"/>
                    <a:pt x="556" y="11228"/>
                    <a:pt x="576" y="11149"/>
                  </a:cubicBezTo>
                  <a:cubicBezTo>
                    <a:pt x="655" y="10851"/>
                    <a:pt x="715" y="10534"/>
                    <a:pt x="734" y="10236"/>
                  </a:cubicBezTo>
                  <a:cubicBezTo>
                    <a:pt x="774" y="9483"/>
                    <a:pt x="794" y="8709"/>
                    <a:pt x="754" y="7956"/>
                  </a:cubicBezTo>
                  <a:cubicBezTo>
                    <a:pt x="754" y="7579"/>
                    <a:pt x="734" y="7202"/>
                    <a:pt x="715" y="6825"/>
                  </a:cubicBezTo>
                  <a:cubicBezTo>
                    <a:pt x="695" y="6667"/>
                    <a:pt x="675" y="6508"/>
                    <a:pt x="675" y="6330"/>
                  </a:cubicBezTo>
                  <a:cubicBezTo>
                    <a:pt x="655" y="5675"/>
                    <a:pt x="596" y="5001"/>
                    <a:pt x="536" y="4347"/>
                  </a:cubicBezTo>
                  <a:cubicBezTo>
                    <a:pt x="477" y="3752"/>
                    <a:pt x="417" y="3157"/>
                    <a:pt x="358" y="2542"/>
                  </a:cubicBezTo>
                  <a:cubicBezTo>
                    <a:pt x="278" y="1868"/>
                    <a:pt x="199" y="1174"/>
                    <a:pt x="100" y="479"/>
                  </a:cubicBezTo>
                  <a:cubicBezTo>
                    <a:pt x="100" y="360"/>
                    <a:pt x="80" y="241"/>
                    <a:pt x="60" y="142"/>
                  </a:cubicBezTo>
                  <a:cubicBezTo>
                    <a:pt x="60" y="103"/>
                    <a:pt x="40" y="43"/>
                    <a:pt x="20" y="3"/>
                  </a:cubicBezTo>
                  <a:cubicBezTo>
                    <a:pt x="19" y="2"/>
                    <a:pt x="17"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7127124" y="3338544"/>
              <a:ext cx="19906" cy="82001"/>
            </a:xfrm>
            <a:custGeom>
              <a:avLst/>
              <a:gdLst/>
              <a:ahLst/>
              <a:cxnLst/>
              <a:rect l="l" t="t" r="r" b="b"/>
              <a:pathLst>
                <a:path w="159" h="655" extrusionOk="0">
                  <a:moveTo>
                    <a:pt x="119" y="0"/>
                  </a:moveTo>
                  <a:lnTo>
                    <a:pt x="119" y="20"/>
                  </a:lnTo>
                  <a:cubicBezTo>
                    <a:pt x="119" y="20"/>
                    <a:pt x="119" y="40"/>
                    <a:pt x="119" y="40"/>
                  </a:cubicBezTo>
                  <a:lnTo>
                    <a:pt x="99" y="199"/>
                  </a:lnTo>
                  <a:cubicBezTo>
                    <a:pt x="80" y="199"/>
                    <a:pt x="80" y="219"/>
                    <a:pt x="80" y="238"/>
                  </a:cubicBezTo>
                  <a:cubicBezTo>
                    <a:pt x="80" y="238"/>
                    <a:pt x="80" y="238"/>
                    <a:pt x="80" y="258"/>
                  </a:cubicBezTo>
                  <a:cubicBezTo>
                    <a:pt x="60" y="338"/>
                    <a:pt x="40" y="417"/>
                    <a:pt x="20" y="476"/>
                  </a:cubicBezTo>
                  <a:cubicBezTo>
                    <a:pt x="20" y="516"/>
                    <a:pt x="0" y="575"/>
                    <a:pt x="0" y="615"/>
                  </a:cubicBezTo>
                  <a:cubicBezTo>
                    <a:pt x="0" y="635"/>
                    <a:pt x="0" y="655"/>
                    <a:pt x="0" y="655"/>
                  </a:cubicBezTo>
                  <a:lnTo>
                    <a:pt x="60" y="655"/>
                  </a:lnTo>
                  <a:cubicBezTo>
                    <a:pt x="60" y="635"/>
                    <a:pt x="20" y="635"/>
                    <a:pt x="60" y="635"/>
                  </a:cubicBezTo>
                  <a:cubicBezTo>
                    <a:pt x="80" y="615"/>
                    <a:pt x="80" y="615"/>
                    <a:pt x="80" y="575"/>
                  </a:cubicBezTo>
                  <a:cubicBezTo>
                    <a:pt x="99" y="536"/>
                    <a:pt x="99" y="476"/>
                    <a:pt x="99" y="456"/>
                  </a:cubicBezTo>
                  <a:lnTo>
                    <a:pt x="99" y="377"/>
                  </a:lnTo>
                  <a:lnTo>
                    <a:pt x="99" y="357"/>
                  </a:lnTo>
                  <a:cubicBezTo>
                    <a:pt x="119" y="318"/>
                    <a:pt x="139" y="278"/>
                    <a:pt x="139" y="238"/>
                  </a:cubicBezTo>
                  <a:lnTo>
                    <a:pt x="139" y="139"/>
                  </a:lnTo>
                  <a:cubicBezTo>
                    <a:pt x="139" y="100"/>
                    <a:pt x="139" y="60"/>
                    <a:pt x="159" y="20"/>
                  </a:cubicBezTo>
                  <a:cubicBezTo>
                    <a:pt x="159" y="20"/>
                    <a:pt x="159"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7161802" y="2809733"/>
              <a:ext cx="109418" cy="465341"/>
            </a:xfrm>
            <a:custGeom>
              <a:avLst/>
              <a:gdLst/>
              <a:ahLst/>
              <a:cxnLst/>
              <a:rect l="l" t="t" r="r" b="b"/>
              <a:pathLst>
                <a:path w="874" h="3717" extrusionOk="0">
                  <a:moveTo>
                    <a:pt x="854" y="0"/>
                  </a:moveTo>
                  <a:cubicBezTo>
                    <a:pt x="854" y="0"/>
                    <a:pt x="834" y="20"/>
                    <a:pt x="834" y="60"/>
                  </a:cubicBezTo>
                  <a:cubicBezTo>
                    <a:pt x="814" y="80"/>
                    <a:pt x="814" y="99"/>
                    <a:pt x="814" y="159"/>
                  </a:cubicBezTo>
                  <a:cubicBezTo>
                    <a:pt x="794" y="218"/>
                    <a:pt x="774" y="258"/>
                    <a:pt x="774" y="318"/>
                  </a:cubicBezTo>
                  <a:lnTo>
                    <a:pt x="596" y="1111"/>
                  </a:lnTo>
                  <a:cubicBezTo>
                    <a:pt x="576" y="1190"/>
                    <a:pt x="536" y="1289"/>
                    <a:pt x="536" y="1329"/>
                  </a:cubicBezTo>
                  <a:cubicBezTo>
                    <a:pt x="517" y="1388"/>
                    <a:pt x="497" y="1428"/>
                    <a:pt x="497" y="1468"/>
                  </a:cubicBezTo>
                  <a:cubicBezTo>
                    <a:pt x="398" y="1864"/>
                    <a:pt x="318" y="2241"/>
                    <a:pt x="219" y="2638"/>
                  </a:cubicBezTo>
                  <a:cubicBezTo>
                    <a:pt x="160" y="2896"/>
                    <a:pt x="100" y="3173"/>
                    <a:pt x="41" y="3451"/>
                  </a:cubicBezTo>
                  <a:cubicBezTo>
                    <a:pt x="21" y="3530"/>
                    <a:pt x="1" y="3590"/>
                    <a:pt x="1" y="3669"/>
                  </a:cubicBezTo>
                  <a:cubicBezTo>
                    <a:pt x="1" y="3698"/>
                    <a:pt x="1" y="3717"/>
                    <a:pt x="9" y="3717"/>
                  </a:cubicBezTo>
                  <a:cubicBezTo>
                    <a:pt x="12" y="3717"/>
                    <a:pt x="15" y="3714"/>
                    <a:pt x="21" y="3709"/>
                  </a:cubicBezTo>
                  <a:cubicBezTo>
                    <a:pt x="41" y="3669"/>
                    <a:pt x="41" y="3610"/>
                    <a:pt x="41" y="3590"/>
                  </a:cubicBezTo>
                  <a:cubicBezTo>
                    <a:pt x="60" y="3550"/>
                    <a:pt x="80" y="3510"/>
                    <a:pt x="80" y="3471"/>
                  </a:cubicBezTo>
                  <a:cubicBezTo>
                    <a:pt x="120" y="3391"/>
                    <a:pt x="140" y="3292"/>
                    <a:pt x="160" y="3193"/>
                  </a:cubicBezTo>
                  <a:cubicBezTo>
                    <a:pt x="219" y="2955"/>
                    <a:pt x="259" y="2737"/>
                    <a:pt x="318" y="2499"/>
                  </a:cubicBezTo>
                  <a:cubicBezTo>
                    <a:pt x="338" y="2380"/>
                    <a:pt x="378" y="2261"/>
                    <a:pt x="398" y="2142"/>
                  </a:cubicBezTo>
                  <a:cubicBezTo>
                    <a:pt x="417" y="2083"/>
                    <a:pt x="417" y="2023"/>
                    <a:pt x="437" y="1983"/>
                  </a:cubicBezTo>
                  <a:cubicBezTo>
                    <a:pt x="497" y="1785"/>
                    <a:pt x="536" y="1547"/>
                    <a:pt x="576" y="1369"/>
                  </a:cubicBezTo>
                  <a:cubicBezTo>
                    <a:pt x="616" y="1170"/>
                    <a:pt x="655" y="1032"/>
                    <a:pt x="695" y="813"/>
                  </a:cubicBezTo>
                  <a:cubicBezTo>
                    <a:pt x="754" y="595"/>
                    <a:pt x="794" y="377"/>
                    <a:pt x="854" y="159"/>
                  </a:cubicBezTo>
                  <a:cubicBezTo>
                    <a:pt x="854" y="119"/>
                    <a:pt x="854" y="80"/>
                    <a:pt x="854" y="60"/>
                  </a:cubicBezTo>
                  <a:cubicBezTo>
                    <a:pt x="873" y="40"/>
                    <a:pt x="873" y="20"/>
                    <a:pt x="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7948887" y="4505459"/>
              <a:ext cx="7512" cy="139089"/>
            </a:xfrm>
            <a:custGeom>
              <a:avLst/>
              <a:gdLst/>
              <a:ahLst/>
              <a:cxnLst/>
              <a:rect l="l" t="t" r="r" b="b"/>
              <a:pathLst>
                <a:path w="60" h="1111" extrusionOk="0">
                  <a:moveTo>
                    <a:pt x="20" y="0"/>
                  </a:moveTo>
                  <a:cubicBezTo>
                    <a:pt x="40" y="20"/>
                    <a:pt x="40" y="40"/>
                    <a:pt x="40" y="60"/>
                  </a:cubicBezTo>
                  <a:cubicBezTo>
                    <a:pt x="40" y="60"/>
                    <a:pt x="40" y="60"/>
                    <a:pt x="40" y="79"/>
                  </a:cubicBezTo>
                  <a:cubicBezTo>
                    <a:pt x="20" y="119"/>
                    <a:pt x="20" y="139"/>
                    <a:pt x="20" y="179"/>
                  </a:cubicBezTo>
                  <a:lnTo>
                    <a:pt x="20" y="377"/>
                  </a:lnTo>
                  <a:lnTo>
                    <a:pt x="20" y="476"/>
                  </a:lnTo>
                  <a:cubicBezTo>
                    <a:pt x="20" y="496"/>
                    <a:pt x="20" y="516"/>
                    <a:pt x="20" y="536"/>
                  </a:cubicBezTo>
                  <a:cubicBezTo>
                    <a:pt x="0" y="595"/>
                    <a:pt x="0" y="655"/>
                    <a:pt x="20" y="714"/>
                  </a:cubicBezTo>
                  <a:lnTo>
                    <a:pt x="20" y="873"/>
                  </a:lnTo>
                  <a:lnTo>
                    <a:pt x="20" y="1071"/>
                  </a:lnTo>
                  <a:cubicBezTo>
                    <a:pt x="20" y="1071"/>
                    <a:pt x="20" y="1091"/>
                    <a:pt x="20" y="1091"/>
                  </a:cubicBezTo>
                  <a:cubicBezTo>
                    <a:pt x="20" y="1111"/>
                    <a:pt x="20" y="1111"/>
                    <a:pt x="40" y="1111"/>
                  </a:cubicBezTo>
                  <a:cubicBezTo>
                    <a:pt x="60" y="1111"/>
                    <a:pt x="60" y="1091"/>
                    <a:pt x="60" y="1091"/>
                  </a:cubicBezTo>
                  <a:cubicBezTo>
                    <a:pt x="60" y="1091"/>
                    <a:pt x="60" y="1071"/>
                    <a:pt x="60" y="1051"/>
                  </a:cubicBezTo>
                  <a:lnTo>
                    <a:pt x="60" y="1011"/>
                  </a:lnTo>
                  <a:lnTo>
                    <a:pt x="60" y="774"/>
                  </a:lnTo>
                  <a:cubicBezTo>
                    <a:pt x="60" y="754"/>
                    <a:pt x="60" y="714"/>
                    <a:pt x="60" y="694"/>
                  </a:cubicBezTo>
                  <a:cubicBezTo>
                    <a:pt x="60" y="694"/>
                    <a:pt x="60" y="674"/>
                    <a:pt x="60" y="655"/>
                  </a:cubicBezTo>
                  <a:lnTo>
                    <a:pt x="60" y="317"/>
                  </a:lnTo>
                  <a:lnTo>
                    <a:pt x="60" y="79"/>
                  </a:lnTo>
                  <a:cubicBezTo>
                    <a:pt x="60" y="40"/>
                    <a:pt x="60" y="2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7948887" y="4737815"/>
              <a:ext cx="7512" cy="413260"/>
            </a:xfrm>
            <a:custGeom>
              <a:avLst/>
              <a:gdLst/>
              <a:ahLst/>
              <a:cxnLst/>
              <a:rect l="l" t="t" r="r" b="b"/>
              <a:pathLst>
                <a:path w="60" h="3301" extrusionOk="0">
                  <a:moveTo>
                    <a:pt x="37" y="0"/>
                  </a:moveTo>
                  <a:cubicBezTo>
                    <a:pt x="32" y="0"/>
                    <a:pt x="26" y="2"/>
                    <a:pt x="20" y="8"/>
                  </a:cubicBezTo>
                  <a:cubicBezTo>
                    <a:pt x="20" y="28"/>
                    <a:pt x="20" y="88"/>
                    <a:pt x="40" y="127"/>
                  </a:cubicBezTo>
                  <a:cubicBezTo>
                    <a:pt x="40" y="167"/>
                    <a:pt x="40" y="187"/>
                    <a:pt x="40" y="226"/>
                  </a:cubicBezTo>
                  <a:cubicBezTo>
                    <a:pt x="20" y="306"/>
                    <a:pt x="0" y="385"/>
                    <a:pt x="20" y="464"/>
                  </a:cubicBezTo>
                  <a:lnTo>
                    <a:pt x="20" y="1099"/>
                  </a:lnTo>
                  <a:lnTo>
                    <a:pt x="20" y="1416"/>
                  </a:lnTo>
                  <a:lnTo>
                    <a:pt x="20" y="1555"/>
                  </a:lnTo>
                  <a:lnTo>
                    <a:pt x="20" y="2091"/>
                  </a:lnTo>
                  <a:lnTo>
                    <a:pt x="20" y="2586"/>
                  </a:lnTo>
                  <a:lnTo>
                    <a:pt x="20" y="3181"/>
                  </a:lnTo>
                  <a:cubicBezTo>
                    <a:pt x="20" y="3201"/>
                    <a:pt x="20" y="3241"/>
                    <a:pt x="20" y="3261"/>
                  </a:cubicBezTo>
                  <a:cubicBezTo>
                    <a:pt x="20" y="3280"/>
                    <a:pt x="20" y="3300"/>
                    <a:pt x="40" y="3300"/>
                  </a:cubicBezTo>
                  <a:cubicBezTo>
                    <a:pt x="60" y="3300"/>
                    <a:pt x="60" y="3280"/>
                    <a:pt x="60" y="3261"/>
                  </a:cubicBezTo>
                  <a:lnTo>
                    <a:pt x="60" y="3161"/>
                  </a:lnTo>
                  <a:lnTo>
                    <a:pt x="60" y="3023"/>
                  </a:lnTo>
                  <a:lnTo>
                    <a:pt x="60" y="2309"/>
                  </a:lnTo>
                  <a:lnTo>
                    <a:pt x="60" y="2110"/>
                  </a:lnTo>
                  <a:lnTo>
                    <a:pt x="60" y="1991"/>
                  </a:lnTo>
                  <a:lnTo>
                    <a:pt x="60" y="940"/>
                  </a:lnTo>
                  <a:lnTo>
                    <a:pt x="60" y="226"/>
                  </a:lnTo>
                  <a:lnTo>
                    <a:pt x="60" y="28"/>
                  </a:lnTo>
                  <a:cubicBezTo>
                    <a:pt x="60" y="14"/>
                    <a:pt x="50" y="0"/>
                    <a:pt x="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7246307" y="3827669"/>
              <a:ext cx="7512" cy="27417"/>
            </a:xfrm>
            <a:custGeom>
              <a:avLst/>
              <a:gdLst/>
              <a:ahLst/>
              <a:cxnLst/>
              <a:rect l="l" t="t" r="r" b="b"/>
              <a:pathLst>
                <a:path w="60" h="219" extrusionOk="0">
                  <a:moveTo>
                    <a:pt x="20" y="0"/>
                  </a:moveTo>
                  <a:lnTo>
                    <a:pt x="20" y="20"/>
                  </a:lnTo>
                  <a:cubicBezTo>
                    <a:pt x="20" y="20"/>
                    <a:pt x="20" y="40"/>
                    <a:pt x="20" y="60"/>
                  </a:cubicBezTo>
                  <a:cubicBezTo>
                    <a:pt x="20" y="60"/>
                    <a:pt x="20" y="79"/>
                    <a:pt x="20" y="79"/>
                  </a:cubicBezTo>
                  <a:cubicBezTo>
                    <a:pt x="0" y="99"/>
                    <a:pt x="0" y="119"/>
                    <a:pt x="0" y="159"/>
                  </a:cubicBezTo>
                  <a:cubicBezTo>
                    <a:pt x="0" y="179"/>
                    <a:pt x="0" y="179"/>
                    <a:pt x="0" y="198"/>
                  </a:cubicBezTo>
                  <a:cubicBezTo>
                    <a:pt x="0" y="218"/>
                    <a:pt x="0" y="218"/>
                    <a:pt x="0" y="218"/>
                  </a:cubicBezTo>
                  <a:lnTo>
                    <a:pt x="20" y="218"/>
                  </a:lnTo>
                  <a:lnTo>
                    <a:pt x="20" y="198"/>
                  </a:lnTo>
                  <a:cubicBezTo>
                    <a:pt x="40" y="198"/>
                    <a:pt x="40" y="179"/>
                    <a:pt x="40" y="179"/>
                  </a:cubicBezTo>
                  <a:cubicBezTo>
                    <a:pt x="40" y="179"/>
                    <a:pt x="40" y="159"/>
                    <a:pt x="40" y="139"/>
                  </a:cubicBezTo>
                  <a:lnTo>
                    <a:pt x="40" y="119"/>
                  </a:lnTo>
                  <a:cubicBezTo>
                    <a:pt x="60" y="99"/>
                    <a:pt x="60" y="99"/>
                    <a:pt x="60" y="79"/>
                  </a:cubicBezTo>
                  <a:cubicBezTo>
                    <a:pt x="60" y="60"/>
                    <a:pt x="60" y="60"/>
                    <a:pt x="60" y="40"/>
                  </a:cubicBezTo>
                  <a:cubicBezTo>
                    <a:pt x="60" y="20"/>
                    <a:pt x="6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7219015" y="3917057"/>
              <a:ext cx="12519" cy="59717"/>
            </a:xfrm>
            <a:custGeom>
              <a:avLst/>
              <a:gdLst/>
              <a:ahLst/>
              <a:cxnLst/>
              <a:rect l="l" t="t" r="r" b="b"/>
              <a:pathLst>
                <a:path w="100" h="477" extrusionOk="0">
                  <a:moveTo>
                    <a:pt x="60" y="0"/>
                  </a:moveTo>
                  <a:cubicBezTo>
                    <a:pt x="60" y="0"/>
                    <a:pt x="60" y="20"/>
                    <a:pt x="60" y="20"/>
                  </a:cubicBezTo>
                  <a:cubicBezTo>
                    <a:pt x="60" y="20"/>
                    <a:pt x="60" y="40"/>
                    <a:pt x="60" y="40"/>
                  </a:cubicBezTo>
                  <a:cubicBezTo>
                    <a:pt x="60" y="79"/>
                    <a:pt x="40" y="99"/>
                    <a:pt x="40" y="139"/>
                  </a:cubicBezTo>
                  <a:cubicBezTo>
                    <a:pt x="40" y="159"/>
                    <a:pt x="40" y="159"/>
                    <a:pt x="40" y="179"/>
                  </a:cubicBezTo>
                  <a:cubicBezTo>
                    <a:pt x="40" y="238"/>
                    <a:pt x="40" y="298"/>
                    <a:pt x="20" y="337"/>
                  </a:cubicBezTo>
                  <a:cubicBezTo>
                    <a:pt x="0" y="377"/>
                    <a:pt x="0" y="417"/>
                    <a:pt x="0" y="456"/>
                  </a:cubicBezTo>
                  <a:cubicBezTo>
                    <a:pt x="0" y="456"/>
                    <a:pt x="0" y="476"/>
                    <a:pt x="0" y="476"/>
                  </a:cubicBezTo>
                  <a:lnTo>
                    <a:pt x="20" y="476"/>
                  </a:lnTo>
                  <a:cubicBezTo>
                    <a:pt x="20" y="456"/>
                    <a:pt x="0" y="456"/>
                    <a:pt x="20" y="456"/>
                  </a:cubicBezTo>
                  <a:cubicBezTo>
                    <a:pt x="60" y="456"/>
                    <a:pt x="60" y="436"/>
                    <a:pt x="60" y="417"/>
                  </a:cubicBezTo>
                  <a:lnTo>
                    <a:pt x="60" y="317"/>
                  </a:lnTo>
                  <a:lnTo>
                    <a:pt x="60" y="278"/>
                  </a:lnTo>
                  <a:cubicBezTo>
                    <a:pt x="60" y="278"/>
                    <a:pt x="60" y="258"/>
                    <a:pt x="60" y="258"/>
                  </a:cubicBezTo>
                  <a:cubicBezTo>
                    <a:pt x="79" y="238"/>
                    <a:pt x="79" y="218"/>
                    <a:pt x="79" y="179"/>
                  </a:cubicBezTo>
                  <a:lnTo>
                    <a:pt x="79" y="99"/>
                  </a:lnTo>
                  <a:cubicBezTo>
                    <a:pt x="79" y="79"/>
                    <a:pt x="99" y="40"/>
                    <a:pt x="99" y="20"/>
                  </a:cubicBezTo>
                  <a:lnTo>
                    <a:pt x="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7194102" y="4038618"/>
              <a:ext cx="10141" cy="62221"/>
            </a:xfrm>
            <a:custGeom>
              <a:avLst/>
              <a:gdLst/>
              <a:ahLst/>
              <a:cxnLst/>
              <a:rect l="l" t="t" r="r" b="b"/>
              <a:pathLst>
                <a:path w="81" h="497" extrusionOk="0">
                  <a:moveTo>
                    <a:pt x="40" y="1"/>
                  </a:moveTo>
                  <a:lnTo>
                    <a:pt x="40" y="21"/>
                  </a:lnTo>
                  <a:lnTo>
                    <a:pt x="40" y="40"/>
                  </a:lnTo>
                  <a:lnTo>
                    <a:pt x="21" y="140"/>
                  </a:lnTo>
                  <a:cubicBezTo>
                    <a:pt x="21" y="159"/>
                    <a:pt x="21" y="179"/>
                    <a:pt x="21" y="179"/>
                  </a:cubicBezTo>
                  <a:cubicBezTo>
                    <a:pt x="21" y="179"/>
                    <a:pt x="21" y="199"/>
                    <a:pt x="21" y="199"/>
                  </a:cubicBezTo>
                  <a:cubicBezTo>
                    <a:pt x="21" y="259"/>
                    <a:pt x="1" y="298"/>
                    <a:pt x="1" y="358"/>
                  </a:cubicBezTo>
                  <a:cubicBezTo>
                    <a:pt x="1" y="378"/>
                    <a:pt x="1" y="417"/>
                    <a:pt x="1" y="457"/>
                  </a:cubicBezTo>
                  <a:cubicBezTo>
                    <a:pt x="1" y="477"/>
                    <a:pt x="1" y="477"/>
                    <a:pt x="1" y="497"/>
                  </a:cubicBezTo>
                  <a:lnTo>
                    <a:pt x="21" y="497"/>
                  </a:lnTo>
                  <a:lnTo>
                    <a:pt x="40" y="457"/>
                  </a:lnTo>
                  <a:cubicBezTo>
                    <a:pt x="60" y="457"/>
                    <a:pt x="60" y="457"/>
                    <a:pt x="60" y="437"/>
                  </a:cubicBezTo>
                  <a:lnTo>
                    <a:pt x="60" y="338"/>
                  </a:lnTo>
                  <a:lnTo>
                    <a:pt x="60" y="278"/>
                  </a:lnTo>
                  <a:cubicBezTo>
                    <a:pt x="60" y="278"/>
                    <a:pt x="60" y="278"/>
                    <a:pt x="60" y="259"/>
                  </a:cubicBezTo>
                  <a:cubicBezTo>
                    <a:pt x="80" y="239"/>
                    <a:pt x="80" y="219"/>
                    <a:pt x="80" y="179"/>
                  </a:cubicBezTo>
                  <a:lnTo>
                    <a:pt x="80" y="100"/>
                  </a:lnTo>
                  <a:cubicBezTo>
                    <a:pt x="80" y="80"/>
                    <a:pt x="80" y="60"/>
                    <a:pt x="80" y="21"/>
                  </a:cubicBez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7176700" y="4162808"/>
              <a:ext cx="7637" cy="59717"/>
            </a:xfrm>
            <a:custGeom>
              <a:avLst/>
              <a:gdLst/>
              <a:ahLst/>
              <a:cxnLst/>
              <a:rect l="l" t="t" r="r" b="b"/>
              <a:pathLst>
                <a:path w="61" h="477" extrusionOk="0">
                  <a:moveTo>
                    <a:pt x="21" y="0"/>
                  </a:moveTo>
                  <a:cubicBezTo>
                    <a:pt x="21" y="0"/>
                    <a:pt x="21" y="0"/>
                    <a:pt x="21" y="20"/>
                  </a:cubicBezTo>
                  <a:lnTo>
                    <a:pt x="21" y="40"/>
                  </a:lnTo>
                  <a:lnTo>
                    <a:pt x="21" y="139"/>
                  </a:lnTo>
                  <a:cubicBezTo>
                    <a:pt x="21" y="139"/>
                    <a:pt x="21" y="159"/>
                    <a:pt x="21" y="159"/>
                  </a:cubicBezTo>
                  <a:cubicBezTo>
                    <a:pt x="21" y="179"/>
                    <a:pt x="21" y="179"/>
                    <a:pt x="21" y="179"/>
                  </a:cubicBezTo>
                  <a:cubicBezTo>
                    <a:pt x="1" y="238"/>
                    <a:pt x="1" y="298"/>
                    <a:pt x="1" y="337"/>
                  </a:cubicBezTo>
                  <a:lnTo>
                    <a:pt x="1" y="456"/>
                  </a:lnTo>
                  <a:cubicBezTo>
                    <a:pt x="1" y="456"/>
                    <a:pt x="1" y="476"/>
                    <a:pt x="1" y="476"/>
                  </a:cubicBezTo>
                  <a:lnTo>
                    <a:pt x="21" y="476"/>
                  </a:lnTo>
                  <a:lnTo>
                    <a:pt x="21" y="456"/>
                  </a:lnTo>
                  <a:cubicBezTo>
                    <a:pt x="41" y="437"/>
                    <a:pt x="41" y="456"/>
                    <a:pt x="41" y="417"/>
                  </a:cubicBezTo>
                  <a:lnTo>
                    <a:pt x="41" y="318"/>
                  </a:lnTo>
                  <a:lnTo>
                    <a:pt x="41" y="278"/>
                  </a:lnTo>
                  <a:cubicBezTo>
                    <a:pt x="41" y="278"/>
                    <a:pt x="41" y="258"/>
                    <a:pt x="41" y="258"/>
                  </a:cubicBezTo>
                  <a:cubicBezTo>
                    <a:pt x="41" y="238"/>
                    <a:pt x="41" y="199"/>
                    <a:pt x="60" y="179"/>
                  </a:cubicBezTo>
                  <a:cubicBezTo>
                    <a:pt x="41" y="139"/>
                    <a:pt x="41" y="119"/>
                    <a:pt x="60" y="100"/>
                  </a:cubicBezTo>
                  <a:cubicBezTo>
                    <a:pt x="41" y="60"/>
                    <a:pt x="41" y="40"/>
                    <a:pt x="60" y="20"/>
                  </a:cubicBezTo>
                  <a:cubicBezTo>
                    <a:pt x="60" y="0"/>
                    <a:pt x="6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0"/>
            <p:cNvSpPr/>
            <p:nvPr/>
          </p:nvSpPr>
          <p:spPr>
            <a:xfrm>
              <a:off x="7164306" y="4286874"/>
              <a:ext cx="5133" cy="59717"/>
            </a:xfrm>
            <a:custGeom>
              <a:avLst/>
              <a:gdLst/>
              <a:ahLst/>
              <a:cxnLst/>
              <a:rect l="l" t="t" r="r" b="b"/>
              <a:pathLst>
                <a:path w="41" h="477" extrusionOk="0">
                  <a:moveTo>
                    <a:pt x="1" y="1"/>
                  </a:moveTo>
                  <a:lnTo>
                    <a:pt x="1" y="140"/>
                  </a:lnTo>
                  <a:cubicBezTo>
                    <a:pt x="1" y="140"/>
                    <a:pt x="1" y="160"/>
                    <a:pt x="1" y="179"/>
                  </a:cubicBezTo>
                  <a:lnTo>
                    <a:pt x="1" y="338"/>
                  </a:lnTo>
                  <a:lnTo>
                    <a:pt x="1" y="457"/>
                  </a:lnTo>
                  <a:cubicBezTo>
                    <a:pt x="1" y="457"/>
                    <a:pt x="1" y="477"/>
                    <a:pt x="1" y="477"/>
                  </a:cubicBezTo>
                  <a:lnTo>
                    <a:pt x="21" y="477"/>
                  </a:lnTo>
                  <a:cubicBezTo>
                    <a:pt x="40" y="457"/>
                    <a:pt x="40" y="457"/>
                    <a:pt x="40" y="437"/>
                  </a:cubicBezTo>
                  <a:lnTo>
                    <a:pt x="40" y="338"/>
                  </a:lnTo>
                  <a:lnTo>
                    <a:pt x="40" y="259"/>
                  </a:lnTo>
                  <a:cubicBezTo>
                    <a:pt x="40" y="239"/>
                    <a:pt x="40" y="219"/>
                    <a:pt x="40" y="179"/>
                  </a:cubicBezTo>
                  <a:cubicBezTo>
                    <a:pt x="40" y="160"/>
                    <a:pt x="40" y="140"/>
                    <a:pt x="40" y="100"/>
                  </a:cubicBezTo>
                  <a:cubicBezTo>
                    <a:pt x="40" y="80"/>
                    <a:pt x="40" y="60"/>
                    <a:pt x="40" y="21"/>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0"/>
            <p:cNvSpPr/>
            <p:nvPr/>
          </p:nvSpPr>
          <p:spPr>
            <a:xfrm>
              <a:off x="7164306" y="4411064"/>
              <a:ext cx="10141" cy="59717"/>
            </a:xfrm>
            <a:custGeom>
              <a:avLst/>
              <a:gdLst/>
              <a:ahLst/>
              <a:cxnLst/>
              <a:rect l="l" t="t" r="r" b="b"/>
              <a:pathLst>
                <a:path w="81" h="477" extrusionOk="0">
                  <a:moveTo>
                    <a:pt x="1" y="0"/>
                  </a:moveTo>
                  <a:lnTo>
                    <a:pt x="1" y="20"/>
                  </a:lnTo>
                  <a:lnTo>
                    <a:pt x="1" y="40"/>
                  </a:lnTo>
                  <a:lnTo>
                    <a:pt x="21" y="139"/>
                  </a:lnTo>
                  <a:lnTo>
                    <a:pt x="21" y="179"/>
                  </a:lnTo>
                  <a:cubicBezTo>
                    <a:pt x="1" y="179"/>
                    <a:pt x="1" y="179"/>
                    <a:pt x="21" y="199"/>
                  </a:cubicBezTo>
                  <a:cubicBezTo>
                    <a:pt x="21" y="238"/>
                    <a:pt x="40" y="298"/>
                    <a:pt x="40" y="357"/>
                  </a:cubicBezTo>
                  <a:cubicBezTo>
                    <a:pt x="40" y="377"/>
                    <a:pt x="60" y="417"/>
                    <a:pt x="60" y="457"/>
                  </a:cubicBezTo>
                  <a:cubicBezTo>
                    <a:pt x="80" y="476"/>
                    <a:pt x="80" y="476"/>
                    <a:pt x="80" y="476"/>
                  </a:cubicBezTo>
                  <a:lnTo>
                    <a:pt x="80" y="457"/>
                  </a:lnTo>
                  <a:lnTo>
                    <a:pt x="80" y="417"/>
                  </a:lnTo>
                  <a:lnTo>
                    <a:pt x="60" y="318"/>
                  </a:lnTo>
                  <a:lnTo>
                    <a:pt x="60" y="278"/>
                  </a:lnTo>
                  <a:lnTo>
                    <a:pt x="60" y="258"/>
                  </a:lnTo>
                  <a:cubicBezTo>
                    <a:pt x="60" y="238"/>
                    <a:pt x="60" y="199"/>
                    <a:pt x="60" y="179"/>
                  </a:cubicBezTo>
                  <a:cubicBezTo>
                    <a:pt x="40" y="159"/>
                    <a:pt x="40" y="119"/>
                    <a:pt x="40" y="100"/>
                  </a:cubicBezTo>
                  <a:cubicBezTo>
                    <a:pt x="40" y="80"/>
                    <a:pt x="40" y="40"/>
                    <a:pt x="40" y="20"/>
                  </a:cubicBezTo>
                  <a:cubicBezTo>
                    <a:pt x="40" y="2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7209000" y="4527743"/>
              <a:ext cx="27417" cy="10015"/>
            </a:xfrm>
            <a:custGeom>
              <a:avLst/>
              <a:gdLst/>
              <a:ahLst/>
              <a:cxnLst/>
              <a:rect l="l" t="t" r="r" b="b"/>
              <a:pathLst>
                <a:path w="219" h="80" extrusionOk="0">
                  <a:moveTo>
                    <a:pt x="21" y="1"/>
                  </a:moveTo>
                  <a:lnTo>
                    <a:pt x="1" y="20"/>
                  </a:lnTo>
                  <a:lnTo>
                    <a:pt x="60" y="60"/>
                  </a:lnTo>
                  <a:cubicBezTo>
                    <a:pt x="100" y="60"/>
                    <a:pt x="120" y="60"/>
                    <a:pt x="140" y="80"/>
                  </a:cubicBezTo>
                  <a:lnTo>
                    <a:pt x="219" y="80"/>
                  </a:lnTo>
                  <a:lnTo>
                    <a:pt x="219" y="40"/>
                  </a:lnTo>
                  <a:cubicBezTo>
                    <a:pt x="199" y="20"/>
                    <a:pt x="199" y="20"/>
                    <a:pt x="199" y="20"/>
                  </a:cubicBezTo>
                  <a:lnTo>
                    <a:pt x="60" y="20"/>
                  </a:lnTo>
                  <a:cubicBezTo>
                    <a:pt x="40" y="1"/>
                    <a:pt x="2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7233913" y="4427965"/>
              <a:ext cx="64599" cy="723988"/>
            </a:xfrm>
            <a:custGeom>
              <a:avLst/>
              <a:gdLst/>
              <a:ahLst/>
              <a:cxnLst/>
              <a:rect l="l" t="t" r="r" b="b"/>
              <a:pathLst>
                <a:path w="516" h="5783" extrusionOk="0">
                  <a:moveTo>
                    <a:pt x="508" y="0"/>
                  </a:moveTo>
                  <a:cubicBezTo>
                    <a:pt x="491" y="0"/>
                    <a:pt x="476" y="49"/>
                    <a:pt x="476" y="84"/>
                  </a:cubicBezTo>
                  <a:lnTo>
                    <a:pt x="456" y="242"/>
                  </a:lnTo>
                  <a:cubicBezTo>
                    <a:pt x="456" y="341"/>
                    <a:pt x="456" y="421"/>
                    <a:pt x="456" y="500"/>
                  </a:cubicBezTo>
                  <a:cubicBezTo>
                    <a:pt x="416" y="917"/>
                    <a:pt x="377" y="1333"/>
                    <a:pt x="357" y="1730"/>
                  </a:cubicBezTo>
                  <a:cubicBezTo>
                    <a:pt x="337" y="1849"/>
                    <a:pt x="317" y="1968"/>
                    <a:pt x="317" y="2087"/>
                  </a:cubicBezTo>
                  <a:cubicBezTo>
                    <a:pt x="297" y="2166"/>
                    <a:pt x="278" y="2245"/>
                    <a:pt x="278" y="2305"/>
                  </a:cubicBezTo>
                  <a:cubicBezTo>
                    <a:pt x="238" y="2900"/>
                    <a:pt x="178" y="3514"/>
                    <a:pt x="139" y="4109"/>
                  </a:cubicBezTo>
                  <a:cubicBezTo>
                    <a:pt x="99" y="4526"/>
                    <a:pt x="59" y="4942"/>
                    <a:pt x="20" y="5379"/>
                  </a:cubicBezTo>
                  <a:cubicBezTo>
                    <a:pt x="0" y="5478"/>
                    <a:pt x="0" y="5597"/>
                    <a:pt x="0" y="5716"/>
                  </a:cubicBezTo>
                  <a:cubicBezTo>
                    <a:pt x="0" y="5760"/>
                    <a:pt x="11" y="5783"/>
                    <a:pt x="25" y="5783"/>
                  </a:cubicBezTo>
                  <a:cubicBezTo>
                    <a:pt x="30" y="5783"/>
                    <a:pt x="35" y="5780"/>
                    <a:pt x="40" y="5775"/>
                  </a:cubicBezTo>
                  <a:cubicBezTo>
                    <a:pt x="40" y="5716"/>
                    <a:pt x="59" y="5617"/>
                    <a:pt x="59" y="5557"/>
                  </a:cubicBezTo>
                  <a:cubicBezTo>
                    <a:pt x="59" y="5498"/>
                    <a:pt x="79" y="5438"/>
                    <a:pt x="79" y="5398"/>
                  </a:cubicBezTo>
                  <a:cubicBezTo>
                    <a:pt x="119" y="5260"/>
                    <a:pt x="119" y="5101"/>
                    <a:pt x="139" y="4962"/>
                  </a:cubicBezTo>
                  <a:cubicBezTo>
                    <a:pt x="178" y="4585"/>
                    <a:pt x="198" y="4228"/>
                    <a:pt x="218" y="3852"/>
                  </a:cubicBezTo>
                  <a:lnTo>
                    <a:pt x="278" y="3316"/>
                  </a:lnTo>
                  <a:cubicBezTo>
                    <a:pt x="278" y="3237"/>
                    <a:pt x="297" y="3157"/>
                    <a:pt x="297" y="3058"/>
                  </a:cubicBezTo>
                  <a:cubicBezTo>
                    <a:pt x="317" y="2741"/>
                    <a:pt x="357" y="2404"/>
                    <a:pt x="377" y="2106"/>
                  </a:cubicBezTo>
                  <a:cubicBezTo>
                    <a:pt x="397" y="1829"/>
                    <a:pt x="416" y="1531"/>
                    <a:pt x="436" y="1234"/>
                  </a:cubicBezTo>
                  <a:cubicBezTo>
                    <a:pt x="476" y="897"/>
                    <a:pt x="496" y="560"/>
                    <a:pt x="516" y="222"/>
                  </a:cubicBezTo>
                  <a:lnTo>
                    <a:pt x="516" y="64"/>
                  </a:lnTo>
                  <a:cubicBezTo>
                    <a:pt x="516" y="44"/>
                    <a:pt x="516" y="24"/>
                    <a:pt x="516" y="4"/>
                  </a:cubicBezTo>
                  <a:cubicBezTo>
                    <a:pt x="513" y="2"/>
                    <a:pt x="510" y="0"/>
                    <a:pt x="5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7506958" y="2372688"/>
              <a:ext cx="49827" cy="429661"/>
            </a:xfrm>
            <a:custGeom>
              <a:avLst/>
              <a:gdLst/>
              <a:ahLst/>
              <a:cxnLst/>
              <a:rect l="l" t="t" r="r" b="b"/>
              <a:pathLst>
                <a:path w="398" h="3432" extrusionOk="0">
                  <a:moveTo>
                    <a:pt x="100" y="1"/>
                  </a:moveTo>
                  <a:cubicBezTo>
                    <a:pt x="100" y="1"/>
                    <a:pt x="100" y="21"/>
                    <a:pt x="100" y="60"/>
                  </a:cubicBezTo>
                  <a:cubicBezTo>
                    <a:pt x="119" y="100"/>
                    <a:pt x="119" y="120"/>
                    <a:pt x="119" y="160"/>
                  </a:cubicBezTo>
                  <a:lnTo>
                    <a:pt x="159" y="298"/>
                  </a:lnTo>
                  <a:cubicBezTo>
                    <a:pt x="199" y="556"/>
                    <a:pt x="258" y="794"/>
                    <a:pt x="278" y="1052"/>
                  </a:cubicBezTo>
                  <a:cubicBezTo>
                    <a:pt x="298" y="1112"/>
                    <a:pt x="298" y="1211"/>
                    <a:pt x="298" y="1270"/>
                  </a:cubicBezTo>
                  <a:lnTo>
                    <a:pt x="298" y="1389"/>
                  </a:lnTo>
                  <a:cubicBezTo>
                    <a:pt x="338" y="1766"/>
                    <a:pt x="338" y="2123"/>
                    <a:pt x="318" y="2480"/>
                  </a:cubicBezTo>
                  <a:cubicBezTo>
                    <a:pt x="318" y="2619"/>
                    <a:pt x="298" y="2738"/>
                    <a:pt x="258" y="2857"/>
                  </a:cubicBezTo>
                  <a:cubicBezTo>
                    <a:pt x="238" y="2996"/>
                    <a:pt x="199" y="3095"/>
                    <a:pt x="139" y="3214"/>
                  </a:cubicBezTo>
                  <a:lnTo>
                    <a:pt x="119" y="3253"/>
                  </a:lnTo>
                  <a:lnTo>
                    <a:pt x="80" y="3313"/>
                  </a:lnTo>
                  <a:lnTo>
                    <a:pt x="60" y="3352"/>
                  </a:lnTo>
                  <a:lnTo>
                    <a:pt x="20" y="3392"/>
                  </a:lnTo>
                  <a:cubicBezTo>
                    <a:pt x="0" y="3412"/>
                    <a:pt x="0" y="3432"/>
                    <a:pt x="20" y="3432"/>
                  </a:cubicBezTo>
                  <a:lnTo>
                    <a:pt x="60" y="3392"/>
                  </a:lnTo>
                  <a:lnTo>
                    <a:pt x="80" y="3352"/>
                  </a:lnTo>
                  <a:lnTo>
                    <a:pt x="100" y="3333"/>
                  </a:lnTo>
                  <a:cubicBezTo>
                    <a:pt x="119" y="3313"/>
                    <a:pt x="139" y="3273"/>
                    <a:pt x="159" y="3253"/>
                  </a:cubicBezTo>
                  <a:lnTo>
                    <a:pt x="199" y="3214"/>
                  </a:lnTo>
                  <a:cubicBezTo>
                    <a:pt x="219" y="3194"/>
                    <a:pt x="238" y="3174"/>
                    <a:pt x="238" y="3154"/>
                  </a:cubicBezTo>
                  <a:cubicBezTo>
                    <a:pt x="258" y="3095"/>
                    <a:pt x="278" y="3055"/>
                    <a:pt x="298" y="3015"/>
                  </a:cubicBezTo>
                  <a:cubicBezTo>
                    <a:pt x="357" y="2797"/>
                    <a:pt x="397" y="2559"/>
                    <a:pt x="397" y="2341"/>
                  </a:cubicBezTo>
                  <a:lnTo>
                    <a:pt x="397" y="2004"/>
                  </a:lnTo>
                  <a:lnTo>
                    <a:pt x="397" y="1845"/>
                  </a:lnTo>
                  <a:cubicBezTo>
                    <a:pt x="397" y="1667"/>
                    <a:pt x="377" y="1469"/>
                    <a:pt x="357" y="1270"/>
                  </a:cubicBezTo>
                  <a:cubicBezTo>
                    <a:pt x="338" y="1092"/>
                    <a:pt x="318" y="953"/>
                    <a:pt x="278" y="735"/>
                  </a:cubicBezTo>
                  <a:cubicBezTo>
                    <a:pt x="238" y="536"/>
                    <a:pt x="199" y="338"/>
                    <a:pt x="159" y="140"/>
                  </a:cubicBezTo>
                  <a:cubicBezTo>
                    <a:pt x="159" y="100"/>
                    <a:pt x="139" y="80"/>
                    <a:pt x="139" y="41"/>
                  </a:cubicBezTo>
                  <a:cubicBezTo>
                    <a:pt x="119" y="21"/>
                    <a:pt x="100" y="1"/>
                    <a:pt x="1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7693119" y="3097675"/>
              <a:ext cx="1100066" cy="673035"/>
            </a:xfrm>
            <a:custGeom>
              <a:avLst/>
              <a:gdLst/>
              <a:ahLst/>
              <a:cxnLst/>
              <a:rect l="l" t="t" r="r" b="b"/>
              <a:pathLst>
                <a:path w="8787" h="5376" extrusionOk="0">
                  <a:moveTo>
                    <a:pt x="1" y="1"/>
                  </a:moveTo>
                  <a:lnTo>
                    <a:pt x="616" y="5375"/>
                  </a:lnTo>
                  <a:lnTo>
                    <a:pt x="8290" y="5197"/>
                  </a:lnTo>
                  <a:lnTo>
                    <a:pt x="8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8517386" y="2315600"/>
              <a:ext cx="228602" cy="680421"/>
            </a:xfrm>
            <a:custGeom>
              <a:avLst/>
              <a:gdLst/>
              <a:ahLst/>
              <a:cxnLst/>
              <a:rect l="l" t="t" r="r" b="b"/>
              <a:pathLst>
                <a:path w="1826" h="5435" extrusionOk="0">
                  <a:moveTo>
                    <a:pt x="1" y="1"/>
                  </a:moveTo>
                  <a:cubicBezTo>
                    <a:pt x="1" y="1"/>
                    <a:pt x="616" y="3551"/>
                    <a:pt x="298" y="5435"/>
                  </a:cubicBezTo>
                  <a:lnTo>
                    <a:pt x="1171" y="5435"/>
                  </a:lnTo>
                  <a:cubicBezTo>
                    <a:pt x="1171" y="5435"/>
                    <a:pt x="1825" y="1706"/>
                    <a:pt x="1032" y="160"/>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8529780" y="2995894"/>
              <a:ext cx="174018" cy="84505"/>
            </a:xfrm>
            <a:custGeom>
              <a:avLst/>
              <a:gdLst/>
              <a:ahLst/>
              <a:cxnLst/>
              <a:rect l="l" t="t" r="r" b="b"/>
              <a:pathLst>
                <a:path w="1390" h="675" extrusionOk="0">
                  <a:moveTo>
                    <a:pt x="1" y="1"/>
                  </a:moveTo>
                  <a:lnTo>
                    <a:pt x="120" y="675"/>
                  </a:lnTo>
                  <a:lnTo>
                    <a:pt x="1191" y="675"/>
                  </a:lnTo>
                  <a:lnTo>
                    <a:pt x="13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8524897" y="3080273"/>
              <a:ext cx="149104" cy="444559"/>
            </a:xfrm>
            <a:custGeom>
              <a:avLst/>
              <a:gdLst/>
              <a:ahLst/>
              <a:cxnLst/>
              <a:rect l="l" t="t" r="r" b="b"/>
              <a:pathLst>
                <a:path w="1191" h="3551" extrusionOk="0">
                  <a:moveTo>
                    <a:pt x="298" y="1"/>
                  </a:moveTo>
                  <a:cubicBezTo>
                    <a:pt x="298" y="1"/>
                    <a:pt x="0" y="2559"/>
                    <a:pt x="437" y="3154"/>
                  </a:cubicBezTo>
                  <a:lnTo>
                    <a:pt x="1190" y="3551"/>
                  </a:lnTo>
                  <a:cubicBezTo>
                    <a:pt x="1190" y="3551"/>
                    <a:pt x="813" y="695"/>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8547182" y="3004782"/>
              <a:ext cx="139214" cy="73238"/>
            </a:xfrm>
            <a:custGeom>
              <a:avLst/>
              <a:gdLst/>
              <a:ahLst/>
              <a:cxnLst/>
              <a:rect l="l" t="t" r="r" b="b"/>
              <a:pathLst>
                <a:path w="1112" h="585" extrusionOk="0">
                  <a:moveTo>
                    <a:pt x="1" y="1"/>
                  </a:moveTo>
                  <a:cubicBezTo>
                    <a:pt x="1" y="1"/>
                    <a:pt x="1" y="3"/>
                    <a:pt x="1" y="9"/>
                  </a:cubicBezTo>
                  <a:cubicBezTo>
                    <a:pt x="21" y="49"/>
                    <a:pt x="40" y="128"/>
                    <a:pt x="40" y="148"/>
                  </a:cubicBezTo>
                  <a:lnTo>
                    <a:pt x="40" y="227"/>
                  </a:lnTo>
                  <a:cubicBezTo>
                    <a:pt x="40" y="306"/>
                    <a:pt x="60" y="386"/>
                    <a:pt x="80" y="465"/>
                  </a:cubicBezTo>
                  <a:lnTo>
                    <a:pt x="100" y="584"/>
                  </a:lnTo>
                  <a:lnTo>
                    <a:pt x="953" y="584"/>
                  </a:lnTo>
                  <a:lnTo>
                    <a:pt x="973" y="544"/>
                  </a:lnTo>
                  <a:cubicBezTo>
                    <a:pt x="992" y="445"/>
                    <a:pt x="1012" y="366"/>
                    <a:pt x="1052" y="287"/>
                  </a:cubicBezTo>
                  <a:cubicBezTo>
                    <a:pt x="1072" y="207"/>
                    <a:pt x="1092" y="128"/>
                    <a:pt x="1111" y="49"/>
                  </a:cubicBezTo>
                  <a:lnTo>
                    <a:pt x="1111" y="9"/>
                  </a:lnTo>
                  <a:lnTo>
                    <a:pt x="1072" y="9"/>
                  </a:lnTo>
                  <a:lnTo>
                    <a:pt x="1072" y="49"/>
                  </a:lnTo>
                  <a:lnTo>
                    <a:pt x="1052" y="108"/>
                  </a:lnTo>
                  <a:lnTo>
                    <a:pt x="933" y="525"/>
                  </a:lnTo>
                  <a:lnTo>
                    <a:pt x="120" y="525"/>
                  </a:lnTo>
                  <a:lnTo>
                    <a:pt x="60" y="207"/>
                  </a:lnTo>
                  <a:cubicBezTo>
                    <a:pt x="40" y="148"/>
                    <a:pt x="40" y="49"/>
                    <a:pt x="21" y="29"/>
                  </a:cubicBezTo>
                  <a:cubicBezTo>
                    <a:pt x="7" y="15"/>
                    <a:pt x="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8544678" y="2323112"/>
              <a:ext cx="10141" cy="27417"/>
            </a:xfrm>
            <a:custGeom>
              <a:avLst/>
              <a:gdLst/>
              <a:ahLst/>
              <a:cxnLst/>
              <a:rect l="l" t="t" r="r" b="b"/>
              <a:pathLst>
                <a:path w="81" h="219" extrusionOk="0">
                  <a:moveTo>
                    <a:pt x="1" y="0"/>
                  </a:moveTo>
                  <a:cubicBezTo>
                    <a:pt x="21" y="20"/>
                    <a:pt x="21" y="40"/>
                    <a:pt x="21" y="60"/>
                  </a:cubicBezTo>
                  <a:cubicBezTo>
                    <a:pt x="21" y="60"/>
                    <a:pt x="21" y="60"/>
                    <a:pt x="21" y="80"/>
                  </a:cubicBezTo>
                  <a:lnTo>
                    <a:pt x="41" y="139"/>
                  </a:lnTo>
                  <a:lnTo>
                    <a:pt x="41" y="199"/>
                  </a:lnTo>
                  <a:lnTo>
                    <a:pt x="41" y="219"/>
                  </a:lnTo>
                  <a:lnTo>
                    <a:pt x="80" y="219"/>
                  </a:lnTo>
                  <a:lnTo>
                    <a:pt x="80" y="199"/>
                  </a:lnTo>
                  <a:lnTo>
                    <a:pt x="80" y="179"/>
                  </a:lnTo>
                  <a:cubicBezTo>
                    <a:pt x="80" y="179"/>
                    <a:pt x="80" y="159"/>
                    <a:pt x="80" y="139"/>
                  </a:cubicBezTo>
                  <a:lnTo>
                    <a:pt x="80" y="119"/>
                  </a:lnTo>
                  <a:cubicBezTo>
                    <a:pt x="80" y="100"/>
                    <a:pt x="80" y="100"/>
                    <a:pt x="80" y="80"/>
                  </a:cubicBezTo>
                  <a:cubicBezTo>
                    <a:pt x="60" y="60"/>
                    <a:pt x="60" y="60"/>
                    <a:pt x="60" y="40"/>
                  </a:cubicBezTo>
                  <a:cubicBezTo>
                    <a:pt x="41" y="40"/>
                    <a:pt x="41" y="2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8559576" y="2404987"/>
              <a:ext cx="15023" cy="54834"/>
            </a:xfrm>
            <a:custGeom>
              <a:avLst/>
              <a:gdLst/>
              <a:ahLst/>
              <a:cxnLst/>
              <a:rect l="l" t="t" r="r" b="b"/>
              <a:pathLst>
                <a:path w="120" h="438" extrusionOk="0">
                  <a:moveTo>
                    <a:pt x="1" y="1"/>
                  </a:moveTo>
                  <a:lnTo>
                    <a:pt x="1" y="21"/>
                  </a:lnTo>
                  <a:cubicBezTo>
                    <a:pt x="1" y="40"/>
                    <a:pt x="1" y="40"/>
                    <a:pt x="1" y="40"/>
                  </a:cubicBezTo>
                  <a:cubicBezTo>
                    <a:pt x="21" y="80"/>
                    <a:pt x="21" y="120"/>
                    <a:pt x="21" y="140"/>
                  </a:cubicBezTo>
                  <a:lnTo>
                    <a:pt x="21" y="159"/>
                  </a:lnTo>
                  <a:lnTo>
                    <a:pt x="21" y="179"/>
                  </a:lnTo>
                  <a:cubicBezTo>
                    <a:pt x="21" y="219"/>
                    <a:pt x="41" y="298"/>
                    <a:pt x="41" y="318"/>
                  </a:cubicBezTo>
                  <a:cubicBezTo>
                    <a:pt x="41" y="358"/>
                    <a:pt x="60" y="378"/>
                    <a:pt x="60" y="417"/>
                  </a:cubicBezTo>
                  <a:cubicBezTo>
                    <a:pt x="60" y="417"/>
                    <a:pt x="60" y="437"/>
                    <a:pt x="60" y="437"/>
                  </a:cubicBezTo>
                  <a:lnTo>
                    <a:pt x="80" y="437"/>
                  </a:lnTo>
                  <a:lnTo>
                    <a:pt x="100" y="417"/>
                  </a:lnTo>
                  <a:cubicBezTo>
                    <a:pt x="100" y="397"/>
                    <a:pt x="120" y="397"/>
                    <a:pt x="100" y="378"/>
                  </a:cubicBezTo>
                  <a:cubicBezTo>
                    <a:pt x="80" y="338"/>
                    <a:pt x="80" y="318"/>
                    <a:pt x="80" y="278"/>
                  </a:cubicBezTo>
                  <a:lnTo>
                    <a:pt x="80" y="239"/>
                  </a:lnTo>
                  <a:lnTo>
                    <a:pt x="80" y="219"/>
                  </a:lnTo>
                  <a:cubicBezTo>
                    <a:pt x="80" y="199"/>
                    <a:pt x="80" y="179"/>
                    <a:pt x="80" y="159"/>
                  </a:cubicBezTo>
                  <a:cubicBezTo>
                    <a:pt x="80" y="140"/>
                    <a:pt x="60" y="120"/>
                    <a:pt x="60" y="80"/>
                  </a:cubicBezTo>
                  <a:cubicBezTo>
                    <a:pt x="60" y="60"/>
                    <a:pt x="41" y="40"/>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0"/>
            <p:cNvSpPr/>
            <p:nvPr/>
          </p:nvSpPr>
          <p:spPr>
            <a:xfrm>
              <a:off x="8572095" y="2517410"/>
              <a:ext cx="10015" cy="54083"/>
            </a:xfrm>
            <a:custGeom>
              <a:avLst/>
              <a:gdLst/>
              <a:ahLst/>
              <a:cxnLst/>
              <a:rect l="l" t="t" r="r" b="b"/>
              <a:pathLst>
                <a:path w="80" h="432" extrusionOk="0">
                  <a:moveTo>
                    <a:pt x="10" y="0"/>
                  </a:moveTo>
                  <a:cubicBezTo>
                    <a:pt x="5" y="0"/>
                    <a:pt x="0" y="5"/>
                    <a:pt x="0" y="15"/>
                  </a:cubicBezTo>
                  <a:cubicBezTo>
                    <a:pt x="0" y="15"/>
                    <a:pt x="0" y="35"/>
                    <a:pt x="0" y="35"/>
                  </a:cubicBezTo>
                  <a:cubicBezTo>
                    <a:pt x="20" y="75"/>
                    <a:pt x="20" y="94"/>
                    <a:pt x="20" y="134"/>
                  </a:cubicBezTo>
                  <a:cubicBezTo>
                    <a:pt x="20" y="134"/>
                    <a:pt x="20" y="154"/>
                    <a:pt x="20" y="154"/>
                  </a:cubicBezTo>
                  <a:lnTo>
                    <a:pt x="20" y="174"/>
                  </a:lnTo>
                  <a:lnTo>
                    <a:pt x="40" y="313"/>
                  </a:lnTo>
                  <a:cubicBezTo>
                    <a:pt x="40" y="352"/>
                    <a:pt x="40" y="372"/>
                    <a:pt x="40" y="412"/>
                  </a:cubicBezTo>
                  <a:cubicBezTo>
                    <a:pt x="40" y="412"/>
                    <a:pt x="40" y="432"/>
                    <a:pt x="40" y="432"/>
                  </a:cubicBezTo>
                  <a:lnTo>
                    <a:pt x="79" y="432"/>
                  </a:lnTo>
                  <a:lnTo>
                    <a:pt x="79" y="412"/>
                  </a:lnTo>
                  <a:cubicBezTo>
                    <a:pt x="79" y="392"/>
                    <a:pt x="79" y="372"/>
                    <a:pt x="79" y="372"/>
                  </a:cubicBezTo>
                  <a:cubicBezTo>
                    <a:pt x="79" y="332"/>
                    <a:pt x="79" y="313"/>
                    <a:pt x="79" y="293"/>
                  </a:cubicBezTo>
                  <a:lnTo>
                    <a:pt x="79" y="233"/>
                  </a:lnTo>
                  <a:cubicBezTo>
                    <a:pt x="79" y="233"/>
                    <a:pt x="79" y="233"/>
                    <a:pt x="79" y="213"/>
                  </a:cubicBezTo>
                  <a:cubicBezTo>
                    <a:pt x="79" y="194"/>
                    <a:pt x="79" y="174"/>
                    <a:pt x="79" y="154"/>
                  </a:cubicBezTo>
                  <a:cubicBezTo>
                    <a:pt x="60" y="134"/>
                    <a:pt x="60" y="114"/>
                    <a:pt x="60" y="75"/>
                  </a:cubicBezTo>
                  <a:cubicBezTo>
                    <a:pt x="40" y="55"/>
                    <a:pt x="40" y="35"/>
                    <a:pt x="40" y="15"/>
                  </a:cubicBezTo>
                  <a:lnTo>
                    <a:pt x="20" y="15"/>
                  </a:lnTo>
                  <a:cubicBezTo>
                    <a:pt x="20" y="5"/>
                    <a:pt x="15" y="0"/>
                    <a:pt x="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0"/>
            <p:cNvSpPr/>
            <p:nvPr/>
          </p:nvSpPr>
          <p:spPr>
            <a:xfrm>
              <a:off x="8584489" y="2630959"/>
              <a:ext cx="7512" cy="52205"/>
            </a:xfrm>
            <a:custGeom>
              <a:avLst/>
              <a:gdLst/>
              <a:ahLst/>
              <a:cxnLst/>
              <a:rect l="l" t="t" r="r" b="b"/>
              <a:pathLst>
                <a:path w="60" h="417" extrusionOk="0">
                  <a:moveTo>
                    <a:pt x="0" y="0"/>
                  </a:moveTo>
                  <a:cubicBezTo>
                    <a:pt x="0" y="0"/>
                    <a:pt x="0" y="20"/>
                    <a:pt x="0" y="20"/>
                  </a:cubicBezTo>
                  <a:lnTo>
                    <a:pt x="0" y="119"/>
                  </a:lnTo>
                  <a:lnTo>
                    <a:pt x="0" y="139"/>
                  </a:lnTo>
                  <a:cubicBezTo>
                    <a:pt x="0" y="159"/>
                    <a:pt x="0" y="159"/>
                    <a:pt x="0" y="159"/>
                  </a:cubicBezTo>
                  <a:lnTo>
                    <a:pt x="0" y="298"/>
                  </a:lnTo>
                  <a:lnTo>
                    <a:pt x="0" y="397"/>
                  </a:lnTo>
                  <a:lnTo>
                    <a:pt x="20" y="417"/>
                  </a:lnTo>
                  <a:lnTo>
                    <a:pt x="60" y="417"/>
                  </a:lnTo>
                  <a:lnTo>
                    <a:pt x="60" y="397"/>
                  </a:lnTo>
                  <a:lnTo>
                    <a:pt x="60" y="357"/>
                  </a:lnTo>
                  <a:cubicBezTo>
                    <a:pt x="60" y="338"/>
                    <a:pt x="60" y="318"/>
                    <a:pt x="60" y="278"/>
                  </a:cubicBezTo>
                  <a:lnTo>
                    <a:pt x="60" y="238"/>
                  </a:lnTo>
                  <a:lnTo>
                    <a:pt x="60" y="219"/>
                  </a:lnTo>
                  <a:cubicBezTo>
                    <a:pt x="60" y="199"/>
                    <a:pt x="60" y="179"/>
                    <a:pt x="60" y="139"/>
                  </a:cubicBezTo>
                  <a:cubicBezTo>
                    <a:pt x="60" y="119"/>
                    <a:pt x="40" y="100"/>
                    <a:pt x="40" y="80"/>
                  </a:cubicBez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8589371" y="2742630"/>
              <a:ext cx="7637" cy="54834"/>
            </a:xfrm>
            <a:custGeom>
              <a:avLst/>
              <a:gdLst/>
              <a:ahLst/>
              <a:cxnLst/>
              <a:rect l="l" t="t" r="r" b="b"/>
              <a:pathLst>
                <a:path w="61" h="438" extrusionOk="0">
                  <a:moveTo>
                    <a:pt x="1" y="1"/>
                  </a:moveTo>
                  <a:lnTo>
                    <a:pt x="1" y="41"/>
                  </a:lnTo>
                  <a:lnTo>
                    <a:pt x="1" y="120"/>
                  </a:lnTo>
                  <a:cubicBezTo>
                    <a:pt x="1" y="140"/>
                    <a:pt x="1" y="140"/>
                    <a:pt x="1" y="160"/>
                  </a:cubicBezTo>
                  <a:lnTo>
                    <a:pt x="1" y="318"/>
                  </a:lnTo>
                  <a:lnTo>
                    <a:pt x="1" y="417"/>
                  </a:lnTo>
                  <a:cubicBezTo>
                    <a:pt x="1" y="417"/>
                    <a:pt x="1" y="417"/>
                    <a:pt x="1" y="437"/>
                  </a:cubicBezTo>
                  <a:lnTo>
                    <a:pt x="41" y="437"/>
                  </a:lnTo>
                  <a:lnTo>
                    <a:pt x="41" y="417"/>
                  </a:lnTo>
                  <a:cubicBezTo>
                    <a:pt x="41" y="397"/>
                    <a:pt x="41" y="397"/>
                    <a:pt x="41" y="378"/>
                  </a:cubicBezTo>
                  <a:lnTo>
                    <a:pt x="41" y="298"/>
                  </a:lnTo>
                  <a:lnTo>
                    <a:pt x="41" y="259"/>
                  </a:lnTo>
                  <a:lnTo>
                    <a:pt x="41" y="239"/>
                  </a:lnTo>
                  <a:cubicBezTo>
                    <a:pt x="60" y="199"/>
                    <a:pt x="60" y="179"/>
                    <a:pt x="41" y="160"/>
                  </a:cubicBezTo>
                  <a:cubicBezTo>
                    <a:pt x="41" y="140"/>
                    <a:pt x="41" y="120"/>
                    <a:pt x="41" y="80"/>
                  </a:cubicBezTo>
                  <a:cubicBezTo>
                    <a:pt x="41" y="60"/>
                    <a:pt x="41" y="4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8586993" y="2855804"/>
              <a:ext cx="5008" cy="53332"/>
            </a:xfrm>
            <a:custGeom>
              <a:avLst/>
              <a:gdLst/>
              <a:ahLst/>
              <a:cxnLst/>
              <a:rect l="l" t="t" r="r" b="b"/>
              <a:pathLst>
                <a:path w="40" h="426" extrusionOk="0">
                  <a:moveTo>
                    <a:pt x="1" y="0"/>
                  </a:moveTo>
                  <a:cubicBezTo>
                    <a:pt x="0" y="0"/>
                    <a:pt x="0" y="2"/>
                    <a:pt x="0" y="9"/>
                  </a:cubicBezTo>
                  <a:lnTo>
                    <a:pt x="0" y="29"/>
                  </a:lnTo>
                  <a:lnTo>
                    <a:pt x="0" y="128"/>
                  </a:lnTo>
                  <a:cubicBezTo>
                    <a:pt x="0" y="128"/>
                    <a:pt x="0" y="128"/>
                    <a:pt x="0" y="148"/>
                  </a:cubicBezTo>
                  <a:cubicBezTo>
                    <a:pt x="0" y="148"/>
                    <a:pt x="0" y="148"/>
                    <a:pt x="0" y="168"/>
                  </a:cubicBezTo>
                  <a:lnTo>
                    <a:pt x="0" y="307"/>
                  </a:lnTo>
                  <a:lnTo>
                    <a:pt x="0" y="406"/>
                  </a:lnTo>
                  <a:cubicBezTo>
                    <a:pt x="0" y="406"/>
                    <a:pt x="0" y="426"/>
                    <a:pt x="0" y="426"/>
                  </a:cubicBezTo>
                  <a:lnTo>
                    <a:pt x="20" y="426"/>
                  </a:lnTo>
                  <a:lnTo>
                    <a:pt x="20" y="406"/>
                  </a:lnTo>
                  <a:cubicBezTo>
                    <a:pt x="40" y="386"/>
                    <a:pt x="40" y="366"/>
                    <a:pt x="40" y="366"/>
                  </a:cubicBezTo>
                  <a:lnTo>
                    <a:pt x="40" y="227"/>
                  </a:lnTo>
                  <a:cubicBezTo>
                    <a:pt x="40" y="207"/>
                    <a:pt x="40" y="168"/>
                    <a:pt x="40" y="148"/>
                  </a:cubicBezTo>
                  <a:cubicBezTo>
                    <a:pt x="40" y="128"/>
                    <a:pt x="40" y="108"/>
                    <a:pt x="40" y="88"/>
                  </a:cubicBezTo>
                  <a:cubicBezTo>
                    <a:pt x="40" y="49"/>
                    <a:pt x="40" y="29"/>
                    <a:pt x="40" y="9"/>
                  </a:cubicBezTo>
                  <a:lnTo>
                    <a:pt x="20" y="9"/>
                  </a:lnTo>
                  <a:cubicBezTo>
                    <a:pt x="7" y="9"/>
                    <a:pt x="2"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8576977" y="2968602"/>
              <a:ext cx="5133" cy="27417"/>
            </a:xfrm>
            <a:custGeom>
              <a:avLst/>
              <a:gdLst/>
              <a:ahLst/>
              <a:cxnLst/>
              <a:rect l="l" t="t" r="r" b="b"/>
              <a:pathLst>
                <a:path w="41" h="219" extrusionOk="0">
                  <a:moveTo>
                    <a:pt x="1" y="1"/>
                  </a:moveTo>
                  <a:lnTo>
                    <a:pt x="1" y="60"/>
                  </a:lnTo>
                  <a:lnTo>
                    <a:pt x="1" y="139"/>
                  </a:lnTo>
                  <a:lnTo>
                    <a:pt x="1" y="199"/>
                  </a:lnTo>
                  <a:lnTo>
                    <a:pt x="21" y="199"/>
                  </a:lnTo>
                  <a:lnTo>
                    <a:pt x="21" y="219"/>
                  </a:lnTo>
                  <a:cubicBezTo>
                    <a:pt x="40" y="199"/>
                    <a:pt x="40" y="199"/>
                    <a:pt x="40" y="199"/>
                  </a:cubicBezTo>
                  <a:cubicBezTo>
                    <a:pt x="40" y="179"/>
                    <a:pt x="40" y="159"/>
                    <a:pt x="40" y="139"/>
                  </a:cubicBezTo>
                  <a:lnTo>
                    <a:pt x="40" y="119"/>
                  </a:lnTo>
                  <a:cubicBezTo>
                    <a:pt x="40" y="100"/>
                    <a:pt x="40" y="100"/>
                    <a:pt x="40" y="80"/>
                  </a:cubicBezTo>
                  <a:cubicBezTo>
                    <a:pt x="40" y="60"/>
                    <a:pt x="40" y="60"/>
                    <a:pt x="40" y="4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8626679" y="2325616"/>
              <a:ext cx="8763" cy="26791"/>
            </a:xfrm>
            <a:custGeom>
              <a:avLst/>
              <a:gdLst/>
              <a:ahLst/>
              <a:cxnLst/>
              <a:rect l="l" t="t" r="r" b="b"/>
              <a:pathLst>
                <a:path w="70" h="214" extrusionOk="0">
                  <a:moveTo>
                    <a:pt x="0" y="0"/>
                  </a:moveTo>
                  <a:lnTo>
                    <a:pt x="20" y="40"/>
                  </a:lnTo>
                  <a:lnTo>
                    <a:pt x="20" y="0"/>
                  </a:lnTo>
                  <a:close/>
                  <a:moveTo>
                    <a:pt x="20" y="40"/>
                  </a:moveTo>
                  <a:cubicBezTo>
                    <a:pt x="20" y="60"/>
                    <a:pt x="20" y="60"/>
                    <a:pt x="20" y="60"/>
                  </a:cubicBezTo>
                  <a:lnTo>
                    <a:pt x="20" y="139"/>
                  </a:lnTo>
                  <a:cubicBezTo>
                    <a:pt x="20" y="159"/>
                    <a:pt x="40" y="159"/>
                    <a:pt x="40" y="179"/>
                  </a:cubicBezTo>
                  <a:cubicBezTo>
                    <a:pt x="40" y="159"/>
                    <a:pt x="40" y="139"/>
                    <a:pt x="40" y="139"/>
                  </a:cubicBezTo>
                  <a:lnTo>
                    <a:pt x="40" y="99"/>
                  </a:lnTo>
                  <a:cubicBezTo>
                    <a:pt x="40" y="99"/>
                    <a:pt x="40" y="80"/>
                    <a:pt x="40" y="60"/>
                  </a:cubicBezTo>
                  <a:cubicBezTo>
                    <a:pt x="40" y="60"/>
                    <a:pt x="20" y="40"/>
                    <a:pt x="20" y="40"/>
                  </a:cubicBezTo>
                  <a:close/>
                  <a:moveTo>
                    <a:pt x="40" y="179"/>
                  </a:moveTo>
                  <a:lnTo>
                    <a:pt x="20" y="199"/>
                  </a:lnTo>
                  <a:cubicBezTo>
                    <a:pt x="30" y="208"/>
                    <a:pt x="45" y="213"/>
                    <a:pt x="55" y="213"/>
                  </a:cubicBezTo>
                  <a:cubicBezTo>
                    <a:pt x="65" y="213"/>
                    <a:pt x="70" y="208"/>
                    <a:pt x="60" y="199"/>
                  </a:cubicBezTo>
                  <a:lnTo>
                    <a:pt x="40" y="199"/>
                  </a:lnTo>
                  <a:lnTo>
                    <a:pt x="40" y="1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8636569" y="2404987"/>
              <a:ext cx="15023" cy="54834"/>
            </a:xfrm>
            <a:custGeom>
              <a:avLst/>
              <a:gdLst/>
              <a:ahLst/>
              <a:cxnLst/>
              <a:rect l="l" t="t" r="r" b="b"/>
              <a:pathLst>
                <a:path w="120" h="438" extrusionOk="0">
                  <a:moveTo>
                    <a:pt x="21" y="1"/>
                  </a:moveTo>
                  <a:cubicBezTo>
                    <a:pt x="1" y="21"/>
                    <a:pt x="1" y="21"/>
                    <a:pt x="21" y="21"/>
                  </a:cubicBezTo>
                  <a:cubicBezTo>
                    <a:pt x="21" y="40"/>
                    <a:pt x="21" y="40"/>
                    <a:pt x="21" y="40"/>
                  </a:cubicBezTo>
                  <a:cubicBezTo>
                    <a:pt x="21" y="80"/>
                    <a:pt x="40" y="100"/>
                    <a:pt x="40" y="140"/>
                  </a:cubicBezTo>
                  <a:cubicBezTo>
                    <a:pt x="40" y="140"/>
                    <a:pt x="40" y="159"/>
                    <a:pt x="40" y="159"/>
                  </a:cubicBezTo>
                  <a:lnTo>
                    <a:pt x="40" y="179"/>
                  </a:lnTo>
                  <a:cubicBezTo>
                    <a:pt x="40" y="219"/>
                    <a:pt x="40" y="298"/>
                    <a:pt x="60" y="318"/>
                  </a:cubicBezTo>
                  <a:cubicBezTo>
                    <a:pt x="60" y="358"/>
                    <a:pt x="80" y="378"/>
                    <a:pt x="80" y="417"/>
                  </a:cubicBezTo>
                  <a:cubicBezTo>
                    <a:pt x="80" y="437"/>
                    <a:pt x="80" y="437"/>
                    <a:pt x="80" y="437"/>
                  </a:cubicBezTo>
                  <a:lnTo>
                    <a:pt x="120" y="437"/>
                  </a:lnTo>
                  <a:lnTo>
                    <a:pt x="100" y="417"/>
                  </a:lnTo>
                  <a:cubicBezTo>
                    <a:pt x="100" y="397"/>
                    <a:pt x="120" y="397"/>
                    <a:pt x="100" y="378"/>
                  </a:cubicBezTo>
                  <a:cubicBezTo>
                    <a:pt x="80" y="338"/>
                    <a:pt x="80" y="318"/>
                    <a:pt x="80" y="278"/>
                  </a:cubicBezTo>
                  <a:lnTo>
                    <a:pt x="80" y="239"/>
                  </a:lnTo>
                  <a:cubicBezTo>
                    <a:pt x="80" y="239"/>
                    <a:pt x="80" y="239"/>
                    <a:pt x="80" y="219"/>
                  </a:cubicBezTo>
                  <a:cubicBezTo>
                    <a:pt x="100" y="199"/>
                    <a:pt x="100" y="179"/>
                    <a:pt x="80" y="159"/>
                  </a:cubicBezTo>
                  <a:cubicBezTo>
                    <a:pt x="80" y="140"/>
                    <a:pt x="80" y="120"/>
                    <a:pt x="60" y="80"/>
                  </a:cubicBezTo>
                  <a:cubicBezTo>
                    <a:pt x="60" y="60"/>
                    <a:pt x="60" y="40"/>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8652844" y="2519288"/>
              <a:ext cx="11142" cy="52205"/>
            </a:xfrm>
            <a:custGeom>
              <a:avLst/>
              <a:gdLst/>
              <a:ahLst/>
              <a:cxnLst/>
              <a:rect l="l" t="t" r="r" b="b"/>
              <a:pathLst>
                <a:path w="89" h="417" extrusionOk="0">
                  <a:moveTo>
                    <a:pt x="10" y="0"/>
                  </a:moveTo>
                  <a:cubicBezTo>
                    <a:pt x="10" y="5"/>
                    <a:pt x="9" y="6"/>
                    <a:pt x="7" y="6"/>
                  </a:cubicBezTo>
                  <a:cubicBezTo>
                    <a:pt x="5" y="6"/>
                    <a:pt x="1" y="1"/>
                    <a:pt x="1" y="1"/>
                  </a:cubicBezTo>
                  <a:lnTo>
                    <a:pt x="1" y="1"/>
                  </a:lnTo>
                  <a:cubicBezTo>
                    <a:pt x="0" y="1"/>
                    <a:pt x="2" y="5"/>
                    <a:pt x="10" y="20"/>
                  </a:cubicBezTo>
                  <a:cubicBezTo>
                    <a:pt x="29" y="60"/>
                    <a:pt x="29" y="119"/>
                    <a:pt x="29" y="119"/>
                  </a:cubicBezTo>
                  <a:lnTo>
                    <a:pt x="29" y="139"/>
                  </a:lnTo>
                  <a:cubicBezTo>
                    <a:pt x="29" y="159"/>
                    <a:pt x="29" y="159"/>
                    <a:pt x="29" y="159"/>
                  </a:cubicBezTo>
                  <a:cubicBezTo>
                    <a:pt x="49" y="218"/>
                    <a:pt x="29" y="278"/>
                    <a:pt x="49" y="298"/>
                  </a:cubicBezTo>
                  <a:cubicBezTo>
                    <a:pt x="69" y="337"/>
                    <a:pt x="69" y="357"/>
                    <a:pt x="69" y="397"/>
                  </a:cubicBezTo>
                  <a:cubicBezTo>
                    <a:pt x="69" y="397"/>
                    <a:pt x="69" y="417"/>
                    <a:pt x="69" y="417"/>
                  </a:cubicBezTo>
                  <a:lnTo>
                    <a:pt x="89" y="417"/>
                  </a:lnTo>
                  <a:cubicBezTo>
                    <a:pt x="89" y="407"/>
                    <a:pt x="84" y="407"/>
                    <a:pt x="81" y="407"/>
                  </a:cubicBezTo>
                  <a:cubicBezTo>
                    <a:pt x="79" y="407"/>
                    <a:pt x="79" y="407"/>
                    <a:pt x="89" y="397"/>
                  </a:cubicBezTo>
                  <a:cubicBezTo>
                    <a:pt x="89" y="397"/>
                    <a:pt x="89" y="357"/>
                    <a:pt x="89" y="357"/>
                  </a:cubicBezTo>
                  <a:lnTo>
                    <a:pt x="89" y="278"/>
                  </a:lnTo>
                  <a:lnTo>
                    <a:pt x="89" y="238"/>
                  </a:lnTo>
                  <a:cubicBezTo>
                    <a:pt x="69" y="238"/>
                    <a:pt x="69" y="218"/>
                    <a:pt x="89" y="218"/>
                  </a:cubicBezTo>
                  <a:cubicBezTo>
                    <a:pt x="89" y="198"/>
                    <a:pt x="89" y="159"/>
                    <a:pt x="89" y="139"/>
                  </a:cubicBezTo>
                  <a:cubicBezTo>
                    <a:pt x="69" y="119"/>
                    <a:pt x="69" y="99"/>
                    <a:pt x="69" y="79"/>
                  </a:cubicBezTo>
                  <a:cubicBezTo>
                    <a:pt x="49" y="40"/>
                    <a:pt x="49" y="20"/>
                    <a:pt x="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8663861" y="2630959"/>
              <a:ext cx="10141" cy="52205"/>
            </a:xfrm>
            <a:custGeom>
              <a:avLst/>
              <a:gdLst/>
              <a:ahLst/>
              <a:cxnLst/>
              <a:rect l="l" t="t" r="r" b="b"/>
              <a:pathLst>
                <a:path w="81" h="417" extrusionOk="0">
                  <a:moveTo>
                    <a:pt x="1" y="0"/>
                  </a:moveTo>
                  <a:lnTo>
                    <a:pt x="1" y="20"/>
                  </a:lnTo>
                  <a:lnTo>
                    <a:pt x="21" y="119"/>
                  </a:lnTo>
                  <a:cubicBezTo>
                    <a:pt x="21" y="119"/>
                    <a:pt x="21" y="139"/>
                    <a:pt x="21" y="139"/>
                  </a:cubicBezTo>
                  <a:lnTo>
                    <a:pt x="21" y="159"/>
                  </a:lnTo>
                  <a:lnTo>
                    <a:pt x="21" y="298"/>
                  </a:lnTo>
                  <a:cubicBezTo>
                    <a:pt x="21" y="338"/>
                    <a:pt x="21" y="377"/>
                    <a:pt x="41" y="397"/>
                  </a:cubicBezTo>
                  <a:cubicBezTo>
                    <a:pt x="21" y="417"/>
                    <a:pt x="21" y="417"/>
                    <a:pt x="41" y="417"/>
                  </a:cubicBezTo>
                  <a:lnTo>
                    <a:pt x="60" y="417"/>
                  </a:lnTo>
                  <a:cubicBezTo>
                    <a:pt x="60" y="407"/>
                    <a:pt x="55" y="407"/>
                    <a:pt x="53" y="407"/>
                  </a:cubicBezTo>
                  <a:cubicBezTo>
                    <a:pt x="50" y="407"/>
                    <a:pt x="50" y="407"/>
                    <a:pt x="60" y="397"/>
                  </a:cubicBezTo>
                  <a:cubicBezTo>
                    <a:pt x="60" y="397"/>
                    <a:pt x="60" y="397"/>
                    <a:pt x="60" y="357"/>
                  </a:cubicBezTo>
                  <a:lnTo>
                    <a:pt x="60" y="278"/>
                  </a:lnTo>
                  <a:lnTo>
                    <a:pt x="60" y="238"/>
                  </a:lnTo>
                  <a:cubicBezTo>
                    <a:pt x="60" y="238"/>
                    <a:pt x="60" y="219"/>
                    <a:pt x="60" y="219"/>
                  </a:cubicBezTo>
                  <a:cubicBezTo>
                    <a:pt x="80" y="199"/>
                    <a:pt x="80" y="179"/>
                    <a:pt x="60" y="139"/>
                  </a:cubicBezTo>
                  <a:cubicBezTo>
                    <a:pt x="60" y="119"/>
                    <a:pt x="60" y="100"/>
                    <a:pt x="60" y="80"/>
                  </a:cubicBezTo>
                  <a:cubicBezTo>
                    <a:pt x="41" y="60"/>
                    <a:pt x="41" y="2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8671372" y="2741629"/>
              <a:ext cx="5133" cy="55836"/>
            </a:xfrm>
            <a:custGeom>
              <a:avLst/>
              <a:gdLst/>
              <a:ahLst/>
              <a:cxnLst/>
              <a:rect l="l" t="t" r="r" b="b"/>
              <a:pathLst>
                <a:path w="41" h="446" extrusionOk="0">
                  <a:moveTo>
                    <a:pt x="1" y="0"/>
                  </a:moveTo>
                  <a:cubicBezTo>
                    <a:pt x="0" y="0"/>
                    <a:pt x="0" y="2"/>
                    <a:pt x="0" y="9"/>
                  </a:cubicBezTo>
                  <a:lnTo>
                    <a:pt x="0" y="49"/>
                  </a:lnTo>
                  <a:lnTo>
                    <a:pt x="0" y="128"/>
                  </a:lnTo>
                  <a:lnTo>
                    <a:pt x="0" y="168"/>
                  </a:lnTo>
                  <a:lnTo>
                    <a:pt x="0" y="326"/>
                  </a:lnTo>
                  <a:cubicBezTo>
                    <a:pt x="0" y="346"/>
                    <a:pt x="0" y="386"/>
                    <a:pt x="0" y="425"/>
                  </a:cubicBezTo>
                  <a:cubicBezTo>
                    <a:pt x="0" y="425"/>
                    <a:pt x="0" y="425"/>
                    <a:pt x="0" y="445"/>
                  </a:cubicBezTo>
                  <a:lnTo>
                    <a:pt x="20" y="445"/>
                  </a:lnTo>
                  <a:lnTo>
                    <a:pt x="20" y="425"/>
                  </a:lnTo>
                  <a:cubicBezTo>
                    <a:pt x="40" y="405"/>
                    <a:pt x="40" y="405"/>
                    <a:pt x="40" y="386"/>
                  </a:cubicBezTo>
                  <a:lnTo>
                    <a:pt x="40" y="306"/>
                  </a:lnTo>
                  <a:lnTo>
                    <a:pt x="40" y="267"/>
                  </a:lnTo>
                  <a:lnTo>
                    <a:pt x="40" y="247"/>
                  </a:lnTo>
                  <a:cubicBezTo>
                    <a:pt x="40" y="207"/>
                    <a:pt x="40" y="187"/>
                    <a:pt x="40" y="168"/>
                  </a:cubicBezTo>
                  <a:cubicBezTo>
                    <a:pt x="40" y="148"/>
                    <a:pt x="40" y="128"/>
                    <a:pt x="40" y="88"/>
                  </a:cubicBezTo>
                  <a:cubicBezTo>
                    <a:pt x="40" y="68"/>
                    <a:pt x="40" y="49"/>
                    <a:pt x="40" y="9"/>
                  </a:cubicBezTo>
                  <a:lnTo>
                    <a:pt x="20" y="9"/>
                  </a:lnTo>
                  <a:cubicBezTo>
                    <a:pt x="7" y="9"/>
                    <a:pt x="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8668869" y="2856931"/>
              <a:ext cx="5133" cy="52205"/>
            </a:xfrm>
            <a:custGeom>
              <a:avLst/>
              <a:gdLst/>
              <a:ahLst/>
              <a:cxnLst/>
              <a:rect l="l" t="t" r="r" b="b"/>
              <a:pathLst>
                <a:path w="41" h="417" extrusionOk="0">
                  <a:moveTo>
                    <a:pt x="1" y="0"/>
                  </a:moveTo>
                  <a:lnTo>
                    <a:pt x="1" y="20"/>
                  </a:lnTo>
                  <a:lnTo>
                    <a:pt x="1" y="119"/>
                  </a:lnTo>
                  <a:cubicBezTo>
                    <a:pt x="1" y="119"/>
                    <a:pt x="1" y="119"/>
                    <a:pt x="1" y="139"/>
                  </a:cubicBezTo>
                  <a:lnTo>
                    <a:pt x="1" y="159"/>
                  </a:lnTo>
                  <a:lnTo>
                    <a:pt x="1" y="298"/>
                  </a:lnTo>
                  <a:lnTo>
                    <a:pt x="1" y="397"/>
                  </a:lnTo>
                  <a:cubicBezTo>
                    <a:pt x="1" y="397"/>
                    <a:pt x="1" y="417"/>
                    <a:pt x="1" y="417"/>
                  </a:cubicBezTo>
                  <a:lnTo>
                    <a:pt x="20" y="417"/>
                  </a:lnTo>
                  <a:cubicBezTo>
                    <a:pt x="20" y="407"/>
                    <a:pt x="15" y="407"/>
                    <a:pt x="13" y="407"/>
                  </a:cubicBezTo>
                  <a:cubicBezTo>
                    <a:pt x="10" y="407"/>
                    <a:pt x="10" y="407"/>
                    <a:pt x="20" y="397"/>
                  </a:cubicBezTo>
                  <a:cubicBezTo>
                    <a:pt x="40" y="397"/>
                    <a:pt x="40" y="397"/>
                    <a:pt x="40" y="357"/>
                  </a:cubicBezTo>
                  <a:lnTo>
                    <a:pt x="40" y="278"/>
                  </a:lnTo>
                  <a:lnTo>
                    <a:pt x="40" y="238"/>
                  </a:lnTo>
                  <a:lnTo>
                    <a:pt x="40" y="218"/>
                  </a:lnTo>
                  <a:cubicBezTo>
                    <a:pt x="40" y="198"/>
                    <a:pt x="40" y="159"/>
                    <a:pt x="40" y="139"/>
                  </a:cubicBezTo>
                  <a:cubicBezTo>
                    <a:pt x="40" y="119"/>
                    <a:pt x="40" y="99"/>
                    <a:pt x="40" y="79"/>
                  </a:cubicBezTo>
                  <a:cubicBezTo>
                    <a:pt x="20" y="40"/>
                    <a:pt x="2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8656475" y="2971106"/>
              <a:ext cx="5133" cy="24913"/>
            </a:xfrm>
            <a:custGeom>
              <a:avLst/>
              <a:gdLst/>
              <a:ahLst/>
              <a:cxnLst/>
              <a:rect l="l" t="t" r="r" b="b"/>
              <a:pathLst>
                <a:path w="41" h="199" extrusionOk="0">
                  <a:moveTo>
                    <a:pt x="0" y="0"/>
                  </a:moveTo>
                  <a:cubicBezTo>
                    <a:pt x="0" y="0"/>
                    <a:pt x="0" y="20"/>
                    <a:pt x="0" y="40"/>
                  </a:cubicBezTo>
                  <a:lnTo>
                    <a:pt x="0" y="119"/>
                  </a:lnTo>
                  <a:cubicBezTo>
                    <a:pt x="0" y="139"/>
                    <a:pt x="0" y="159"/>
                    <a:pt x="0" y="179"/>
                  </a:cubicBezTo>
                  <a:lnTo>
                    <a:pt x="40" y="179"/>
                  </a:lnTo>
                  <a:cubicBezTo>
                    <a:pt x="40" y="166"/>
                    <a:pt x="40" y="152"/>
                    <a:pt x="40" y="139"/>
                  </a:cubicBezTo>
                  <a:lnTo>
                    <a:pt x="40" y="119"/>
                  </a:lnTo>
                  <a:cubicBezTo>
                    <a:pt x="40" y="99"/>
                    <a:pt x="40" y="80"/>
                    <a:pt x="40" y="80"/>
                  </a:cubicBezTo>
                  <a:cubicBezTo>
                    <a:pt x="40" y="60"/>
                    <a:pt x="40" y="40"/>
                    <a:pt x="40" y="40"/>
                  </a:cubicBezTo>
                  <a:cubicBezTo>
                    <a:pt x="40" y="20"/>
                    <a:pt x="40" y="0"/>
                    <a:pt x="40" y="0"/>
                  </a:cubicBezTo>
                  <a:close/>
                  <a:moveTo>
                    <a:pt x="40" y="179"/>
                  </a:moveTo>
                  <a:lnTo>
                    <a:pt x="20" y="199"/>
                  </a:lnTo>
                  <a:lnTo>
                    <a:pt x="40" y="199"/>
                  </a:lnTo>
                  <a:cubicBezTo>
                    <a:pt x="40" y="192"/>
                    <a:pt x="40" y="185"/>
                    <a:pt x="40" y="1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8564583" y="3082777"/>
              <a:ext cx="5133" cy="59717"/>
            </a:xfrm>
            <a:custGeom>
              <a:avLst/>
              <a:gdLst/>
              <a:ahLst/>
              <a:cxnLst/>
              <a:rect l="l" t="t" r="r" b="b"/>
              <a:pathLst>
                <a:path w="41" h="477" extrusionOk="0">
                  <a:moveTo>
                    <a:pt x="1" y="1"/>
                  </a:moveTo>
                  <a:cubicBezTo>
                    <a:pt x="1" y="1"/>
                    <a:pt x="1" y="21"/>
                    <a:pt x="1" y="21"/>
                  </a:cubicBezTo>
                  <a:cubicBezTo>
                    <a:pt x="1" y="21"/>
                    <a:pt x="1" y="40"/>
                    <a:pt x="1" y="40"/>
                  </a:cubicBezTo>
                  <a:lnTo>
                    <a:pt x="1" y="140"/>
                  </a:lnTo>
                  <a:cubicBezTo>
                    <a:pt x="1" y="140"/>
                    <a:pt x="1" y="159"/>
                    <a:pt x="1" y="159"/>
                  </a:cubicBezTo>
                  <a:lnTo>
                    <a:pt x="1" y="179"/>
                  </a:lnTo>
                  <a:lnTo>
                    <a:pt x="1" y="338"/>
                  </a:lnTo>
                  <a:lnTo>
                    <a:pt x="1" y="437"/>
                  </a:lnTo>
                  <a:cubicBezTo>
                    <a:pt x="1" y="457"/>
                    <a:pt x="1" y="457"/>
                    <a:pt x="1" y="477"/>
                  </a:cubicBezTo>
                  <a:lnTo>
                    <a:pt x="20" y="477"/>
                  </a:lnTo>
                  <a:lnTo>
                    <a:pt x="20" y="457"/>
                  </a:lnTo>
                  <a:cubicBezTo>
                    <a:pt x="40" y="437"/>
                    <a:pt x="40" y="437"/>
                    <a:pt x="40" y="417"/>
                  </a:cubicBezTo>
                  <a:lnTo>
                    <a:pt x="40" y="318"/>
                  </a:lnTo>
                  <a:lnTo>
                    <a:pt x="40" y="278"/>
                  </a:lnTo>
                  <a:cubicBezTo>
                    <a:pt x="40" y="278"/>
                    <a:pt x="40" y="259"/>
                    <a:pt x="40" y="259"/>
                  </a:cubicBezTo>
                  <a:cubicBezTo>
                    <a:pt x="40" y="239"/>
                    <a:pt x="40" y="199"/>
                    <a:pt x="40" y="179"/>
                  </a:cubicBezTo>
                  <a:lnTo>
                    <a:pt x="40" y="100"/>
                  </a:lnTo>
                  <a:cubicBezTo>
                    <a:pt x="40" y="80"/>
                    <a:pt x="40" y="40"/>
                    <a:pt x="40" y="21"/>
                  </a:cubicBezTo>
                  <a:cubicBezTo>
                    <a:pt x="40" y="2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8559576" y="3204464"/>
              <a:ext cx="5133" cy="59717"/>
            </a:xfrm>
            <a:custGeom>
              <a:avLst/>
              <a:gdLst/>
              <a:ahLst/>
              <a:cxnLst/>
              <a:rect l="l" t="t" r="r" b="b"/>
              <a:pathLst>
                <a:path w="41" h="477" extrusionOk="0">
                  <a:moveTo>
                    <a:pt x="1" y="0"/>
                  </a:moveTo>
                  <a:cubicBezTo>
                    <a:pt x="1" y="0"/>
                    <a:pt x="1" y="0"/>
                    <a:pt x="1" y="20"/>
                  </a:cubicBezTo>
                  <a:lnTo>
                    <a:pt x="1" y="40"/>
                  </a:lnTo>
                  <a:lnTo>
                    <a:pt x="1" y="139"/>
                  </a:lnTo>
                  <a:cubicBezTo>
                    <a:pt x="1" y="139"/>
                    <a:pt x="1" y="159"/>
                    <a:pt x="1" y="159"/>
                  </a:cubicBezTo>
                  <a:lnTo>
                    <a:pt x="1" y="179"/>
                  </a:lnTo>
                  <a:lnTo>
                    <a:pt x="1" y="338"/>
                  </a:lnTo>
                  <a:lnTo>
                    <a:pt x="1" y="437"/>
                  </a:lnTo>
                  <a:cubicBezTo>
                    <a:pt x="1" y="457"/>
                    <a:pt x="1" y="457"/>
                    <a:pt x="1" y="476"/>
                  </a:cubicBezTo>
                  <a:lnTo>
                    <a:pt x="41" y="476"/>
                  </a:lnTo>
                  <a:lnTo>
                    <a:pt x="21" y="457"/>
                  </a:lnTo>
                  <a:cubicBezTo>
                    <a:pt x="21" y="447"/>
                    <a:pt x="21" y="447"/>
                    <a:pt x="21" y="447"/>
                  </a:cubicBezTo>
                  <a:cubicBezTo>
                    <a:pt x="21" y="447"/>
                    <a:pt x="21" y="447"/>
                    <a:pt x="21" y="437"/>
                  </a:cubicBezTo>
                  <a:cubicBezTo>
                    <a:pt x="41" y="417"/>
                    <a:pt x="41" y="437"/>
                    <a:pt x="41" y="397"/>
                  </a:cubicBezTo>
                  <a:lnTo>
                    <a:pt x="41" y="298"/>
                  </a:lnTo>
                  <a:lnTo>
                    <a:pt x="41" y="238"/>
                  </a:lnTo>
                  <a:cubicBezTo>
                    <a:pt x="41" y="219"/>
                    <a:pt x="41" y="179"/>
                    <a:pt x="41" y="159"/>
                  </a:cubicBezTo>
                  <a:lnTo>
                    <a:pt x="41" y="80"/>
                  </a:lnTo>
                  <a:cubicBezTo>
                    <a:pt x="41" y="60"/>
                    <a:pt x="41" y="2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8562079" y="3326150"/>
              <a:ext cx="10141" cy="59717"/>
            </a:xfrm>
            <a:custGeom>
              <a:avLst/>
              <a:gdLst/>
              <a:ahLst/>
              <a:cxnLst/>
              <a:rect l="l" t="t" r="r" b="b"/>
              <a:pathLst>
                <a:path w="81" h="477" extrusionOk="0">
                  <a:moveTo>
                    <a:pt x="1" y="0"/>
                  </a:moveTo>
                  <a:cubicBezTo>
                    <a:pt x="1" y="0"/>
                    <a:pt x="1" y="0"/>
                    <a:pt x="1" y="20"/>
                  </a:cubicBezTo>
                  <a:lnTo>
                    <a:pt x="1" y="40"/>
                  </a:lnTo>
                  <a:lnTo>
                    <a:pt x="1" y="139"/>
                  </a:lnTo>
                  <a:cubicBezTo>
                    <a:pt x="1" y="139"/>
                    <a:pt x="1" y="159"/>
                    <a:pt x="1" y="159"/>
                  </a:cubicBezTo>
                  <a:lnTo>
                    <a:pt x="1" y="179"/>
                  </a:lnTo>
                  <a:cubicBezTo>
                    <a:pt x="21" y="238"/>
                    <a:pt x="21" y="298"/>
                    <a:pt x="21" y="337"/>
                  </a:cubicBezTo>
                  <a:cubicBezTo>
                    <a:pt x="21" y="377"/>
                    <a:pt x="40" y="417"/>
                    <a:pt x="40" y="437"/>
                  </a:cubicBezTo>
                  <a:cubicBezTo>
                    <a:pt x="40" y="456"/>
                    <a:pt x="40" y="456"/>
                    <a:pt x="40" y="476"/>
                  </a:cubicBezTo>
                  <a:lnTo>
                    <a:pt x="80" y="476"/>
                  </a:lnTo>
                  <a:lnTo>
                    <a:pt x="80" y="456"/>
                  </a:lnTo>
                  <a:lnTo>
                    <a:pt x="80" y="437"/>
                  </a:lnTo>
                  <a:lnTo>
                    <a:pt x="80" y="397"/>
                  </a:lnTo>
                  <a:lnTo>
                    <a:pt x="60" y="318"/>
                  </a:lnTo>
                  <a:lnTo>
                    <a:pt x="60" y="258"/>
                  </a:lnTo>
                  <a:lnTo>
                    <a:pt x="60" y="238"/>
                  </a:lnTo>
                  <a:cubicBezTo>
                    <a:pt x="60" y="218"/>
                    <a:pt x="60" y="199"/>
                    <a:pt x="60" y="159"/>
                  </a:cubicBezTo>
                  <a:cubicBezTo>
                    <a:pt x="40" y="139"/>
                    <a:pt x="40" y="119"/>
                    <a:pt x="40" y="99"/>
                  </a:cubicBezTo>
                  <a:cubicBezTo>
                    <a:pt x="40" y="60"/>
                    <a:pt x="40" y="40"/>
                    <a:pt x="40" y="20"/>
                  </a:cubicBezTo>
                  <a:cubicBezTo>
                    <a:pt x="40" y="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8581985" y="3450216"/>
              <a:ext cx="12519" cy="12519"/>
            </a:xfrm>
            <a:custGeom>
              <a:avLst/>
              <a:gdLst/>
              <a:ahLst/>
              <a:cxnLst/>
              <a:rect l="l" t="t" r="r" b="b"/>
              <a:pathLst>
                <a:path w="100" h="100" extrusionOk="0">
                  <a:moveTo>
                    <a:pt x="0" y="1"/>
                  </a:moveTo>
                  <a:lnTo>
                    <a:pt x="20" y="21"/>
                  </a:lnTo>
                  <a:lnTo>
                    <a:pt x="40" y="60"/>
                  </a:lnTo>
                  <a:lnTo>
                    <a:pt x="80" y="100"/>
                  </a:lnTo>
                  <a:lnTo>
                    <a:pt x="100" y="100"/>
                  </a:lnTo>
                  <a:cubicBezTo>
                    <a:pt x="100" y="80"/>
                    <a:pt x="80" y="80"/>
                    <a:pt x="80" y="60"/>
                  </a:cubicBezTo>
                  <a:cubicBezTo>
                    <a:pt x="80" y="40"/>
                    <a:pt x="80" y="40"/>
                    <a:pt x="80" y="40"/>
                  </a:cubicBezTo>
                  <a:lnTo>
                    <a:pt x="60" y="21"/>
                  </a:lnTo>
                  <a:cubicBezTo>
                    <a:pt x="6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8631686" y="3082777"/>
              <a:ext cx="5008" cy="59717"/>
            </a:xfrm>
            <a:custGeom>
              <a:avLst/>
              <a:gdLst/>
              <a:ahLst/>
              <a:cxnLst/>
              <a:rect l="l" t="t" r="r" b="b"/>
              <a:pathLst>
                <a:path w="40" h="477" extrusionOk="0">
                  <a:moveTo>
                    <a:pt x="0" y="1"/>
                  </a:moveTo>
                  <a:cubicBezTo>
                    <a:pt x="0" y="1"/>
                    <a:pt x="0" y="1"/>
                    <a:pt x="0" y="21"/>
                  </a:cubicBezTo>
                  <a:lnTo>
                    <a:pt x="0" y="40"/>
                  </a:lnTo>
                  <a:lnTo>
                    <a:pt x="0" y="140"/>
                  </a:lnTo>
                  <a:cubicBezTo>
                    <a:pt x="0" y="140"/>
                    <a:pt x="0" y="159"/>
                    <a:pt x="0" y="159"/>
                  </a:cubicBezTo>
                  <a:lnTo>
                    <a:pt x="0" y="179"/>
                  </a:lnTo>
                  <a:lnTo>
                    <a:pt x="0" y="338"/>
                  </a:lnTo>
                  <a:lnTo>
                    <a:pt x="0" y="437"/>
                  </a:lnTo>
                  <a:cubicBezTo>
                    <a:pt x="0" y="457"/>
                    <a:pt x="0" y="457"/>
                    <a:pt x="0" y="477"/>
                  </a:cubicBezTo>
                  <a:lnTo>
                    <a:pt x="20" y="477"/>
                  </a:lnTo>
                  <a:lnTo>
                    <a:pt x="20" y="437"/>
                  </a:lnTo>
                  <a:cubicBezTo>
                    <a:pt x="40" y="437"/>
                    <a:pt x="40" y="437"/>
                    <a:pt x="40" y="417"/>
                  </a:cubicBezTo>
                  <a:lnTo>
                    <a:pt x="40" y="318"/>
                  </a:lnTo>
                  <a:lnTo>
                    <a:pt x="40" y="278"/>
                  </a:lnTo>
                  <a:cubicBezTo>
                    <a:pt x="20" y="259"/>
                    <a:pt x="20" y="259"/>
                    <a:pt x="40" y="259"/>
                  </a:cubicBezTo>
                  <a:cubicBezTo>
                    <a:pt x="40" y="219"/>
                    <a:pt x="40" y="199"/>
                    <a:pt x="40" y="179"/>
                  </a:cubicBezTo>
                  <a:lnTo>
                    <a:pt x="40" y="100"/>
                  </a:lnTo>
                  <a:cubicBezTo>
                    <a:pt x="20" y="60"/>
                    <a:pt x="20" y="40"/>
                    <a:pt x="40" y="21"/>
                  </a:cubicBezTo>
                  <a:cubicBezTo>
                    <a:pt x="4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0"/>
            <p:cNvSpPr/>
            <p:nvPr/>
          </p:nvSpPr>
          <p:spPr>
            <a:xfrm>
              <a:off x="8626679" y="3204464"/>
              <a:ext cx="7512" cy="59717"/>
            </a:xfrm>
            <a:custGeom>
              <a:avLst/>
              <a:gdLst/>
              <a:ahLst/>
              <a:cxnLst/>
              <a:rect l="l" t="t" r="r" b="b"/>
              <a:pathLst>
                <a:path w="60" h="477" extrusionOk="0">
                  <a:moveTo>
                    <a:pt x="20" y="0"/>
                  </a:moveTo>
                  <a:cubicBezTo>
                    <a:pt x="0" y="0"/>
                    <a:pt x="0" y="0"/>
                    <a:pt x="20" y="20"/>
                  </a:cubicBezTo>
                  <a:lnTo>
                    <a:pt x="20" y="40"/>
                  </a:lnTo>
                  <a:lnTo>
                    <a:pt x="20" y="139"/>
                  </a:lnTo>
                  <a:cubicBezTo>
                    <a:pt x="20" y="139"/>
                    <a:pt x="20" y="159"/>
                    <a:pt x="20" y="159"/>
                  </a:cubicBezTo>
                  <a:cubicBezTo>
                    <a:pt x="0" y="179"/>
                    <a:pt x="0" y="179"/>
                    <a:pt x="20" y="179"/>
                  </a:cubicBezTo>
                  <a:lnTo>
                    <a:pt x="20" y="338"/>
                  </a:lnTo>
                  <a:lnTo>
                    <a:pt x="20" y="437"/>
                  </a:lnTo>
                  <a:cubicBezTo>
                    <a:pt x="0" y="457"/>
                    <a:pt x="0" y="457"/>
                    <a:pt x="20" y="476"/>
                  </a:cubicBezTo>
                  <a:lnTo>
                    <a:pt x="40" y="476"/>
                  </a:lnTo>
                  <a:lnTo>
                    <a:pt x="40" y="457"/>
                  </a:lnTo>
                  <a:cubicBezTo>
                    <a:pt x="40" y="447"/>
                    <a:pt x="35" y="447"/>
                    <a:pt x="33" y="447"/>
                  </a:cubicBezTo>
                  <a:cubicBezTo>
                    <a:pt x="30" y="447"/>
                    <a:pt x="30" y="447"/>
                    <a:pt x="40" y="437"/>
                  </a:cubicBezTo>
                  <a:cubicBezTo>
                    <a:pt x="60" y="417"/>
                    <a:pt x="60" y="437"/>
                    <a:pt x="60" y="397"/>
                  </a:cubicBezTo>
                  <a:lnTo>
                    <a:pt x="60" y="298"/>
                  </a:lnTo>
                  <a:lnTo>
                    <a:pt x="60" y="258"/>
                  </a:lnTo>
                  <a:cubicBezTo>
                    <a:pt x="60" y="258"/>
                    <a:pt x="60" y="238"/>
                    <a:pt x="60" y="238"/>
                  </a:cubicBezTo>
                  <a:cubicBezTo>
                    <a:pt x="60" y="219"/>
                    <a:pt x="60" y="179"/>
                    <a:pt x="60" y="159"/>
                  </a:cubicBezTo>
                  <a:cubicBezTo>
                    <a:pt x="60" y="139"/>
                    <a:pt x="60" y="100"/>
                    <a:pt x="40" y="80"/>
                  </a:cubicBez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8627931" y="3326150"/>
              <a:ext cx="11267" cy="59717"/>
            </a:xfrm>
            <a:custGeom>
              <a:avLst/>
              <a:gdLst/>
              <a:ahLst/>
              <a:cxnLst/>
              <a:rect l="l" t="t" r="r" b="b"/>
              <a:pathLst>
                <a:path w="90" h="477" extrusionOk="0">
                  <a:moveTo>
                    <a:pt x="10" y="0"/>
                  </a:moveTo>
                  <a:cubicBezTo>
                    <a:pt x="10" y="0"/>
                    <a:pt x="10" y="0"/>
                    <a:pt x="10" y="20"/>
                  </a:cubicBezTo>
                  <a:cubicBezTo>
                    <a:pt x="10" y="20"/>
                    <a:pt x="5" y="15"/>
                    <a:pt x="3" y="15"/>
                  </a:cubicBezTo>
                  <a:cubicBezTo>
                    <a:pt x="0" y="15"/>
                    <a:pt x="0" y="20"/>
                    <a:pt x="10" y="40"/>
                  </a:cubicBezTo>
                  <a:cubicBezTo>
                    <a:pt x="30" y="60"/>
                    <a:pt x="30" y="119"/>
                    <a:pt x="30" y="139"/>
                  </a:cubicBezTo>
                  <a:lnTo>
                    <a:pt x="30" y="159"/>
                  </a:lnTo>
                  <a:cubicBezTo>
                    <a:pt x="30" y="179"/>
                    <a:pt x="30" y="179"/>
                    <a:pt x="30" y="179"/>
                  </a:cubicBezTo>
                  <a:cubicBezTo>
                    <a:pt x="50" y="238"/>
                    <a:pt x="50" y="298"/>
                    <a:pt x="50" y="337"/>
                  </a:cubicBezTo>
                  <a:cubicBezTo>
                    <a:pt x="50" y="377"/>
                    <a:pt x="70" y="417"/>
                    <a:pt x="70" y="437"/>
                  </a:cubicBezTo>
                  <a:cubicBezTo>
                    <a:pt x="70" y="456"/>
                    <a:pt x="70" y="456"/>
                    <a:pt x="70" y="476"/>
                  </a:cubicBezTo>
                  <a:lnTo>
                    <a:pt x="90" y="476"/>
                  </a:lnTo>
                  <a:lnTo>
                    <a:pt x="90" y="456"/>
                  </a:lnTo>
                  <a:cubicBezTo>
                    <a:pt x="90" y="446"/>
                    <a:pt x="85" y="446"/>
                    <a:pt x="82" y="446"/>
                  </a:cubicBezTo>
                  <a:cubicBezTo>
                    <a:pt x="80" y="446"/>
                    <a:pt x="80" y="446"/>
                    <a:pt x="90" y="437"/>
                  </a:cubicBezTo>
                  <a:cubicBezTo>
                    <a:pt x="90" y="437"/>
                    <a:pt x="90" y="417"/>
                    <a:pt x="90" y="397"/>
                  </a:cubicBezTo>
                  <a:lnTo>
                    <a:pt x="90" y="318"/>
                  </a:lnTo>
                  <a:lnTo>
                    <a:pt x="90" y="278"/>
                  </a:lnTo>
                  <a:lnTo>
                    <a:pt x="90" y="258"/>
                  </a:lnTo>
                  <a:cubicBezTo>
                    <a:pt x="90" y="218"/>
                    <a:pt x="90" y="199"/>
                    <a:pt x="90" y="179"/>
                  </a:cubicBezTo>
                  <a:cubicBezTo>
                    <a:pt x="70" y="139"/>
                    <a:pt x="70" y="119"/>
                    <a:pt x="70" y="99"/>
                  </a:cubicBezTo>
                  <a:cubicBezTo>
                    <a:pt x="50" y="60"/>
                    <a:pt x="50" y="40"/>
                    <a:pt x="50" y="20"/>
                  </a:cubicBezTo>
                  <a:cubicBezTo>
                    <a:pt x="50" y="0"/>
                    <a:pt x="5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8648963" y="3447712"/>
              <a:ext cx="5133" cy="7637"/>
            </a:xfrm>
            <a:custGeom>
              <a:avLst/>
              <a:gdLst/>
              <a:ahLst/>
              <a:cxnLst/>
              <a:rect l="l" t="t" r="r" b="b"/>
              <a:pathLst>
                <a:path w="41" h="61" extrusionOk="0">
                  <a:moveTo>
                    <a:pt x="1" y="1"/>
                  </a:moveTo>
                  <a:lnTo>
                    <a:pt x="1" y="21"/>
                  </a:lnTo>
                  <a:lnTo>
                    <a:pt x="1" y="41"/>
                  </a:lnTo>
                  <a:cubicBezTo>
                    <a:pt x="1" y="41"/>
                    <a:pt x="1" y="60"/>
                    <a:pt x="1" y="60"/>
                  </a:cubicBezTo>
                  <a:lnTo>
                    <a:pt x="21" y="60"/>
                  </a:lnTo>
                  <a:lnTo>
                    <a:pt x="41" y="21"/>
                  </a:lnTo>
                  <a:lnTo>
                    <a:pt x="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7732930" y="2303206"/>
              <a:ext cx="223469" cy="692815"/>
            </a:xfrm>
            <a:custGeom>
              <a:avLst/>
              <a:gdLst/>
              <a:ahLst/>
              <a:cxnLst/>
              <a:rect l="l" t="t" r="r" b="b"/>
              <a:pathLst>
                <a:path w="1785" h="5534" extrusionOk="0">
                  <a:moveTo>
                    <a:pt x="992" y="1"/>
                  </a:moveTo>
                  <a:lnTo>
                    <a:pt x="0" y="100"/>
                  </a:lnTo>
                  <a:cubicBezTo>
                    <a:pt x="0" y="100"/>
                    <a:pt x="635" y="3650"/>
                    <a:pt x="298" y="5534"/>
                  </a:cubicBezTo>
                  <a:lnTo>
                    <a:pt x="1170" y="5534"/>
                  </a:lnTo>
                  <a:cubicBezTo>
                    <a:pt x="1170" y="5534"/>
                    <a:pt x="1785" y="1567"/>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7745324" y="2995894"/>
              <a:ext cx="173892" cy="84505"/>
            </a:xfrm>
            <a:custGeom>
              <a:avLst/>
              <a:gdLst/>
              <a:ahLst/>
              <a:cxnLst/>
              <a:rect l="l" t="t" r="r" b="b"/>
              <a:pathLst>
                <a:path w="1389" h="675" extrusionOk="0">
                  <a:moveTo>
                    <a:pt x="0" y="1"/>
                  </a:moveTo>
                  <a:lnTo>
                    <a:pt x="139" y="675"/>
                  </a:lnTo>
                  <a:lnTo>
                    <a:pt x="1190" y="675"/>
                  </a:lnTo>
                  <a:lnTo>
                    <a:pt x="13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7740316" y="3080273"/>
              <a:ext cx="149104" cy="444559"/>
            </a:xfrm>
            <a:custGeom>
              <a:avLst/>
              <a:gdLst/>
              <a:ahLst/>
              <a:cxnLst/>
              <a:rect l="l" t="t" r="r" b="b"/>
              <a:pathLst>
                <a:path w="1191" h="3551" extrusionOk="0">
                  <a:moveTo>
                    <a:pt x="298" y="1"/>
                  </a:moveTo>
                  <a:cubicBezTo>
                    <a:pt x="298" y="1"/>
                    <a:pt x="1" y="2559"/>
                    <a:pt x="437" y="3154"/>
                  </a:cubicBezTo>
                  <a:lnTo>
                    <a:pt x="1190" y="3551"/>
                  </a:lnTo>
                  <a:cubicBezTo>
                    <a:pt x="1190" y="3551"/>
                    <a:pt x="814" y="695"/>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7762726" y="3004782"/>
              <a:ext cx="139089" cy="73238"/>
            </a:xfrm>
            <a:custGeom>
              <a:avLst/>
              <a:gdLst/>
              <a:ahLst/>
              <a:cxnLst/>
              <a:rect l="l" t="t" r="r" b="b"/>
              <a:pathLst>
                <a:path w="1111" h="585" extrusionOk="0">
                  <a:moveTo>
                    <a:pt x="1" y="1"/>
                  </a:moveTo>
                  <a:cubicBezTo>
                    <a:pt x="0" y="1"/>
                    <a:pt x="0" y="3"/>
                    <a:pt x="0" y="9"/>
                  </a:cubicBezTo>
                  <a:lnTo>
                    <a:pt x="40" y="148"/>
                  </a:lnTo>
                  <a:cubicBezTo>
                    <a:pt x="40" y="168"/>
                    <a:pt x="40" y="207"/>
                    <a:pt x="40" y="227"/>
                  </a:cubicBezTo>
                  <a:cubicBezTo>
                    <a:pt x="40" y="306"/>
                    <a:pt x="60" y="386"/>
                    <a:pt x="79" y="465"/>
                  </a:cubicBezTo>
                  <a:lnTo>
                    <a:pt x="99" y="584"/>
                  </a:lnTo>
                  <a:lnTo>
                    <a:pt x="952" y="584"/>
                  </a:lnTo>
                  <a:lnTo>
                    <a:pt x="972" y="544"/>
                  </a:lnTo>
                  <a:lnTo>
                    <a:pt x="1051" y="287"/>
                  </a:lnTo>
                  <a:cubicBezTo>
                    <a:pt x="1071" y="207"/>
                    <a:pt x="1091" y="128"/>
                    <a:pt x="1111" y="49"/>
                  </a:cubicBezTo>
                  <a:lnTo>
                    <a:pt x="1111" y="9"/>
                  </a:lnTo>
                  <a:lnTo>
                    <a:pt x="1071" y="9"/>
                  </a:lnTo>
                  <a:cubicBezTo>
                    <a:pt x="1071" y="29"/>
                    <a:pt x="1071" y="49"/>
                    <a:pt x="1071" y="49"/>
                  </a:cubicBezTo>
                  <a:lnTo>
                    <a:pt x="1051" y="108"/>
                  </a:lnTo>
                  <a:lnTo>
                    <a:pt x="932" y="525"/>
                  </a:lnTo>
                  <a:lnTo>
                    <a:pt x="119" y="525"/>
                  </a:lnTo>
                  <a:lnTo>
                    <a:pt x="60" y="207"/>
                  </a:lnTo>
                  <a:cubicBezTo>
                    <a:pt x="60" y="148"/>
                    <a:pt x="40" y="49"/>
                    <a:pt x="20" y="29"/>
                  </a:cubicBezTo>
                  <a:cubicBezTo>
                    <a:pt x="6" y="15"/>
                    <a:pt x="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7762726" y="2323112"/>
              <a:ext cx="10015" cy="27417"/>
            </a:xfrm>
            <a:custGeom>
              <a:avLst/>
              <a:gdLst/>
              <a:ahLst/>
              <a:cxnLst/>
              <a:rect l="l" t="t" r="r" b="b"/>
              <a:pathLst>
                <a:path w="80" h="219" extrusionOk="0">
                  <a:moveTo>
                    <a:pt x="0" y="0"/>
                  </a:moveTo>
                  <a:lnTo>
                    <a:pt x="20" y="60"/>
                  </a:lnTo>
                  <a:cubicBezTo>
                    <a:pt x="20" y="60"/>
                    <a:pt x="20" y="60"/>
                    <a:pt x="20" y="80"/>
                  </a:cubicBezTo>
                  <a:lnTo>
                    <a:pt x="20" y="139"/>
                  </a:lnTo>
                  <a:cubicBezTo>
                    <a:pt x="20" y="159"/>
                    <a:pt x="20" y="179"/>
                    <a:pt x="20" y="199"/>
                  </a:cubicBezTo>
                  <a:lnTo>
                    <a:pt x="20" y="219"/>
                  </a:lnTo>
                  <a:lnTo>
                    <a:pt x="60" y="219"/>
                  </a:lnTo>
                  <a:cubicBezTo>
                    <a:pt x="60" y="199"/>
                    <a:pt x="60" y="199"/>
                    <a:pt x="60" y="199"/>
                  </a:cubicBezTo>
                  <a:lnTo>
                    <a:pt x="79" y="179"/>
                  </a:lnTo>
                  <a:cubicBezTo>
                    <a:pt x="79" y="179"/>
                    <a:pt x="79" y="159"/>
                    <a:pt x="60" y="139"/>
                  </a:cubicBezTo>
                  <a:lnTo>
                    <a:pt x="60" y="119"/>
                  </a:lnTo>
                  <a:cubicBezTo>
                    <a:pt x="60" y="100"/>
                    <a:pt x="60" y="100"/>
                    <a:pt x="60" y="80"/>
                  </a:cubicBezTo>
                  <a:cubicBezTo>
                    <a:pt x="60" y="60"/>
                    <a:pt x="60" y="60"/>
                    <a:pt x="40" y="40"/>
                  </a:cubicBezTo>
                  <a:cubicBezTo>
                    <a:pt x="40" y="4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7772616" y="2404987"/>
              <a:ext cx="12519" cy="54834"/>
            </a:xfrm>
            <a:custGeom>
              <a:avLst/>
              <a:gdLst/>
              <a:ahLst/>
              <a:cxnLst/>
              <a:rect l="l" t="t" r="r" b="b"/>
              <a:pathLst>
                <a:path w="100" h="438" extrusionOk="0">
                  <a:moveTo>
                    <a:pt x="0" y="1"/>
                  </a:moveTo>
                  <a:cubicBezTo>
                    <a:pt x="0" y="21"/>
                    <a:pt x="0" y="21"/>
                    <a:pt x="0" y="21"/>
                  </a:cubicBezTo>
                  <a:cubicBezTo>
                    <a:pt x="0" y="40"/>
                    <a:pt x="0" y="40"/>
                    <a:pt x="0" y="40"/>
                  </a:cubicBezTo>
                  <a:cubicBezTo>
                    <a:pt x="20" y="80"/>
                    <a:pt x="20" y="100"/>
                    <a:pt x="20" y="140"/>
                  </a:cubicBezTo>
                  <a:cubicBezTo>
                    <a:pt x="20" y="140"/>
                    <a:pt x="20" y="159"/>
                    <a:pt x="20" y="159"/>
                  </a:cubicBezTo>
                  <a:lnTo>
                    <a:pt x="20" y="179"/>
                  </a:lnTo>
                  <a:cubicBezTo>
                    <a:pt x="40" y="219"/>
                    <a:pt x="40" y="298"/>
                    <a:pt x="40" y="318"/>
                  </a:cubicBezTo>
                  <a:cubicBezTo>
                    <a:pt x="40" y="358"/>
                    <a:pt x="60" y="378"/>
                    <a:pt x="60" y="417"/>
                  </a:cubicBezTo>
                  <a:cubicBezTo>
                    <a:pt x="60" y="437"/>
                    <a:pt x="60" y="437"/>
                    <a:pt x="80" y="437"/>
                  </a:cubicBezTo>
                  <a:lnTo>
                    <a:pt x="100" y="437"/>
                  </a:lnTo>
                  <a:lnTo>
                    <a:pt x="100" y="417"/>
                  </a:lnTo>
                  <a:cubicBezTo>
                    <a:pt x="100" y="397"/>
                    <a:pt x="100" y="397"/>
                    <a:pt x="100" y="378"/>
                  </a:cubicBezTo>
                  <a:cubicBezTo>
                    <a:pt x="80" y="338"/>
                    <a:pt x="80" y="318"/>
                    <a:pt x="80" y="278"/>
                  </a:cubicBezTo>
                  <a:lnTo>
                    <a:pt x="80" y="239"/>
                  </a:lnTo>
                  <a:lnTo>
                    <a:pt x="80" y="219"/>
                  </a:lnTo>
                  <a:cubicBezTo>
                    <a:pt x="80" y="199"/>
                    <a:pt x="80" y="179"/>
                    <a:pt x="80" y="159"/>
                  </a:cubicBezTo>
                  <a:cubicBezTo>
                    <a:pt x="60" y="140"/>
                    <a:pt x="60" y="120"/>
                    <a:pt x="60" y="80"/>
                  </a:cubicBezTo>
                  <a:cubicBezTo>
                    <a:pt x="40" y="60"/>
                    <a:pt x="40" y="4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7786387" y="2519288"/>
              <a:ext cx="11142" cy="52205"/>
            </a:xfrm>
            <a:custGeom>
              <a:avLst/>
              <a:gdLst/>
              <a:ahLst/>
              <a:cxnLst/>
              <a:rect l="l" t="t" r="r" b="b"/>
              <a:pathLst>
                <a:path w="89" h="417" extrusionOk="0">
                  <a:moveTo>
                    <a:pt x="9" y="0"/>
                  </a:moveTo>
                  <a:cubicBezTo>
                    <a:pt x="9" y="5"/>
                    <a:pt x="8" y="6"/>
                    <a:pt x="7" y="6"/>
                  </a:cubicBezTo>
                  <a:cubicBezTo>
                    <a:pt x="5" y="6"/>
                    <a:pt x="1" y="1"/>
                    <a:pt x="1" y="1"/>
                  </a:cubicBezTo>
                  <a:lnTo>
                    <a:pt x="1" y="1"/>
                  </a:lnTo>
                  <a:cubicBezTo>
                    <a:pt x="0" y="1"/>
                    <a:pt x="2" y="5"/>
                    <a:pt x="9" y="20"/>
                  </a:cubicBezTo>
                  <a:cubicBezTo>
                    <a:pt x="29" y="60"/>
                    <a:pt x="29" y="119"/>
                    <a:pt x="29" y="119"/>
                  </a:cubicBezTo>
                  <a:lnTo>
                    <a:pt x="29" y="139"/>
                  </a:lnTo>
                  <a:cubicBezTo>
                    <a:pt x="29" y="159"/>
                    <a:pt x="29" y="159"/>
                    <a:pt x="29" y="159"/>
                  </a:cubicBezTo>
                  <a:cubicBezTo>
                    <a:pt x="29" y="218"/>
                    <a:pt x="49" y="258"/>
                    <a:pt x="49" y="298"/>
                  </a:cubicBezTo>
                  <a:cubicBezTo>
                    <a:pt x="49" y="337"/>
                    <a:pt x="49" y="357"/>
                    <a:pt x="69" y="397"/>
                  </a:cubicBezTo>
                  <a:lnTo>
                    <a:pt x="69" y="357"/>
                  </a:lnTo>
                  <a:lnTo>
                    <a:pt x="69" y="278"/>
                  </a:lnTo>
                  <a:lnTo>
                    <a:pt x="69" y="218"/>
                  </a:lnTo>
                  <a:cubicBezTo>
                    <a:pt x="69" y="218"/>
                    <a:pt x="69" y="218"/>
                    <a:pt x="69" y="198"/>
                  </a:cubicBezTo>
                  <a:cubicBezTo>
                    <a:pt x="69" y="179"/>
                    <a:pt x="69" y="159"/>
                    <a:pt x="69" y="139"/>
                  </a:cubicBezTo>
                  <a:cubicBezTo>
                    <a:pt x="49" y="119"/>
                    <a:pt x="49" y="79"/>
                    <a:pt x="49" y="60"/>
                  </a:cubicBezTo>
                  <a:cubicBezTo>
                    <a:pt x="49" y="40"/>
                    <a:pt x="49" y="20"/>
                    <a:pt x="49" y="0"/>
                  </a:cubicBezTo>
                  <a:close/>
                  <a:moveTo>
                    <a:pt x="69" y="397"/>
                  </a:moveTo>
                  <a:cubicBezTo>
                    <a:pt x="49" y="397"/>
                    <a:pt x="49" y="417"/>
                    <a:pt x="69" y="417"/>
                  </a:cubicBezTo>
                  <a:lnTo>
                    <a:pt x="89" y="417"/>
                  </a:lnTo>
                  <a:lnTo>
                    <a:pt x="69" y="3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7799908" y="2630959"/>
              <a:ext cx="7637" cy="52205"/>
            </a:xfrm>
            <a:custGeom>
              <a:avLst/>
              <a:gdLst/>
              <a:ahLst/>
              <a:cxnLst/>
              <a:rect l="l" t="t" r="r" b="b"/>
              <a:pathLst>
                <a:path w="61" h="417" extrusionOk="0">
                  <a:moveTo>
                    <a:pt x="1" y="0"/>
                  </a:moveTo>
                  <a:lnTo>
                    <a:pt x="1" y="20"/>
                  </a:lnTo>
                  <a:lnTo>
                    <a:pt x="1" y="119"/>
                  </a:lnTo>
                  <a:cubicBezTo>
                    <a:pt x="1" y="119"/>
                    <a:pt x="1" y="139"/>
                    <a:pt x="1" y="139"/>
                  </a:cubicBezTo>
                  <a:lnTo>
                    <a:pt x="1" y="159"/>
                  </a:lnTo>
                  <a:cubicBezTo>
                    <a:pt x="1" y="219"/>
                    <a:pt x="1" y="258"/>
                    <a:pt x="1" y="298"/>
                  </a:cubicBezTo>
                  <a:cubicBezTo>
                    <a:pt x="1" y="338"/>
                    <a:pt x="20" y="377"/>
                    <a:pt x="20" y="397"/>
                  </a:cubicBezTo>
                  <a:cubicBezTo>
                    <a:pt x="20" y="417"/>
                    <a:pt x="20" y="417"/>
                    <a:pt x="20" y="417"/>
                  </a:cubicBezTo>
                  <a:lnTo>
                    <a:pt x="40" y="417"/>
                  </a:lnTo>
                  <a:cubicBezTo>
                    <a:pt x="40" y="407"/>
                    <a:pt x="35" y="407"/>
                    <a:pt x="33" y="407"/>
                  </a:cubicBezTo>
                  <a:cubicBezTo>
                    <a:pt x="30" y="407"/>
                    <a:pt x="30" y="407"/>
                    <a:pt x="40" y="397"/>
                  </a:cubicBezTo>
                  <a:cubicBezTo>
                    <a:pt x="40" y="397"/>
                    <a:pt x="40" y="397"/>
                    <a:pt x="40" y="357"/>
                  </a:cubicBezTo>
                  <a:lnTo>
                    <a:pt x="40" y="278"/>
                  </a:lnTo>
                  <a:lnTo>
                    <a:pt x="40" y="238"/>
                  </a:lnTo>
                  <a:lnTo>
                    <a:pt x="40" y="219"/>
                  </a:lnTo>
                  <a:cubicBezTo>
                    <a:pt x="60" y="199"/>
                    <a:pt x="60" y="179"/>
                    <a:pt x="40" y="139"/>
                  </a:cubicBezTo>
                  <a:cubicBezTo>
                    <a:pt x="40" y="119"/>
                    <a:pt x="40" y="100"/>
                    <a:pt x="40" y="80"/>
                  </a:cubicBezTo>
                  <a:cubicBezTo>
                    <a:pt x="20" y="60"/>
                    <a:pt x="2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7804916" y="2742630"/>
              <a:ext cx="7512" cy="54834"/>
            </a:xfrm>
            <a:custGeom>
              <a:avLst/>
              <a:gdLst/>
              <a:ahLst/>
              <a:cxnLst/>
              <a:rect l="l" t="t" r="r" b="b"/>
              <a:pathLst>
                <a:path w="60" h="438" extrusionOk="0">
                  <a:moveTo>
                    <a:pt x="20" y="1"/>
                  </a:moveTo>
                  <a:lnTo>
                    <a:pt x="20" y="41"/>
                  </a:lnTo>
                  <a:lnTo>
                    <a:pt x="20" y="120"/>
                  </a:lnTo>
                  <a:lnTo>
                    <a:pt x="20" y="160"/>
                  </a:lnTo>
                  <a:lnTo>
                    <a:pt x="20" y="318"/>
                  </a:lnTo>
                  <a:lnTo>
                    <a:pt x="20" y="417"/>
                  </a:lnTo>
                  <a:cubicBezTo>
                    <a:pt x="0" y="417"/>
                    <a:pt x="0" y="417"/>
                    <a:pt x="20" y="437"/>
                  </a:cubicBezTo>
                  <a:lnTo>
                    <a:pt x="40" y="437"/>
                  </a:lnTo>
                  <a:lnTo>
                    <a:pt x="40" y="417"/>
                  </a:lnTo>
                  <a:cubicBezTo>
                    <a:pt x="40" y="397"/>
                    <a:pt x="40" y="397"/>
                    <a:pt x="40" y="397"/>
                  </a:cubicBezTo>
                  <a:cubicBezTo>
                    <a:pt x="60" y="378"/>
                    <a:pt x="60" y="397"/>
                    <a:pt x="60" y="358"/>
                  </a:cubicBezTo>
                  <a:lnTo>
                    <a:pt x="60" y="278"/>
                  </a:lnTo>
                  <a:lnTo>
                    <a:pt x="60" y="259"/>
                  </a:lnTo>
                  <a:cubicBezTo>
                    <a:pt x="60" y="239"/>
                    <a:pt x="60" y="239"/>
                    <a:pt x="60" y="239"/>
                  </a:cubicBezTo>
                  <a:cubicBezTo>
                    <a:pt x="60" y="199"/>
                    <a:pt x="60" y="179"/>
                    <a:pt x="60" y="160"/>
                  </a:cubicBezTo>
                  <a:cubicBezTo>
                    <a:pt x="60" y="140"/>
                    <a:pt x="60" y="120"/>
                    <a:pt x="40" y="80"/>
                  </a:cubicBezTo>
                  <a:cubicBezTo>
                    <a:pt x="40" y="60"/>
                    <a:pt x="40" y="4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7802412" y="2856931"/>
              <a:ext cx="5133" cy="52205"/>
            </a:xfrm>
            <a:custGeom>
              <a:avLst/>
              <a:gdLst/>
              <a:ahLst/>
              <a:cxnLst/>
              <a:rect l="l" t="t" r="r" b="b"/>
              <a:pathLst>
                <a:path w="41" h="417" extrusionOk="0">
                  <a:moveTo>
                    <a:pt x="0" y="0"/>
                  </a:moveTo>
                  <a:lnTo>
                    <a:pt x="0" y="20"/>
                  </a:lnTo>
                  <a:lnTo>
                    <a:pt x="0" y="119"/>
                  </a:lnTo>
                  <a:cubicBezTo>
                    <a:pt x="0" y="119"/>
                    <a:pt x="0" y="119"/>
                    <a:pt x="0" y="139"/>
                  </a:cubicBezTo>
                  <a:cubicBezTo>
                    <a:pt x="0" y="139"/>
                    <a:pt x="0" y="139"/>
                    <a:pt x="0" y="159"/>
                  </a:cubicBezTo>
                  <a:lnTo>
                    <a:pt x="0" y="298"/>
                  </a:lnTo>
                  <a:cubicBezTo>
                    <a:pt x="0" y="317"/>
                    <a:pt x="0" y="357"/>
                    <a:pt x="0" y="397"/>
                  </a:cubicBezTo>
                  <a:cubicBezTo>
                    <a:pt x="0" y="397"/>
                    <a:pt x="0" y="417"/>
                    <a:pt x="0" y="417"/>
                  </a:cubicBezTo>
                  <a:lnTo>
                    <a:pt x="20" y="417"/>
                  </a:lnTo>
                  <a:cubicBezTo>
                    <a:pt x="20" y="407"/>
                    <a:pt x="15" y="407"/>
                    <a:pt x="13" y="407"/>
                  </a:cubicBezTo>
                  <a:cubicBezTo>
                    <a:pt x="10" y="407"/>
                    <a:pt x="10" y="407"/>
                    <a:pt x="20" y="397"/>
                  </a:cubicBezTo>
                  <a:cubicBezTo>
                    <a:pt x="40" y="397"/>
                    <a:pt x="40" y="397"/>
                    <a:pt x="40" y="357"/>
                  </a:cubicBezTo>
                  <a:lnTo>
                    <a:pt x="40" y="278"/>
                  </a:lnTo>
                  <a:lnTo>
                    <a:pt x="40" y="238"/>
                  </a:lnTo>
                  <a:cubicBezTo>
                    <a:pt x="40" y="238"/>
                    <a:pt x="40" y="218"/>
                    <a:pt x="40" y="218"/>
                  </a:cubicBezTo>
                  <a:cubicBezTo>
                    <a:pt x="40" y="198"/>
                    <a:pt x="40" y="159"/>
                    <a:pt x="40" y="139"/>
                  </a:cubicBezTo>
                  <a:cubicBezTo>
                    <a:pt x="40" y="119"/>
                    <a:pt x="40" y="99"/>
                    <a:pt x="40" y="79"/>
                  </a:cubicBezTo>
                  <a:cubicBezTo>
                    <a:pt x="40" y="4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7792522" y="2971106"/>
              <a:ext cx="5008" cy="24913"/>
            </a:xfrm>
            <a:custGeom>
              <a:avLst/>
              <a:gdLst/>
              <a:ahLst/>
              <a:cxnLst/>
              <a:rect l="l" t="t" r="r" b="b"/>
              <a:pathLst>
                <a:path w="40" h="199" extrusionOk="0">
                  <a:moveTo>
                    <a:pt x="0" y="0"/>
                  </a:moveTo>
                  <a:cubicBezTo>
                    <a:pt x="0" y="0"/>
                    <a:pt x="0" y="20"/>
                    <a:pt x="0" y="40"/>
                  </a:cubicBezTo>
                  <a:lnTo>
                    <a:pt x="0" y="119"/>
                  </a:lnTo>
                  <a:cubicBezTo>
                    <a:pt x="0" y="139"/>
                    <a:pt x="0" y="159"/>
                    <a:pt x="0" y="179"/>
                  </a:cubicBezTo>
                  <a:lnTo>
                    <a:pt x="20" y="179"/>
                  </a:lnTo>
                  <a:lnTo>
                    <a:pt x="20" y="199"/>
                  </a:lnTo>
                  <a:cubicBezTo>
                    <a:pt x="40" y="199"/>
                    <a:pt x="40" y="179"/>
                    <a:pt x="40" y="179"/>
                  </a:cubicBezTo>
                  <a:cubicBezTo>
                    <a:pt x="40" y="159"/>
                    <a:pt x="40" y="159"/>
                    <a:pt x="40" y="139"/>
                  </a:cubicBezTo>
                  <a:lnTo>
                    <a:pt x="40" y="119"/>
                  </a:lnTo>
                  <a:cubicBezTo>
                    <a:pt x="40" y="99"/>
                    <a:pt x="40" y="80"/>
                    <a:pt x="40" y="80"/>
                  </a:cubicBezTo>
                  <a:cubicBezTo>
                    <a:pt x="40" y="60"/>
                    <a:pt x="40" y="40"/>
                    <a:pt x="40" y="40"/>
                  </a:cubicBezTo>
                  <a:cubicBezTo>
                    <a:pt x="40" y="2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0"/>
            <p:cNvSpPr/>
            <p:nvPr/>
          </p:nvSpPr>
          <p:spPr>
            <a:xfrm>
              <a:off x="7842098" y="2323112"/>
              <a:ext cx="10141" cy="27417"/>
            </a:xfrm>
            <a:custGeom>
              <a:avLst/>
              <a:gdLst/>
              <a:ahLst/>
              <a:cxnLst/>
              <a:rect l="l" t="t" r="r" b="b"/>
              <a:pathLst>
                <a:path w="81" h="219" extrusionOk="0">
                  <a:moveTo>
                    <a:pt x="1" y="0"/>
                  </a:moveTo>
                  <a:lnTo>
                    <a:pt x="21" y="60"/>
                  </a:lnTo>
                  <a:lnTo>
                    <a:pt x="21" y="80"/>
                  </a:lnTo>
                  <a:lnTo>
                    <a:pt x="21" y="139"/>
                  </a:lnTo>
                  <a:cubicBezTo>
                    <a:pt x="40" y="159"/>
                    <a:pt x="40" y="179"/>
                    <a:pt x="40" y="199"/>
                  </a:cubicBezTo>
                  <a:lnTo>
                    <a:pt x="40" y="219"/>
                  </a:lnTo>
                  <a:lnTo>
                    <a:pt x="60" y="219"/>
                  </a:lnTo>
                  <a:cubicBezTo>
                    <a:pt x="60" y="199"/>
                    <a:pt x="60" y="199"/>
                    <a:pt x="60" y="199"/>
                  </a:cubicBezTo>
                  <a:lnTo>
                    <a:pt x="60" y="179"/>
                  </a:lnTo>
                  <a:cubicBezTo>
                    <a:pt x="60" y="179"/>
                    <a:pt x="60" y="159"/>
                    <a:pt x="60" y="139"/>
                  </a:cubicBezTo>
                  <a:lnTo>
                    <a:pt x="60" y="119"/>
                  </a:lnTo>
                  <a:cubicBezTo>
                    <a:pt x="80" y="100"/>
                    <a:pt x="80" y="100"/>
                    <a:pt x="60" y="80"/>
                  </a:cubicBezTo>
                  <a:cubicBezTo>
                    <a:pt x="60" y="60"/>
                    <a:pt x="60" y="60"/>
                    <a:pt x="60" y="40"/>
                  </a:cubicBezTo>
                  <a:cubicBezTo>
                    <a:pt x="40" y="4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0"/>
            <p:cNvSpPr/>
            <p:nvPr/>
          </p:nvSpPr>
          <p:spPr>
            <a:xfrm>
              <a:off x="7854492" y="2404987"/>
              <a:ext cx="15023" cy="54834"/>
            </a:xfrm>
            <a:custGeom>
              <a:avLst/>
              <a:gdLst/>
              <a:ahLst/>
              <a:cxnLst/>
              <a:rect l="l" t="t" r="r" b="b"/>
              <a:pathLst>
                <a:path w="120" h="438" extrusionOk="0">
                  <a:moveTo>
                    <a:pt x="1" y="1"/>
                  </a:moveTo>
                  <a:lnTo>
                    <a:pt x="1" y="21"/>
                  </a:lnTo>
                  <a:cubicBezTo>
                    <a:pt x="1" y="40"/>
                    <a:pt x="1" y="40"/>
                    <a:pt x="1" y="40"/>
                  </a:cubicBezTo>
                  <a:cubicBezTo>
                    <a:pt x="21" y="80"/>
                    <a:pt x="21" y="120"/>
                    <a:pt x="21" y="140"/>
                  </a:cubicBezTo>
                  <a:lnTo>
                    <a:pt x="21" y="159"/>
                  </a:lnTo>
                  <a:lnTo>
                    <a:pt x="21" y="179"/>
                  </a:lnTo>
                  <a:cubicBezTo>
                    <a:pt x="41" y="219"/>
                    <a:pt x="41" y="298"/>
                    <a:pt x="41" y="318"/>
                  </a:cubicBezTo>
                  <a:cubicBezTo>
                    <a:pt x="60" y="358"/>
                    <a:pt x="60" y="378"/>
                    <a:pt x="60" y="417"/>
                  </a:cubicBezTo>
                  <a:cubicBezTo>
                    <a:pt x="60" y="417"/>
                    <a:pt x="60" y="437"/>
                    <a:pt x="60" y="437"/>
                  </a:cubicBezTo>
                  <a:lnTo>
                    <a:pt x="100" y="437"/>
                  </a:lnTo>
                  <a:lnTo>
                    <a:pt x="100" y="417"/>
                  </a:lnTo>
                  <a:cubicBezTo>
                    <a:pt x="100" y="397"/>
                    <a:pt x="120" y="397"/>
                    <a:pt x="100" y="378"/>
                  </a:cubicBezTo>
                  <a:cubicBezTo>
                    <a:pt x="80" y="338"/>
                    <a:pt x="80" y="318"/>
                    <a:pt x="80" y="278"/>
                  </a:cubicBezTo>
                  <a:lnTo>
                    <a:pt x="80" y="239"/>
                  </a:lnTo>
                  <a:cubicBezTo>
                    <a:pt x="80" y="239"/>
                    <a:pt x="80" y="239"/>
                    <a:pt x="80" y="219"/>
                  </a:cubicBezTo>
                  <a:cubicBezTo>
                    <a:pt x="80" y="199"/>
                    <a:pt x="80" y="179"/>
                    <a:pt x="80" y="159"/>
                  </a:cubicBezTo>
                  <a:cubicBezTo>
                    <a:pt x="80" y="140"/>
                    <a:pt x="60" y="120"/>
                    <a:pt x="60" y="80"/>
                  </a:cubicBezTo>
                  <a:cubicBezTo>
                    <a:pt x="60" y="60"/>
                    <a:pt x="41" y="40"/>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0"/>
            <p:cNvSpPr/>
            <p:nvPr/>
          </p:nvSpPr>
          <p:spPr>
            <a:xfrm>
              <a:off x="7869390" y="2517410"/>
              <a:ext cx="10141" cy="54083"/>
            </a:xfrm>
            <a:custGeom>
              <a:avLst/>
              <a:gdLst/>
              <a:ahLst/>
              <a:cxnLst/>
              <a:rect l="l" t="t" r="r" b="b"/>
              <a:pathLst>
                <a:path w="81" h="432" extrusionOk="0">
                  <a:moveTo>
                    <a:pt x="3" y="0"/>
                  </a:moveTo>
                  <a:cubicBezTo>
                    <a:pt x="1" y="0"/>
                    <a:pt x="1" y="5"/>
                    <a:pt x="1" y="15"/>
                  </a:cubicBezTo>
                  <a:cubicBezTo>
                    <a:pt x="1" y="15"/>
                    <a:pt x="1" y="35"/>
                    <a:pt x="1" y="35"/>
                  </a:cubicBezTo>
                  <a:lnTo>
                    <a:pt x="21" y="134"/>
                  </a:lnTo>
                  <a:cubicBezTo>
                    <a:pt x="21" y="134"/>
                    <a:pt x="21" y="154"/>
                    <a:pt x="21" y="154"/>
                  </a:cubicBezTo>
                  <a:lnTo>
                    <a:pt x="21" y="174"/>
                  </a:lnTo>
                  <a:lnTo>
                    <a:pt x="21" y="313"/>
                  </a:lnTo>
                  <a:cubicBezTo>
                    <a:pt x="40" y="352"/>
                    <a:pt x="40" y="372"/>
                    <a:pt x="40" y="412"/>
                  </a:cubicBezTo>
                  <a:cubicBezTo>
                    <a:pt x="40" y="412"/>
                    <a:pt x="40" y="432"/>
                    <a:pt x="40" y="432"/>
                  </a:cubicBezTo>
                  <a:lnTo>
                    <a:pt x="80" y="432"/>
                  </a:lnTo>
                  <a:lnTo>
                    <a:pt x="80" y="412"/>
                  </a:lnTo>
                  <a:cubicBezTo>
                    <a:pt x="80" y="392"/>
                    <a:pt x="80" y="372"/>
                    <a:pt x="80" y="372"/>
                  </a:cubicBezTo>
                  <a:cubicBezTo>
                    <a:pt x="80" y="332"/>
                    <a:pt x="80" y="313"/>
                    <a:pt x="60" y="293"/>
                  </a:cubicBezTo>
                  <a:lnTo>
                    <a:pt x="60" y="233"/>
                  </a:lnTo>
                  <a:cubicBezTo>
                    <a:pt x="60" y="233"/>
                    <a:pt x="60" y="233"/>
                    <a:pt x="60" y="213"/>
                  </a:cubicBezTo>
                  <a:cubicBezTo>
                    <a:pt x="80" y="194"/>
                    <a:pt x="80" y="174"/>
                    <a:pt x="60" y="154"/>
                  </a:cubicBezTo>
                  <a:cubicBezTo>
                    <a:pt x="60" y="134"/>
                    <a:pt x="60" y="114"/>
                    <a:pt x="60" y="75"/>
                  </a:cubicBezTo>
                  <a:cubicBezTo>
                    <a:pt x="40" y="55"/>
                    <a:pt x="40" y="35"/>
                    <a:pt x="40" y="15"/>
                  </a:cubicBezTo>
                  <a:lnTo>
                    <a:pt x="21" y="15"/>
                  </a:lnTo>
                  <a:cubicBezTo>
                    <a:pt x="11" y="5"/>
                    <a:pt x="6"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0"/>
            <p:cNvSpPr/>
            <p:nvPr/>
          </p:nvSpPr>
          <p:spPr>
            <a:xfrm>
              <a:off x="7879405" y="2630959"/>
              <a:ext cx="7512" cy="52205"/>
            </a:xfrm>
            <a:custGeom>
              <a:avLst/>
              <a:gdLst/>
              <a:ahLst/>
              <a:cxnLst/>
              <a:rect l="l" t="t" r="r" b="b"/>
              <a:pathLst>
                <a:path w="60" h="417" extrusionOk="0">
                  <a:moveTo>
                    <a:pt x="0" y="0"/>
                  </a:moveTo>
                  <a:cubicBezTo>
                    <a:pt x="0" y="0"/>
                    <a:pt x="0" y="20"/>
                    <a:pt x="0" y="20"/>
                  </a:cubicBezTo>
                  <a:cubicBezTo>
                    <a:pt x="0" y="60"/>
                    <a:pt x="0" y="100"/>
                    <a:pt x="0" y="119"/>
                  </a:cubicBezTo>
                  <a:lnTo>
                    <a:pt x="0" y="139"/>
                  </a:lnTo>
                  <a:cubicBezTo>
                    <a:pt x="0" y="159"/>
                    <a:pt x="0" y="159"/>
                    <a:pt x="0" y="159"/>
                  </a:cubicBezTo>
                  <a:lnTo>
                    <a:pt x="0" y="298"/>
                  </a:lnTo>
                  <a:lnTo>
                    <a:pt x="20" y="397"/>
                  </a:lnTo>
                  <a:lnTo>
                    <a:pt x="40" y="417"/>
                  </a:lnTo>
                  <a:lnTo>
                    <a:pt x="60" y="417"/>
                  </a:lnTo>
                  <a:lnTo>
                    <a:pt x="60" y="397"/>
                  </a:lnTo>
                  <a:lnTo>
                    <a:pt x="60" y="357"/>
                  </a:lnTo>
                  <a:lnTo>
                    <a:pt x="60" y="278"/>
                  </a:lnTo>
                  <a:lnTo>
                    <a:pt x="60" y="238"/>
                  </a:lnTo>
                  <a:lnTo>
                    <a:pt x="60" y="219"/>
                  </a:lnTo>
                  <a:cubicBezTo>
                    <a:pt x="60" y="199"/>
                    <a:pt x="60" y="179"/>
                    <a:pt x="60" y="139"/>
                  </a:cubicBezTo>
                  <a:cubicBezTo>
                    <a:pt x="60" y="119"/>
                    <a:pt x="40" y="100"/>
                    <a:pt x="40" y="80"/>
                  </a:cubicBez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7886791" y="2742630"/>
              <a:ext cx="5133" cy="54834"/>
            </a:xfrm>
            <a:custGeom>
              <a:avLst/>
              <a:gdLst/>
              <a:ahLst/>
              <a:cxnLst/>
              <a:rect l="l" t="t" r="r" b="b"/>
              <a:pathLst>
                <a:path w="41" h="438" extrusionOk="0">
                  <a:moveTo>
                    <a:pt x="1" y="1"/>
                  </a:moveTo>
                  <a:lnTo>
                    <a:pt x="1" y="41"/>
                  </a:lnTo>
                  <a:lnTo>
                    <a:pt x="1" y="120"/>
                  </a:lnTo>
                  <a:cubicBezTo>
                    <a:pt x="1" y="140"/>
                    <a:pt x="1" y="140"/>
                    <a:pt x="1" y="160"/>
                  </a:cubicBezTo>
                  <a:lnTo>
                    <a:pt x="1" y="318"/>
                  </a:lnTo>
                  <a:lnTo>
                    <a:pt x="1" y="417"/>
                  </a:lnTo>
                  <a:cubicBezTo>
                    <a:pt x="1" y="417"/>
                    <a:pt x="1" y="417"/>
                    <a:pt x="1" y="437"/>
                  </a:cubicBezTo>
                  <a:lnTo>
                    <a:pt x="20" y="437"/>
                  </a:lnTo>
                  <a:lnTo>
                    <a:pt x="20" y="417"/>
                  </a:lnTo>
                  <a:cubicBezTo>
                    <a:pt x="40" y="397"/>
                    <a:pt x="40" y="378"/>
                    <a:pt x="40" y="378"/>
                  </a:cubicBezTo>
                  <a:lnTo>
                    <a:pt x="40" y="298"/>
                  </a:lnTo>
                  <a:lnTo>
                    <a:pt x="40" y="259"/>
                  </a:lnTo>
                  <a:lnTo>
                    <a:pt x="40" y="239"/>
                  </a:lnTo>
                  <a:cubicBezTo>
                    <a:pt x="40" y="199"/>
                    <a:pt x="40" y="179"/>
                    <a:pt x="40" y="160"/>
                  </a:cubicBezTo>
                  <a:cubicBezTo>
                    <a:pt x="40" y="140"/>
                    <a:pt x="40" y="120"/>
                    <a:pt x="40" y="80"/>
                  </a:cubicBezTo>
                  <a:cubicBezTo>
                    <a:pt x="40" y="60"/>
                    <a:pt x="40" y="4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7884288" y="2855804"/>
              <a:ext cx="5133" cy="53332"/>
            </a:xfrm>
            <a:custGeom>
              <a:avLst/>
              <a:gdLst/>
              <a:ahLst/>
              <a:cxnLst/>
              <a:rect l="l" t="t" r="r" b="b"/>
              <a:pathLst>
                <a:path w="41" h="426" extrusionOk="0">
                  <a:moveTo>
                    <a:pt x="2" y="0"/>
                  </a:moveTo>
                  <a:cubicBezTo>
                    <a:pt x="1" y="0"/>
                    <a:pt x="1" y="2"/>
                    <a:pt x="1" y="9"/>
                  </a:cubicBezTo>
                  <a:lnTo>
                    <a:pt x="1" y="29"/>
                  </a:lnTo>
                  <a:lnTo>
                    <a:pt x="1" y="128"/>
                  </a:lnTo>
                  <a:cubicBezTo>
                    <a:pt x="1" y="128"/>
                    <a:pt x="1" y="128"/>
                    <a:pt x="1" y="148"/>
                  </a:cubicBezTo>
                  <a:cubicBezTo>
                    <a:pt x="1" y="148"/>
                    <a:pt x="1" y="148"/>
                    <a:pt x="1" y="168"/>
                  </a:cubicBezTo>
                  <a:lnTo>
                    <a:pt x="1" y="307"/>
                  </a:lnTo>
                  <a:lnTo>
                    <a:pt x="1" y="406"/>
                  </a:lnTo>
                  <a:cubicBezTo>
                    <a:pt x="1" y="406"/>
                    <a:pt x="1" y="426"/>
                    <a:pt x="1" y="426"/>
                  </a:cubicBezTo>
                  <a:lnTo>
                    <a:pt x="21" y="426"/>
                  </a:lnTo>
                  <a:cubicBezTo>
                    <a:pt x="21" y="416"/>
                    <a:pt x="16" y="416"/>
                    <a:pt x="13" y="416"/>
                  </a:cubicBezTo>
                  <a:cubicBezTo>
                    <a:pt x="11" y="416"/>
                    <a:pt x="11" y="416"/>
                    <a:pt x="21" y="406"/>
                  </a:cubicBezTo>
                  <a:cubicBezTo>
                    <a:pt x="40" y="406"/>
                    <a:pt x="40" y="406"/>
                    <a:pt x="40" y="366"/>
                  </a:cubicBezTo>
                  <a:lnTo>
                    <a:pt x="40" y="287"/>
                  </a:lnTo>
                  <a:lnTo>
                    <a:pt x="40" y="227"/>
                  </a:lnTo>
                  <a:cubicBezTo>
                    <a:pt x="40" y="207"/>
                    <a:pt x="40" y="168"/>
                    <a:pt x="40" y="148"/>
                  </a:cubicBezTo>
                  <a:cubicBezTo>
                    <a:pt x="40" y="128"/>
                    <a:pt x="40" y="108"/>
                    <a:pt x="40" y="88"/>
                  </a:cubicBezTo>
                  <a:cubicBezTo>
                    <a:pt x="40" y="49"/>
                    <a:pt x="40" y="29"/>
                    <a:pt x="40" y="9"/>
                  </a:cubicBezTo>
                  <a:lnTo>
                    <a:pt x="21" y="9"/>
                  </a:lnTo>
                  <a:cubicBezTo>
                    <a:pt x="7" y="9"/>
                    <a:pt x="3"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7874397" y="2971106"/>
              <a:ext cx="5133" cy="24913"/>
            </a:xfrm>
            <a:custGeom>
              <a:avLst/>
              <a:gdLst/>
              <a:ahLst/>
              <a:cxnLst/>
              <a:rect l="l" t="t" r="r" b="b"/>
              <a:pathLst>
                <a:path w="41" h="199" extrusionOk="0">
                  <a:moveTo>
                    <a:pt x="0" y="0"/>
                  </a:moveTo>
                  <a:cubicBezTo>
                    <a:pt x="0" y="0"/>
                    <a:pt x="0" y="20"/>
                    <a:pt x="0" y="40"/>
                  </a:cubicBezTo>
                  <a:lnTo>
                    <a:pt x="0" y="119"/>
                  </a:lnTo>
                  <a:lnTo>
                    <a:pt x="0" y="179"/>
                  </a:lnTo>
                  <a:lnTo>
                    <a:pt x="20" y="179"/>
                  </a:lnTo>
                  <a:lnTo>
                    <a:pt x="20" y="199"/>
                  </a:lnTo>
                  <a:cubicBezTo>
                    <a:pt x="40" y="199"/>
                    <a:pt x="40" y="179"/>
                    <a:pt x="40" y="179"/>
                  </a:cubicBezTo>
                  <a:cubicBezTo>
                    <a:pt x="40" y="159"/>
                    <a:pt x="40" y="159"/>
                    <a:pt x="40" y="139"/>
                  </a:cubicBezTo>
                  <a:lnTo>
                    <a:pt x="40" y="119"/>
                  </a:lnTo>
                  <a:cubicBezTo>
                    <a:pt x="40" y="99"/>
                    <a:pt x="40" y="80"/>
                    <a:pt x="40" y="80"/>
                  </a:cubicBezTo>
                  <a:cubicBezTo>
                    <a:pt x="20" y="60"/>
                    <a:pt x="20" y="40"/>
                    <a:pt x="40" y="40"/>
                  </a:cubicBezTo>
                  <a:lnTo>
                    <a:pt x="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0"/>
            <p:cNvSpPr/>
            <p:nvPr/>
          </p:nvSpPr>
          <p:spPr>
            <a:xfrm>
              <a:off x="7780002" y="3081650"/>
              <a:ext cx="5133" cy="60844"/>
            </a:xfrm>
            <a:custGeom>
              <a:avLst/>
              <a:gdLst/>
              <a:ahLst/>
              <a:cxnLst/>
              <a:rect l="l" t="t" r="r" b="b"/>
              <a:pathLst>
                <a:path w="41" h="486" extrusionOk="0">
                  <a:moveTo>
                    <a:pt x="2" y="1"/>
                  </a:moveTo>
                  <a:cubicBezTo>
                    <a:pt x="1" y="1"/>
                    <a:pt x="1" y="3"/>
                    <a:pt x="1" y="10"/>
                  </a:cubicBezTo>
                  <a:lnTo>
                    <a:pt x="1" y="30"/>
                  </a:lnTo>
                  <a:lnTo>
                    <a:pt x="1" y="49"/>
                  </a:lnTo>
                  <a:lnTo>
                    <a:pt x="1" y="149"/>
                  </a:lnTo>
                  <a:cubicBezTo>
                    <a:pt x="1" y="149"/>
                    <a:pt x="1" y="168"/>
                    <a:pt x="1" y="168"/>
                  </a:cubicBezTo>
                  <a:lnTo>
                    <a:pt x="1" y="188"/>
                  </a:lnTo>
                  <a:lnTo>
                    <a:pt x="1" y="347"/>
                  </a:lnTo>
                  <a:cubicBezTo>
                    <a:pt x="1" y="387"/>
                    <a:pt x="1" y="406"/>
                    <a:pt x="1" y="446"/>
                  </a:cubicBezTo>
                  <a:cubicBezTo>
                    <a:pt x="1" y="466"/>
                    <a:pt x="1" y="466"/>
                    <a:pt x="1" y="486"/>
                  </a:cubicBezTo>
                  <a:lnTo>
                    <a:pt x="21" y="486"/>
                  </a:lnTo>
                  <a:lnTo>
                    <a:pt x="21" y="446"/>
                  </a:lnTo>
                  <a:cubicBezTo>
                    <a:pt x="41" y="446"/>
                    <a:pt x="41" y="446"/>
                    <a:pt x="41" y="426"/>
                  </a:cubicBezTo>
                  <a:lnTo>
                    <a:pt x="41" y="327"/>
                  </a:lnTo>
                  <a:lnTo>
                    <a:pt x="41" y="287"/>
                  </a:lnTo>
                  <a:lnTo>
                    <a:pt x="41" y="268"/>
                  </a:lnTo>
                  <a:cubicBezTo>
                    <a:pt x="41" y="228"/>
                    <a:pt x="41" y="208"/>
                    <a:pt x="41" y="188"/>
                  </a:cubicBezTo>
                  <a:lnTo>
                    <a:pt x="41" y="109"/>
                  </a:lnTo>
                  <a:cubicBezTo>
                    <a:pt x="21" y="69"/>
                    <a:pt x="21" y="49"/>
                    <a:pt x="41" y="30"/>
                  </a:cubicBezTo>
                  <a:lnTo>
                    <a:pt x="41" y="10"/>
                  </a:lnTo>
                  <a:lnTo>
                    <a:pt x="21" y="10"/>
                  </a:lnTo>
                  <a:cubicBezTo>
                    <a:pt x="8" y="10"/>
                    <a:pt x="3"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0"/>
            <p:cNvSpPr/>
            <p:nvPr/>
          </p:nvSpPr>
          <p:spPr>
            <a:xfrm>
              <a:off x="7775120" y="3204464"/>
              <a:ext cx="7512" cy="59717"/>
            </a:xfrm>
            <a:custGeom>
              <a:avLst/>
              <a:gdLst/>
              <a:ahLst/>
              <a:cxnLst/>
              <a:rect l="l" t="t" r="r" b="b"/>
              <a:pathLst>
                <a:path w="60" h="477" extrusionOk="0">
                  <a:moveTo>
                    <a:pt x="0" y="0"/>
                  </a:moveTo>
                  <a:cubicBezTo>
                    <a:pt x="0" y="0"/>
                    <a:pt x="0" y="0"/>
                    <a:pt x="0" y="20"/>
                  </a:cubicBezTo>
                  <a:lnTo>
                    <a:pt x="0" y="40"/>
                  </a:lnTo>
                  <a:lnTo>
                    <a:pt x="0" y="139"/>
                  </a:lnTo>
                  <a:cubicBezTo>
                    <a:pt x="0" y="139"/>
                    <a:pt x="0" y="159"/>
                    <a:pt x="0" y="159"/>
                  </a:cubicBezTo>
                  <a:lnTo>
                    <a:pt x="0" y="179"/>
                  </a:lnTo>
                  <a:lnTo>
                    <a:pt x="0" y="338"/>
                  </a:lnTo>
                  <a:lnTo>
                    <a:pt x="0" y="437"/>
                  </a:lnTo>
                  <a:cubicBezTo>
                    <a:pt x="0" y="457"/>
                    <a:pt x="0" y="457"/>
                    <a:pt x="0" y="476"/>
                  </a:cubicBezTo>
                  <a:lnTo>
                    <a:pt x="40" y="476"/>
                  </a:lnTo>
                  <a:lnTo>
                    <a:pt x="40" y="457"/>
                  </a:lnTo>
                  <a:cubicBezTo>
                    <a:pt x="40" y="447"/>
                    <a:pt x="35" y="447"/>
                    <a:pt x="32" y="447"/>
                  </a:cubicBezTo>
                  <a:cubicBezTo>
                    <a:pt x="30" y="447"/>
                    <a:pt x="30" y="447"/>
                    <a:pt x="40" y="437"/>
                  </a:cubicBezTo>
                  <a:cubicBezTo>
                    <a:pt x="40" y="417"/>
                    <a:pt x="40" y="437"/>
                    <a:pt x="40" y="397"/>
                  </a:cubicBezTo>
                  <a:lnTo>
                    <a:pt x="40" y="298"/>
                  </a:lnTo>
                  <a:lnTo>
                    <a:pt x="40" y="258"/>
                  </a:lnTo>
                  <a:cubicBezTo>
                    <a:pt x="40" y="258"/>
                    <a:pt x="40" y="238"/>
                    <a:pt x="40" y="238"/>
                  </a:cubicBezTo>
                  <a:cubicBezTo>
                    <a:pt x="60" y="219"/>
                    <a:pt x="60" y="179"/>
                    <a:pt x="40" y="159"/>
                  </a:cubicBezTo>
                  <a:lnTo>
                    <a:pt x="40" y="80"/>
                  </a:ln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7775120" y="3325023"/>
              <a:ext cx="12519" cy="60844"/>
            </a:xfrm>
            <a:custGeom>
              <a:avLst/>
              <a:gdLst/>
              <a:ahLst/>
              <a:cxnLst/>
              <a:rect l="l" t="t" r="r" b="b"/>
              <a:pathLst>
                <a:path w="100" h="486" extrusionOk="0">
                  <a:moveTo>
                    <a:pt x="1" y="0"/>
                  </a:moveTo>
                  <a:cubicBezTo>
                    <a:pt x="0" y="0"/>
                    <a:pt x="0" y="3"/>
                    <a:pt x="0" y="9"/>
                  </a:cubicBezTo>
                  <a:lnTo>
                    <a:pt x="0" y="29"/>
                  </a:lnTo>
                  <a:lnTo>
                    <a:pt x="0" y="49"/>
                  </a:lnTo>
                  <a:lnTo>
                    <a:pt x="20" y="148"/>
                  </a:lnTo>
                  <a:lnTo>
                    <a:pt x="20" y="168"/>
                  </a:lnTo>
                  <a:cubicBezTo>
                    <a:pt x="20" y="188"/>
                    <a:pt x="20" y="188"/>
                    <a:pt x="20" y="188"/>
                  </a:cubicBezTo>
                  <a:cubicBezTo>
                    <a:pt x="40" y="247"/>
                    <a:pt x="40" y="307"/>
                    <a:pt x="40" y="346"/>
                  </a:cubicBezTo>
                  <a:cubicBezTo>
                    <a:pt x="40" y="386"/>
                    <a:pt x="60" y="426"/>
                    <a:pt x="60" y="446"/>
                  </a:cubicBezTo>
                  <a:cubicBezTo>
                    <a:pt x="60" y="465"/>
                    <a:pt x="60" y="465"/>
                    <a:pt x="80" y="485"/>
                  </a:cubicBezTo>
                  <a:lnTo>
                    <a:pt x="99" y="485"/>
                  </a:lnTo>
                  <a:lnTo>
                    <a:pt x="80" y="465"/>
                  </a:lnTo>
                  <a:cubicBezTo>
                    <a:pt x="80" y="465"/>
                    <a:pt x="80" y="446"/>
                    <a:pt x="80" y="446"/>
                  </a:cubicBezTo>
                  <a:cubicBezTo>
                    <a:pt x="80" y="446"/>
                    <a:pt x="99" y="446"/>
                    <a:pt x="80" y="406"/>
                  </a:cubicBezTo>
                  <a:cubicBezTo>
                    <a:pt x="80" y="386"/>
                    <a:pt x="80" y="346"/>
                    <a:pt x="80" y="327"/>
                  </a:cubicBezTo>
                  <a:lnTo>
                    <a:pt x="80" y="267"/>
                  </a:lnTo>
                  <a:cubicBezTo>
                    <a:pt x="60" y="267"/>
                    <a:pt x="60" y="267"/>
                    <a:pt x="80" y="247"/>
                  </a:cubicBezTo>
                  <a:cubicBezTo>
                    <a:pt x="80" y="227"/>
                    <a:pt x="80" y="208"/>
                    <a:pt x="80" y="168"/>
                  </a:cubicBezTo>
                  <a:cubicBezTo>
                    <a:pt x="60" y="148"/>
                    <a:pt x="60" y="128"/>
                    <a:pt x="60" y="108"/>
                  </a:cubicBezTo>
                  <a:cubicBezTo>
                    <a:pt x="40" y="69"/>
                    <a:pt x="40" y="49"/>
                    <a:pt x="40" y="29"/>
                  </a:cubicBezTo>
                  <a:cubicBezTo>
                    <a:pt x="40" y="9"/>
                    <a:pt x="40" y="9"/>
                    <a:pt x="40" y="9"/>
                  </a:cubicBezTo>
                  <a:lnTo>
                    <a:pt x="20" y="9"/>
                  </a:lnTo>
                  <a:cubicBezTo>
                    <a:pt x="7" y="9"/>
                    <a:pt x="2"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7797404" y="3450216"/>
              <a:ext cx="12519" cy="12519"/>
            </a:xfrm>
            <a:custGeom>
              <a:avLst/>
              <a:gdLst/>
              <a:ahLst/>
              <a:cxnLst/>
              <a:rect l="l" t="t" r="r" b="b"/>
              <a:pathLst>
                <a:path w="100" h="100" extrusionOk="0">
                  <a:moveTo>
                    <a:pt x="1" y="1"/>
                  </a:moveTo>
                  <a:lnTo>
                    <a:pt x="21" y="21"/>
                  </a:lnTo>
                  <a:cubicBezTo>
                    <a:pt x="21" y="40"/>
                    <a:pt x="40" y="60"/>
                    <a:pt x="40" y="60"/>
                  </a:cubicBezTo>
                  <a:cubicBezTo>
                    <a:pt x="60" y="80"/>
                    <a:pt x="60" y="80"/>
                    <a:pt x="80" y="100"/>
                  </a:cubicBezTo>
                  <a:lnTo>
                    <a:pt x="100" y="100"/>
                  </a:lnTo>
                  <a:lnTo>
                    <a:pt x="80" y="60"/>
                  </a:lnTo>
                  <a:cubicBezTo>
                    <a:pt x="80" y="40"/>
                    <a:pt x="80" y="40"/>
                    <a:pt x="80" y="40"/>
                  </a:cubicBezTo>
                  <a:lnTo>
                    <a:pt x="60" y="21"/>
                  </a:lnTo>
                  <a:cubicBezTo>
                    <a:pt x="4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7847105" y="3082777"/>
              <a:ext cx="5133" cy="59717"/>
            </a:xfrm>
            <a:custGeom>
              <a:avLst/>
              <a:gdLst/>
              <a:ahLst/>
              <a:cxnLst/>
              <a:rect l="l" t="t" r="r" b="b"/>
              <a:pathLst>
                <a:path w="41" h="477" extrusionOk="0">
                  <a:moveTo>
                    <a:pt x="0" y="1"/>
                  </a:moveTo>
                  <a:cubicBezTo>
                    <a:pt x="0" y="1"/>
                    <a:pt x="0" y="1"/>
                    <a:pt x="0" y="21"/>
                  </a:cubicBezTo>
                  <a:lnTo>
                    <a:pt x="0" y="140"/>
                  </a:lnTo>
                  <a:cubicBezTo>
                    <a:pt x="0" y="140"/>
                    <a:pt x="0" y="159"/>
                    <a:pt x="0" y="159"/>
                  </a:cubicBezTo>
                  <a:cubicBezTo>
                    <a:pt x="0" y="179"/>
                    <a:pt x="0" y="179"/>
                    <a:pt x="0" y="179"/>
                  </a:cubicBezTo>
                  <a:lnTo>
                    <a:pt x="0" y="338"/>
                  </a:lnTo>
                  <a:cubicBezTo>
                    <a:pt x="0" y="378"/>
                    <a:pt x="0" y="397"/>
                    <a:pt x="0" y="437"/>
                  </a:cubicBezTo>
                  <a:cubicBezTo>
                    <a:pt x="0" y="457"/>
                    <a:pt x="0" y="457"/>
                    <a:pt x="0" y="477"/>
                  </a:cubicBezTo>
                  <a:lnTo>
                    <a:pt x="20" y="477"/>
                  </a:lnTo>
                  <a:lnTo>
                    <a:pt x="20" y="437"/>
                  </a:lnTo>
                  <a:cubicBezTo>
                    <a:pt x="40" y="437"/>
                    <a:pt x="40" y="437"/>
                    <a:pt x="40" y="417"/>
                  </a:cubicBezTo>
                  <a:lnTo>
                    <a:pt x="40" y="318"/>
                  </a:lnTo>
                  <a:lnTo>
                    <a:pt x="40" y="259"/>
                  </a:lnTo>
                  <a:cubicBezTo>
                    <a:pt x="40" y="219"/>
                    <a:pt x="40" y="199"/>
                    <a:pt x="40" y="179"/>
                  </a:cubicBezTo>
                  <a:lnTo>
                    <a:pt x="40" y="100"/>
                  </a:lnTo>
                  <a:cubicBezTo>
                    <a:pt x="40" y="60"/>
                    <a:pt x="40" y="40"/>
                    <a:pt x="40" y="21"/>
                  </a:cubicBezTo>
                  <a:cubicBezTo>
                    <a:pt x="4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7842098" y="3204464"/>
              <a:ext cx="7637" cy="59717"/>
            </a:xfrm>
            <a:custGeom>
              <a:avLst/>
              <a:gdLst/>
              <a:ahLst/>
              <a:cxnLst/>
              <a:rect l="l" t="t" r="r" b="b"/>
              <a:pathLst>
                <a:path w="61" h="477" extrusionOk="0">
                  <a:moveTo>
                    <a:pt x="21" y="0"/>
                  </a:moveTo>
                  <a:cubicBezTo>
                    <a:pt x="1" y="0"/>
                    <a:pt x="1" y="0"/>
                    <a:pt x="21" y="20"/>
                  </a:cubicBezTo>
                  <a:lnTo>
                    <a:pt x="21" y="40"/>
                  </a:lnTo>
                  <a:lnTo>
                    <a:pt x="21" y="139"/>
                  </a:lnTo>
                  <a:cubicBezTo>
                    <a:pt x="21" y="139"/>
                    <a:pt x="21" y="159"/>
                    <a:pt x="21" y="159"/>
                  </a:cubicBezTo>
                  <a:lnTo>
                    <a:pt x="21" y="179"/>
                  </a:lnTo>
                  <a:lnTo>
                    <a:pt x="21" y="338"/>
                  </a:lnTo>
                  <a:lnTo>
                    <a:pt x="21" y="437"/>
                  </a:lnTo>
                  <a:cubicBezTo>
                    <a:pt x="1" y="457"/>
                    <a:pt x="1" y="457"/>
                    <a:pt x="21" y="476"/>
                  </a:cubicBezTo>
                  <a:lnTo>
                    <a:pt x="40" y="476"/>
                  </a:lnTo>
                  <a:lnTo>
                    <a:pt x="40" y="437"/>
                  </a:lnTo>
                  <a:cubicBezTo>
                    <a:pt x="60" y="417"/>
                    <a:pt x="60" y="437"/>
                    <a:pt x="60" y="397"/>
                  </a:cubicBezTo>
                  <a:lnTo>
                    <a:pt x="60" y="298"/>
                  </a:lnTo>
                  <a:lnTo>
                    <a:pt x="60" y="258"/>
                  </a:lnTo>
                  <a:lnTo>
                    <a:pt x="60" y="238"/>
                  </a:lnTo>
                  <a:cubicBezTo>
                    <a:pt x="60" y="219"/>
                    <a:pt x="60" y="179"/>
                    <a:pt x="60" y="159"/>
                  </a:cubicBezTo>
                  <a:cubicBezTo>
                    <a:pt x="40" y="139"/>
                    <a:pt x="40" y="100"/>
                    <a:pt x="60" y="80"/>
                  </a:cubicBezTo>
                  <a:cubicBezTo>
                    <a:pt x="40" y="60"/>
                    <a:pt x="40" y="2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0"/>
            <p:cNvSpPr/>
            <p:nvPr/>
          </p:nvSpPr>
          <p:spPr>
            <a:xfrm>
              <a:off x="7842098" y="3326150"/>
              <a:ext cx="12519" cy="59717"/>
            </a:xfrm>
            <a:custGeom>
              <a:avLst/>
              <a:gdLst/>
              <a:ahLst/>
              <a:cxnLst/>
              <a:rect l="l" t="t" r="r" b="b"/>
              <a:pathLst>
                <a:path w="100" h="477" extrusionOk="0">
                  <a:moveTo>
                    <a:pt x="1" y="0"/>
                  </a:moveTo>
                  <a:lnTo>
                    <a:pt x="1" y="20"/>
                  </a:lnTo>
                  <a:cubicBezTo>
                    <a:pt x="1" y="20"/>
                    <a:pt x="1" y="20"/>
                    <a:pt x="1" y="40"/>
                  </a:cubicBezTo>
                  <a:lnTo>
                    <a:pt x="21" y="139"/>
                  </a:lnTo>
                  <a:cubicBezTo>
                    <a:pt x="21" y="139"/>
                    <a:pt x="21" y="159"/>
                    <a:pt x="21" y="159"/>
                  </a:cubicBezTo>
                  <a:lnTo>
                    <a:pt x="21" y="179"/>
                  </a:lnTo>
                  <a:lnTo>
                    <a:pt x="40" y="337"/>
                  </a:lnTo>
                  <a:cubicBezTo>
                    <a:pt x="60" y="377"/>
                    <a:pt x="60" y="417"/>
                    <a:pt x="60" y="437"/>
                  </a:cubicBezTo>
                  <a:cubicBezTo>
                    <a:pt x="60" y="456"/>
                    <a:pt x="60" y="456"/>
                    <a:pt x="60" y="476"/>
                  </a:cubicBezTo>
                  <a:lnTo>
                    <a:pt x="100" y="476"/>
                  </a:lnTo>
                  <a:lnTo>
                    <a:pt x="100" y="456"/>
                  </a:lnTo>
                  <a:cubicBezTo>
                    <a:pt x="100" y="456"/>
                    <a:pt x="100" y="456"/>
                    <a:pt x="100" y="437"/>
                  </a:cubicBezTo>
                  <a:cubicBezTo>
                    <a:pt x="100" y="437"/>
                    <a:pt x="100" y="417"/>
                    <a:pt x="100" y="397"/>
                  </a:cubicBezTo>
                  <a:cubicBezTo>
                    <a:pt x="80" y="377"/>
                    <a:pt x="80" y="337"/>
                    <a:pt x="80" y="318"/>
                  </a:cubicBezTo>
                  <a:lnTo>
                    <a:pt x="80" y="278"/>
                  </a:lnTo>
                  <a:cubicBezTo>
                    <a:pt x="80" y="258"/>
                    <a:pt x="80" y="258"/>
                    <a:pt x="80" y="258"/>
                  </a:cubicBezTo>
                  <a:cubicBezTo>
                    <a:pt x="80" y="218"/>
                    <a:pt x="80" y="199"/>
                    <a:pt x="80" y="179"/>
                  </a:cubicBezTo>
                  <a:cubicBezTo>
                    <a:pt x="60" y="139"/>
                    <a:pt x="60" y="119"/>
                    <a:pt x="60" y="99"/>
                  </a:cubicBezTo>
                  <a:cubicBezTo>
                    <a:pt x="60" y="60"/>
                    <a:pt x="40" y="40"/>
                    <a:pt x="40" y="20"/>
                  </a:cubicBezTo>
                  <a:cubicBezTo>
                    <a:pt x="40" y="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0"/>
            <p:cNvSpPr/>
            <p:nvPr/>
          </p:nvSpPr>
          <p:spPr>
            <a:xfrm>
              <a:off x="7864507" y="3447712"/>
              <a:ext cx="7512" cy="7637"/>
            </a:xfrm>
            <a:custGeom>
              <a:avLst/>
              <a:gdLst/>
              <a:ahLst/>
              <a:cxnLst/>
              <a:rect l="l" t="t" r="r" b="b"/>
              <a:pathLst>
                <a:path w="60" h="61" extrusionOk="0">
                  <a:moveTo>
                    <a:pt x="0" y="1"/>
                  </a:moveTo>
                  <a:lnTo>
                    <a:pt x="0" y="21"/>
                  </a:lnTo>
                  <a:cubicBezTo>
                    <a:pt x="0" y="21"/>
                    <a:pt x="0" y="41"/>
                    <a:pt x="0" y="41"/>
                  </a:cubicBezTo>
                  <a:cubicBezTo>
                    <a:pt x="0" y="41"/>
                    <a:pt x="0" y="60"/>
                    <a:pt x="0" y="60"/>
                  </a:cubicBezTo>
                  <a:lnTo>
                    <a:pt x="40" y="60"/>
                  </a:lnTo>
                  <a:lnTo>
                    <a:pt x="60" y="2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0"/>
            <p:cNvSpPr/>
            <p:nvPr/>
          </p:nvSpPr>
          <p:spPr>
            <a:xfrm>
              <a:off x="8023376" y="3391500"/>
              <a:ext cx="506529" cy="14147"/>
            </a:xfrm>
            <a:custGeom>
              <a:avLst/>
              <a:gdLst/>
              <a:ahLst/>
              <a:cxnLst/>
              <a:rect l="l" t="t" r="r" b="b"/>
              <a:pathLst>
                <a:path w="4046" h="113" extrusionOk="0">
                  <a:moveTo>
                    <a:pt x="3595" y="1"/>
                  </a:moveTo>
                  <a:cubicBezTo>
                    <a:pt x="3553" y="1"/>
                    <a:pt x="3512" y="5"/>
                    <a:pt x="3471" y="14"/>
                  </a:cubicBezTo>
                  <a:lnTo>
                    <a:pt x="1488" y="14"/>
                  </a:lnTo>
                  <a:lnTo>
                    <a:pt x="873" y="33"/>
                  </a:lnTo>
                  <a:lnTo>
                    <a:pt x="60" y="33"/>
                  </a:lnTo>
                  <a:cubicBezTo>
                    <a:pt x="40" y="53"/>
                    <a:pt x="20" y="53"/>
                    <a:pt x="0" y="73"/>
                  </a:cubicBezTo>
                  <a:cubicBezTo>
                    <a:pt x="0" y="113"/>
                    <a:pt x="40" y="113"/>
                    <a:pt x="60" y="113"/>
                  </a:cubicBezTo>
                  <a:lnTo>
                    <a:pt x="3749" y="113"/>
                  </a:lnTo>
                  <a:cubicBezTo>
                    <a:pt x="3848" y="93"/>
                    <a:pt x="3927" y="93"/>
                    <a:pt x="4006" y="93"/>
                  </a:cubicBezTo>
                  <a:cubicBezTo>
                    <a:pt x="4026" y="73"/>
                    <a:pt x="4046" y="73"/>
                    <a:pt x="4026" y="33"/>
                  </a:cubicBezTo>
                  <a:lnTo>
                    <a:pt x="4026" y="33"/>
                  </a:lnTo>
                  <a:lnTo>
                    <a:pt x="3887" y="53"/>
                  </a:lnTo>
                  <a:cubicBezTo>
                    <a:pt x="3848" y="53"/>
                    <a:pt x="3808" y="53"/>
                    <a:pt x="3788" y="33"/>
                  </a:cubicBezTo>
                  <a:cubicBezTo>
                    <a:pt x="3718" y="10"/>
                    <a:pt x="3656" y="1"/>
                    <a:pt x="3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0"/>
            <p:cNvSpPr/>
            <p:nvPr/>
          </p:nvSpPr>
          <p:spPr>
            <a:xfrm>
              <a:off x="8472692" y="3398136"/>
              <a:ext cx="57213" cy="139089"/>
            </a:xfrm>
            <a:custGeom>
              <a:avLst/>
              <a:gdLst/>
              <a:ahLst/>
              <a:cxnLst/>
              <a:rect l="l" t="t" r="r" b="b"/>
              <a:pathLst>
                <a:path w="457" h="1111" extrusionOk="0">
                  <a:moveTo>
                    <a:pt x="1" y="0"/>
                  </a:moveTo>
                  <a:lnTo>
                    <a:pt x="1" y="1111"/>
                  </a:lnTo>
                  <a:lnTo>
                    <a:pt x="457" y="73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8517386" y="3897151"/>
              <a:ext cx="183908" cy="797101"/>
            </a:xfrm>
            <a:custGeom>
              <a:avLst/>
              <a:gdLst/>
              <a:ahLst/>
              <a:cxnLst/>
              <a:rect l="l" t="t" r="r" b="b"/>
              <a:pathLst>
                <a:path w="1469" h="6367" extrusionOk="0">
                  <a:moveTo>
                    <a:pt x="397" y="0"/>
                  </a:moveTo>
                  <a:cubicBezTo>
                    <a:pt x="397" y="0"/>
                    <a:pt x="655" y="2519"/>
                    <a:pt x="318" y="3828"/>
                  </a:cubicBezTo>
                  <a:cubicBezTo>
                    <a:pt x="318" y="3828"/>
                    <a:pt x="1" y="5593"/>
                    <a:pt x="278" y="6049"/>
                  </a:cubicBezTo>
                  <a:lnTo>
                    <a:pt x="794" y="6366"/>
                  </a:lnTo>
                  <a:lnTo>
                    <a:pt x="893" y="4086"/>
                  </a:lnTo>
                  <a:cubicBezTo>
                    <a:pt x="893" y="3967"/>
                    <a:pt x="913" y="3828"/>
                    <a:pt x="953" y="3689"/>
                  </a:cubicBezTo>
                  <a:cubicBezTo>
                    <a:pt x="1092" y="3074"/>
                    <a:pt x="1468" y="972"/>
                    <a:pt x="1072" y="20"/>
                  </a:cubicBezTo>
                  <a:lnTo>
                    <a:pt x="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8586993" y="3904537"/>
              <a:ext cx="7512" cy="27542"/>
            </a:xfrm>
            <a:custGeom>
              <a:avLst/>
              <a:gdLst/>
              <a:ahLst/>
              <a:cxnLst/>
              <a:rect l="l" t="t" r="r" b="b"/>
              <a:pathLst>
                <a:path w="60" h="220" extrusionOk="0">
                  <a:moveTo>
                    <a:pt x="0" y="1"/>
                  </a:moveTo>
                  <a:lnTo>
                    <a:pt x="0" y="60"/>
                  </a:lnTo>
                  <a:cubicBezTo>
                    <a:pt x="0" y="60"/>
                    <a:pt x="0" y="80"/>
                    <a:pt x="0" y="80"/>
                  </a:cubicBezTo>
                  <a:lnTo>
                    <a:pt x="0" y="160"/>
                  </a:lnTo>
                  <a:cubicBezTo>
                    <a:pt x="0" y="160"/>
                    <a:pt x="0" y="179"/>
                    <a:pt x="0" y="199"/>
                  </a:cubicBezTo>
                  <a:lnTo>
                    <a:pt x="0" y="219"/>
                  </a:lnTo>
                  <a:lnTo>
                    <a:pt x="40" y="219"/>
                  </a:lnTo>
                  <a:cubicBezTo>
                    <a:pt x="60" y="199"/>
                    <a:pt x="60" y="199"/>
                    <a:pt x="60" y="199"/>
                  </a:cubicBezTo>
                  <a:cubicBezTo>
                    <a:pt x="60" y="179"/>
                    <a:pt x="60" y="160"/>
                    <a:pt x="60" y="140"/>
                  </a:cubicBezTo>
                  <a:lnTo>
                    <a:pt x="60" y="120"/>
                  </a:lnTo>
                  <a:cubicBezTo>
                    <a:pt x="60" y="120"/>
                    <a:pt x="60" y="100"/>
                    <a:pt x="60" y="80"/>
                  </a:cubicBezTo>
                  <a:cubicBezTo>
                    <a:pt x="40" y="80"/>
                    <a:pt x="40" y="60"/>
                    <a:pt x="40" y="6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8591875" y="3991546"/>
              <a:ext cx="7637" cy="57213"/>
            </a:xfrm>
            <a:custGeom>
              <a:avLst/>
              <a:gdLst/>
              <a:ahLst/>
              <a:cxnLst/>
              <a:rect l="l" t="t" r="r" b="b"/>
              <a:pathLst>
                <a:path w="61" h="457" extrusionOk="0">
                  <a:moveTo>
                    <a:pt x="1" y="0"/>
                  </a:moveTo>
                  <a:lnTo>
                    <a:pt x="1" y="20"/>
                  </a:lnTo>
                  <a:lnTo>
                    <a:pt x="1" y="40"/>
                  </a:lnTo>
                  <a:lnTo>
                    <a:pt x="1" y="139"/>
                  </a:lnTo>
                  <a:cubicBezTo>
                    <a:pt x="1" y="139"/>
                    <a:pt x="1" y="159"/>
                    <a:pt x="1" y="159"/>
                  </a:cubicBezTo>
                  <a:lnTo>
                    <a:pt x="1" y="178"/>
                  </a:lnTo>
                  <a:lnTo>
                    <a:pt x="1" y="337"/>
                  </a:lnTo>
                  <a:lnTo>
                    <a:pt x="1" y="436"/>
                  </a:lnTo>
                  <a:cubicBezTo>
                    <a:pt x="1" y="436"/>
                    <a:pt x="1" y="456"/>
                    <a:pt x="1" y="456"/>
                  </a:cubicBezTo>
                  <a:lnTo>
                    <a:pt x="40" y="456"/>
                  </a:lnTo>
                  <a:cubicBezTo>
                    <a:pt x="40" y="446"/>
                    <a:pt x="35" y="446"/>
                    <a:pt x="33" y="446"/>
                  </a:cubicBezTo>
                  <a:cubicBezTo>
                    <a:pt x="31" y="446"/>
                    <a:pt x="31" y="446"/>
                    <a:pt x="40" y="436"/>
                  </a:cubicBezTo>
                  <a:cubicBezTo>
                    <a:pt x="60" y="436"/>
                    <a:pt x="60" y="436"/>
                    <a:pt x="60" y="397"/>
                  </a:cubicBezTo>
                  <a:lnTo>
                    <a:pt x="60" y="317"/>
                  </a:lnTo>
                  <a:lnTo>
                    <a:pt x="60" y="278"/>
                  </a:lnTo>
                  <a:cubicBezTo>
                    <a:pt x="60" y="258"/>
                    <a:pt x="60" y="258"/>
                    <a:pt x="60" y="238"/>
                  </a:cubicBezTo>
                  <a:cubicBezTo>
                    <a:pt x="60" y="218"/>
                    <a:pt x="60" y="198"/>
                    <a:pt x="60" y="178"/>
                  </a:cubicBezTo>
                  <a:cubicBezTo>
                    <a:pt x="40" y="139"/>
                    <a:pt x="40" y="119"/>
                    <a:pt x="40" y="99"/>
                  </a:cubicBezTo>
                  <a:cubicBezTo>
                    <a:pt x="40" y="79"/>
                    <a:pt x="40" y="40"/>
                    <a:pt x="40" y="20"/>
                  </a:cubicBezTo>
                  <a:lnTo>
                    <a:pt x="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8591875" y="4110603"/>
              <a:ext cx="7637" cy="59717"/>
            </a:xfrm>
            <a:custGeom>
              <a:avLst/>
              <a:gdLst/>
              <a:ahLst/>
              <a:cxnLst/>
              <a:rect l="l" t="t" r="r" b="b"/>
              <a:pathLst>
                <a:path w="61" h="477" extrusionOk="0">
                  <a:moveTo>
                    <a:pt x="21" y="1"/>
                  </a:moveTo>
                  <a:lnTo>
                    <a:pt x="21" y="41"/>
                  </a:lnTo>
                  <a:lnTo>
                    <a:pt x="21" y="140"/>
                  </a:lnTo>
                  <a:cubicBezTo>
                    <a:pt x="21" y="160"/>
                    <a:pt x="21" y="160"/>
                    <a:pt x="21" y="179"/>
                  </a:cubicBezTo>
                  <a:lnTo>
                    <a:pt x="21" y="199"/>
                  </a:lnTo>
                  <a:lnTo>
                    <a:pt x="21" y="338"/>
                  </a:lnTo>
                  <a:lnTo>
                    <a:pt x="21" y="437"/>
                  </a:lnTo>
                  <a:cubicBezTo>
                    <a:pt x="1" y="457"/>
                    <a:pt x="1" y="457"/>
                    <a:pt x="21" y="477"/>
                  </a:cubicBezTo>
                  <a:lnTo>
                    <a:pt x="40" y="477"/>
                  </a:lnTo>
                  <a:lnTo>
                    <a:pt x="40" y="457"/>
                  </a:lnTo>
                  <a:cubicBezTo>
                    <a:pt x="60" y="437"/>
                    <a:pt x="60" y="437"/>
                    <a:pt x="60" y="417"/>
                  </a:cubicBezTo>
                  <a:lnTo>
                    <a:pt x="60" y="318"/>
                  </a:lnTo>
                  <a:lnTo>
                    <a:pt x="60" y="259"/>
                  </a:lnTo>
                  <a:cubicBezTo>
                    <a:pt x="60" y="239"/>
                    <a:pt x="60" y="199"/>
                    <a:pt x="60" y="179"/>
                  </a:cubicBezTo>
                  <a:cubicBezTo>
                    <a:pt x="40" y="160"/>
                    <a:pt x="40" y="120"/>
                    <a:pt x="60" y="100"/>
                  </a:cubicBezTo>
                  <a:cubicBezTo>
                    <a:pt x="40" y="80"/>
                    <a:pt x="40" y="41"/>
                    <a:pt x="60" y="21"/>
                  </a:cubicBez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8584489" y="4229786"/>
              <a:ext cx="7512" cy="59717"/>
            </a:xfrm>
            <a:custGeom>
              <a:avLst/>
              <a:gdLst/>
              <a:ahLst/>
              <a:cxnLst/>
              <a:rect l="l" t="t" r="r" b="b"/>
              <a:pathLst>
                <a:path w="60" h="477" extrusionOk="0">
                  <a:moveTo>
                    <a:pt x="0" y="1"/>
                  </a:moveTo>
                  <a:cubicBezTo>
                    <a:pt x="0" y="21"/>
                    <a:pt x="0" y="21"/>
                    <a:pt x="0" y="21"/>
                  </a:cubicBezTo>
                  <a:lnTo>
                    <a:pt x="0" y="40"/>
                  </a:lnTo>
                  <a:lnTo>
                    <a:pt x="0" y="140"/>
                  </a:lnTo>
                  <a:cubicBezTo>
                    <a:pt x="0" y="159"/>
                    <a:pt x="0" y="159"/>
                    <a:pt x="0" y="179"/>
                  </a:cubicBezTo>
                  <a:cubicBezTo>
                    <a:pt x="0" y="179"/>
                    <a:pt x="0" y="179"/>
                    <a:pt x="0" y="199"/>
                  </a:cubicBezTo>
                  <a:lnTo>
                    <a:pt x="0" y="338"/>
                  </a:lnTo>
                  <a:lnTo>
                    <a:pt x="0" y="437"/>
                  </a:lnTo>
                  <a:cubicBezTo>
                    <a:pt x="0" y="457"/>
                    <a:pt x="0" y="457"/>
                    <a:pt x="0" y="477"/>
                  </a:cubicBezTo>
                  <a:lnTo>
                    <a:pt x="40" y="477"/>
                  </a:lnTo>
                  <a:lnTo>
                    <a:pt x="20" y="437"/>
                  </a:lnTo>
                  <a:cubicBezTo>
                    <a:pt x="40" y="417"/>
                    <a:pt x="40" y="437"/>
                    <a:pt x="40" y="397"/>
                  </a:cubicBezTo>
                  <a:lnTo>
                    <a:pt x="40" y="318"/>
                  </a:lnTo>
                  <a:lnTo>
                    <a:pt x="40" y="259"/>
                  </a:lnTo>
                  <a:cubicBezTo>
                    <a:pt x="40" y="259"/>
                    <a:pt x="40" y="259"/>
                    <a:pt x="40" y="239"/>
                  </a:cubicBezTo>
                  <a:cubicBezTo>
                    <a:pt x="60" y="219"/>
                    <a:pt x="60" y="199"/>
                    <a:pt x="40" y="159"/>
                  </a:cubicBezTo>
                  <a:lnTo>
                    <a:pt x="40" y="100"/>
                  </a:lnTo>
                  <a:cubicBezTo>
                    <a:pt x="40" y="60"/>
                    <a:pt x="40" y="4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8569591" y="4353977"/>
              <a:ext cx="7512" cy="24913"/>
            </a:xfrm>
            <a:custGeom>
              <a:avLst/>
              <a:gdLst/>
              <a:ahLst/>
              <a:cxnLst/>
              <a:rect l="l" t="t" r="r" b="b"/>
              <a:pathLst>
                <a:path w="60" h="199" extrusionOk="0">
                  <a:moveTo>
                    <a:pt x="20" y="0"/>
                  </a:moveTo>
                  <a:cubicBezTo>
                    <a:pt x="20" y="20"/>
                    <a:pt x="20" y="40"/>
                    <a:pt x="20" y="40"/>
                  </a:cubicBezTo>
                  <a:cubicBezTo>
                    <a:pt x="0" y="80"/>
                    <a:pt x="0" y="100"/>
                    <a:pt x="0" y="119"/>
                  </a:cubicBezTo>
                  <a:cubicBezTo>
                    <a:pt x="0" y="139"/>
                    <a:pt x="0" y="159"/>
                    <a:pt x="0" y="179"/>
                  </a:cubicBezTo>
                  <a:cubicBezTo>
                    <a:pt x="0" y="179"/>
                    <a:pt x="0" y="179"/>
                    <a:pt x="0" y="199"/>
                  </a:cubicBezTo>
                  <a:lnTo>
                    <a:pt x="40" y="199"/>
                  </a:lnTo>
                  <a:cubicBezTo>
                    <a:pt x="60" y="199"/>
                    <a:pt x="60" y="179"/>
                    <a:pt x="60" y="179"/>
                  </a:cubicBezTo>
                  <a:cubicBezTo>
                    <a:pt x="60" y="179"/>
                    <a:pt x="60" y="159"/>
                    <a:pt x="60" y="139"/>
                  </a:cubicBezTo>
                  <a:lnTo>
                    <a:pt x="60" y="119"/>
                  </a:lnTo>
                  <a:cubicBezTo>
                    <a:pt x="60" y="100"/>
                    <a:pt x="60" y="100"/>
                    <a:pt x="60" y="80"/>
                  </a:cubicBezTo>
                  <a:cubicBezTo>
                    <a:pt x="40" y="60"/>
                    <a:pt x="40" y="60"/>
                    <a:pt x="60" y="40"/>
                  </a:cubicBez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8641577" y="3909545"/>
              <a:ext cx="7512" cy="27417"/>
            </a:xfrm>
            <a:custGeom>
              <a:avLst/>
              <a:gdLst/>
              <a:ahLst/>
              <a:cxnLst/>
              <a:rect l="l" t="t" r="r" b="b"/>
              <a:pathLst>
                <a:path w="60" h="219" extrusionOk="0">
                  <a:moveTo>
                    <a:pt x="0" y="1"/>
                  </a:moveTo>
                  <a:cubicBezTo>
                    <a:pt x="0" y="20"/>
                    <a:pt x="0" y="40"/>
                    <a:pt x="0" y="60"/>
                  </a:cubicBezTo>
                  <a:lnTo>
                    <a:pt x="0" y="139"/>
                  </a:lnTo>
                  <a:cubicBezTo>
                    <a:pt x="0" y="159"/>
                    <a:pt x="0" y="179"/>
                    <a:pt x="0" y="199"/>
                  </a:cubicBezTo>
                  <a:lnTo>
                    <a:pt x="0" y="219"/>
                  </a:lnTo>
                  <a:lnTo>
                    <a:pt x="40" y="219"/>
                  </a:lnTo>
                  <a:lnTo>
                    <a:pt x="40" y="199"/>
                  </a:lnTo>
                  <a:lnTo>
                    <a:pt x="40" y="179"/>
                  </a:lnTo>
                  <a:cubicBezTo>
                    <a:pt x="40" y="159"/>
                    <a:pt x="40" y="139"/>
                    <a:pt x="40" y="139"/>
                  </a:cubicBezTo>
                  <a:lnTo>
                    <a:pt x="40" y="120"/>
                  </a:lnTo>
                  <a:cubicBezTo>
                    <a:pt x="60" y="100"/>
                    <a:pt x="60" y="80"/>
                    <a:pt x="40" y="80"/>
                  </a:cubicBezTo>
                  <a:cubicBezTo>
                    <a:pt x="40" y="60"/>
                    <a:pt x="40" y="40"/>
                    <a:pt x="40" y="4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8644080" y="3996428"/>
              <a:ext cx="7512" cy="59717"/>
            </a:xfrm>
            <a:custGeom>
              <a:avLst/>
              <a:gdLst/>
              <a:ahLst/>
              <a:cxnLst/>
              <a:rect l="l" t="t" r="r" b="b"/>
              <a:pathLst>
                <a:path w="60" h="477" extrusionOk="0">
                  <a:moveTo>
                    <a:pt x="0" y="1"/>
                  </a:moveTo>
                  <a:cubicBezTo>
                    <a:pt x="0" y="1"/>
                    <a:pt x="0" y="21"/>
                    <a:pt x="0" y="21"/>
                  </a:cubicBezTo>
                  <a:lnTo>
                    <a:pt x="0" y="40"/>
                  </a:lnTo>
                  <a:lnTo>
                    <a:pt x="0" y="139"/>
                  </a:lnTo>
                  <a:cubicBezTo>
                    <a:pt x="0" y="159"/>
                    <a:pt x="0" y="159"/>
                    <a:pt x="0" y="179"/>
                  </a:cubicBezTo>
                  <a:lnTo>
                    <a:pt x="0" y="199"/>
                  </a:lnTo>
                  <a:lnTo>
                    <a:pt x="0" y="338"/>
                  </a:lnTo>
                  <a:lnTo>
                    <a:pt x="0" y="437"/>
                  </a:lnTo>
                  <a:cubicBezTo>
                    <a:pt x="0" y="457"/>
                    <a:pt x="0" y="457"/>
                    <a:pt x="0" y="477"/>
                  </a:cubicBezTo>
                  <a:lnTo>
                    <a:pt x="20" y="477"/>
                  </a:lnTo>
                  <a:lnTo>
                    <a:pt x="40" y="457"/>
                  </a:lnTo>
                  <a:cubicBezTo>
                    <a:pt x="40" y="447"/>
                    <a:pt x="35" y="447"/>
                    <a:pt x="32" y="447"/>
                  </a:cubicBezTo>
                  <a:cubicBezTo>
                    <a:pt x="30" y="447"/>
                    <a:pt x="30" y="447"/>
                    <a:pt x="40" y="437"/>
                  </a:cubicBezTo>
                  <a:cubicBezTo>
                    <a:pt x="40" y="437"/>
                    <a:pt x="40" y="437"/>
                    <a:pt x="40" y="417"/>
                  </a:cubicBezTo>
                  <a:lnTo>
                    <a:pt x="40" y="318"/>
                  </a:lnTo>
                  <a:lnTo>
                    <a:pt x="40" y="278"/>
                  </a:lnTo>
                  <a:cubicBezTo>
                    <a:pt x="40" y="258"/>
                    <a:pt x="40" y="258"/>
                    <a:pt x="40" y="258"/>
                  </a:cubicBezTo>
                  <a:cubicBezTo>
                    <a:pt x="60" y="219"/>
                    <a:pt x="60" y="199"/>
                    <a:pt x="40" y="179"/>
                  </a:cubicBezTo>
                  <a:cubicBezTo>
                    <a:pt x="40" y="139"/>
                    <a:pt x="40" y="120"/>
                    <a:pt x="40" y="100"/>
                  </a:cubicBezTo>
                  <a:cubicBezTo>
                    <a:pt x="40" y="80"/>
                    <a:pt x="40" y="40"/>
                    <a:pt x="40" y="21"/>
                  </a:cubicBezTo>
                  <a:cubicBezTo>
                    <a:pt x="40" y="2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8639073" y="4115611"/>
              <a:ext cx="7637" cy="57213"/>
            </a:xfrm>
            <a:custGeom>
              <a:avLst/>
              <a:gdLst/>
              <a:ahLst/>
              <a:cxnLst/>
              <a:rect l="l" t="t" r="r" b="b"/>
              <a:pathLst>
                <a:path w="61" h="457" extrusionOk="0">
                  <a:moveTo>
                    <a:pt x="1" y="1"/>
                  </a:moveTo>
                  <a:cubicBezTo>
                    <a:pt x="1" y="1"/>
                    <a:pt x="1" y="20"/>
                    <a:pt x="1" y="20"/>
                  </a:cubicBezTo>
                  <a:cubicBezTo>
                    <a:pt x="1" y="20"/>
                    <a:pt x="1" y="20"/>
                    <a:pt x="1" y="40"/>
                  </a:cubicBezTo>
                  <a:lnTo>
                    <a:pt x="1" y="139"/>
                  </a:lnTo>
                  <a:cubicBezTo>
                    <a:pt x="1" y="139"/>
                    <a:pt x="1" y="159"/>
                    <a:pt x="1" y="159"/>
                  </a:cubicBezTo>
                  <a:lnTo>
                    <a:pt x="1" y="179"/>
                  </a:lnTo>
                  <a:lnTo>
                    <a:pt x="1" y="338"/>
                  </a:lnTo>
                  <a:lnTo>
                    <a:pt x="1" y="437"/>
                  </a:lnTo>
                  <a:cubicBezTo>
                    <a:pt x="1" y="437"/>
                    <a:pt x="1" y="457"/>
                    <a:pt x="1" y="457"/>
                  </a:cubicBezTo>
                  <a:lnTo>
                    <a:pt x="40" y="457"/>
                  </a:lnTo>
                  <a:lnTo>
                    <a:pt x="40" y="437"/>
                  </a:lnTo>
                  <a:cubicBezTo>
                    <a:pt x="40" y="417"/>
                    <a:pt x="40" y="417"/>
                    <a:pt x="40" y="397"/>
                  </a:cubicBezTo>
                  <a:lnTo>
                    <a:pt x="40" y="298"/>
                  </a:lnTo>
                  <a:lnTo>
                    <a:pt x="40" y="258"/>
                  </a:lnTo>
                  <a:cubicBezTo>
                    <a:pt x="40" y="258"/>
                    <a:pt x="40" y="239"/>
                    <a:pt x="40" y="239"/>
                  </a:cubicBezTo>
                  <a:cubicBezTo>
                    <a:pt x="60" y="219"/>
                    <a:pt x="60" y="179"/>
                    <a:pt x="40" y="159"/>
                  </a:cubicBezTo>
                  <a:cubicBezTo>
                    <a:pt x="40" y="139"/>
                    <a:pt x="40" y="100"/>
                    <a:pt x="40" y="80"/>
                  </a:cubicBezTo>
                  <a:cubicBezTo>
                    <a:pt x="40" y="60"/>
                    <a:pt x="40" y="2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0"/>
            <p:cNvSpPr/>
            <p:nvPr/>
          </p:nvSpPr>
          <p:spPr>
            <a:xfrm>
              <a:off x="8629183" y="4234794"/>
              <a:ext cx="7512" cy="57213"/>
            </a:xfrm>
            <a:custGeom>
              <a:avLst/>
              <a:gdLst/>
              <a:ahLst/>
              <a:cxnLst/>
              <a:rect l="l" t="t" r="r" b="b"/>
              <a:pathLst>
                <a:path w="60" h="457" extrusionOk="0">
                  <a:moveTo>
                    <a:pt x="20" y="0"/>
                  </a:moveTo>
                  <a:cubicBezTo>
                    <a:pt x="20" y="0"/>
                    <a:pt x="20" y="20"/>
                    <a:pt x="20" y="20"/>
                  </a:cubicBezTo>
                  <a:lnTo>
                    <a:pt x="20" y="40"/>
                  </a:lnTo>
                  <a:lnTo>
                    <a:pt x="20" y="139"/>
                  </a:lnTo>
                  <a:cubicBezTo>
                    <a:pt x="20" y="139"/>
                    <a:pt x="20" y="159"/>
                    <a:pt x="20" y="159"/>
                  </a:cubicBezTo>
                  <a:lnTo>
                    <a:pt x="20" y="179"/>
                  </a:lnTo>
                  <a:lnTo>
                    <a:pt x="0" y="338"/>
                  </a:lnTo>
                  <a:lnTo>
                    <a:pt x="0" y="437"/>
                  </a:lnTo>
                  <a:cubicBezTo>
                    <a:pt x="0" y="437"/>
                    <a:pt x="0" y="457"/>
                    <a:pt x="0" y="457"/>
                  </a:cubicBezTo>
                  <a:lnTo>
                    <a:pt x="20" y="457"/>
                  </a:lnTo>
                  <a:lnTo>
                    <a:pt x="40" y="437"/>
                  </a:lnTo>
                  <a:cubicBezTo>
                    <a:pt x="60" y="437"/>
                    <a:pt x="60" y="397"/>
                    <a:pt x="60" y="397"/>
                  </a:cubicBezTo>
                  <a:cubicBezTo>
                    <a:pt x="60" y="377"/>
                    <a:pt x="60" y="338"/>
                    <a:pt x="60" y="318"/>
                  </a:cubicBezTo>
                  <a:lnTo>
                    <a:pt x="60" y="278"/>
                  </a:lnTo>
                  <a:cubicBezTo>
                    <a:pt x="60" y="258"/>
                    <a:pt x="60" y="258"/>
                    <a:pt x="60" y="238"/>
                  </a:cubicBezTo>
                  <a:cubicBezTo>
                    <a:pt x="60" y="219"/>
                    <a:pt x="60" y="199"/>
                    <a:pt x="60" y="179"/>
                  </a:cubicBezTo>
                  <a:lnTo>
                    <a:pt x="60" y="100"/>
                  </a:lnTo>
                  <a:lnTo>
                    <a:pt x="60" y="20"/>
                  </a:lnTo>
                  <a:cubicBezTo>
                    <a:pt x="60" y="20"/>
                    <a:pt x="6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0"/>
            <p:cNvSpPr/>
            <p:nvPr/>
          </p:nvSpPr>
          <p:spPr>
            <a:xfrm>
              <a:off x="8611781" y="4353977"/>
              <a:ext cx="7512" cy="27417"/>
            </a:xfrm>
            <a:custGeom>
              <a:avLst/>
              <a:gdLst/>
              <a:ahLst/>
              <a:cxnLst/>
              <a:rect l="l" t="t" r="r" b="b"/>
              <a:pathLst>
                <a:path w="60" h="219" extrusionOk="0">
                  <a:moveTo>
                    <a:pt x="20" y="0"/>
                  </a:moveTo>
                  <a:lnTo>
                    <a:pt x="20" y="60"/>
                  </a:lnTo>
                  <a:lnTo>
                    <a:pt x="20" y="80"/>
                  </a:lnTo>
                  <a:cubicBezTo>
                    <a:pt x="0" y="100"/>
                    <a:pt x="0" y="119"/>
                    <a:pt x="0" y="139"/>
                  </a:cubicBezTo>
                  <a:lnTo>
                    <a:pt x="0" y="199"/>
                  </a:lnTo>
                  <a:cubicBezTo>
                    <a:pt x="0" y="199"/>
                    <a:pt x="0" y="219"/>
                    <a:pt x="0" y="219"/>
                  </a:cubicBezTo>
                  <a:lnTo>
                    <a:pt x="40" y="219"/>
                  </a:lnTo>
                  <a:cubicBezTo>
                    <a:pt x="60" y="219"/>
                    <a:pt x="60" y="199"/>
                    <a:pt x="60" y="199"/>
                  </a:cubicBezTo>
                  <a:cubicBezTo>
                    <a:pt x="60" y="179"/>
                    <a:pt x="60" y="159"/>
                    <a:pt x="60" y="159"/>
                  </a:cubicBezTo>
                  <a:lnTo>
                    <a:pt x="60" y="119"/>
                  </a:lnTo>
                  <a:cubicBezTo>
                    <a:pt x="60" y="119"/>
                    <a:pt x="60" y="100"/>
                    <a:pt x="60" y="80"/>
                  </a:cubicBezTo>
                  <a:cubicBezTo>
                    <a:pt x="60" y="80"/>
                    <a:pt x="60" y="60"/>
                    <a:pt x="60" y="40"/>
                  </a:cubicBez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0"/>
            <p:cNvSpPr/>
            <p:nvPr/>
          </p:nvSpPr>
          <p:spPr>
            <a:xfrm>
              <a:off x="7829704" y="3897151"/>
              <a:ext cx="191294" cy="799604"/>
            </a:xfrm>
            <a:custGeom>
              <a:avLst/>
              <a:gdLst/>
              <a:ahLst/>
              <a:cxnLst/>
              <a:rect l="l" t="t" r="r" b="b"/>
              <a:pathLst>
                <a:path w="1528" h="6387" extrusionOk="0">
                  <a:moveTo>
                    <a:pt x="397" y="0"/>
                  </a:moveTo>
                  <a:cubicBezTo>
                    <a:pt x="397" y="0"/>
                    <a:pt x="635" y="2539"/>
                    <a:pt x="298" y="3848"/>
                  </a:cubicBezTo>
                  <a:cubicBezTo>
                    <a:pt x="298" y="3848"/>
                    <a:pt x="1" y="5613"/>
                    <a:pt x="278" y="6049"/>
                  </a:cubicBezTo>
                  <a:lnTo>
                    <a:pt x="774" y="6386"/>
                  </a:lnTo>
                  <a:lnTo>
                    <a:pt x="893" y="4105"/>
                  </a:lnTo>
                  <a:cubicBezTo>
                    <a:pt x="913" y="3967"/>
                    <a:pt x="933" y="3828"/>
                    <a:pt x="952" y="3689"/>
                  </a:cubicBezTo>
                  <a:cubicBezTo>
                    <a:pt x="1111" y="3074"/>
                    <a:pt x="1528" y="1032"/>
                    <a:pt x="1111" y="80"/>
                  </a:cubicBezTo>
                  <a:lnTo>
                    <a:pt x="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7899186" y="3904537"/>
              <a:ext cx="7637" cy="27542"/>
            </a:xfrm>
            <a:custGeom>
              <a:avLst/>
              <a:gdLst/>
              <a:ahLst/>
              <a:cxnLst/>
              <a:rect l="l" t="t" r="r" b="b"/>
              <a:pathLst>
                <a:path w="61" h="220" extrusionOk="0">
                  <a:moveTo>
                    <a:pt x="1" y="1"/>
                  </a:moveTo>
                  <a:lnTo>
                    <a:pt x="1" y="60"/>
                  </a:lnTo>
                  <a:cubicBezTo>
                    <a:pt x="1" y="60"/>
                    <a:pt x="1" y="80"/>
                    <a:pt x="1" y="80"/>
                  </a:cubicBezTo>
                  <a:lnTo>
                    <a:pt x="1" y="160"/>
                  </a:lnTo>
                  <a:cubicBezTo>
                    <a:pt x="1" y="160"/>
                    <a:pt x="1" y="179"/>
                    <a:pt x="1" y="199"/>
                  </a:cubicBezTo>
                  <a:lnTo>
                    <a:pt x="1" y="219"/>
                  </a:lnTo>
                  <a:lnTo>
                    <a:pt x="40" y="219"/>
                  </a:lnTo>
                  <a:cubicBezTo>
                    <a:pt x="40" y="219"/>
                    <a:pt x="40" y="210"/>
                    <a:pt x="46" y="210"/>
                  </a:cubicBezTo>
                  <a:cubicBezTo>
                    <a:pt x="49" y="210"/>
                    <a:pt x="54" y="212"/>
                    <a:pt x="60" y="219"/>
                  </a:cubicBezTo>
                  <a:lnTo>
                    <a:pt x="60" y="199"/>
                  </a:lnTo>
                  <a:cubicBezTo>
                    <a:pt x="60" y="179"/>
                    <a:pt x="60" y="160"/>
                    <a:pt x="60" y="140"/>
                  </a:cubicBezTo>
                  <a:lnTo>
                    <a:pt x="60" y="120"/>
                  </a:lnTo>
                  <a:cubicBezTo>
                    <a:pt x="60" y="120"/>
                    <a:pt x="60" y="100"/>
                    <a:pt x="60" y="80"/>
                  </a:cubicBezTo>
                  <a:cubicBezTo>
                    <a:pt x="60" y="80"/>
                    <a:pt x="40" y="60"/>
                    <a:pt x="40" y="6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7906697" y="3991546"/>
              <a:ext cx="5008" cy="57213"/>
            </a:xfrm>
            <a:custGeom>
              <a:avLst/>
              <a:gdLst/>
              <a:ahLst/>
              <a:cxnLst/>
              <a:rect l="l" t="t" r="r" b="b"/>
              <a:pathLst>
                <a:path w="40" h="457" extrusionOk="0">
                  <a:moveTo>
                    <a:pt x="0" y="0"/>
                  </a:moveTo>
                  <a:cubicBezTo>
                    <a:pt x="0" y="0"/>
                    <a:pt x="0" y="20"/>
                    <a:pt x="0" y="20"/>
                  </a:cubicBezTo>
                  <a:cubicBezTo>
                    <a:pt x="0" y="20"/>
                    <a:pt x="0" y="20"/>
                    <a:pt x="0" y="40"/>
                  </a:cubicBezTo>
                  <a:lnTo>
                    <a:pt x="0" y="139"/>
                  </a:lnTo>
                  <a:cubicBezTo>
                    <a:pt x="0" y="139"/>
                    <a:pt x="0" y="159"/>
                    <a:pt x="0" y="159"/>
                  </a:cubicBezTo>
                  <a:cubicBezTo>
                    <a:pt x="0" y="178"/>
                    <a:pt x="0" y="178"/>
                    <a:pt x="0" y="178"/>
                  </a:cubicBezTo>
                  <a:lnTo>
                    <a:pt x="0" y="337"/>
                  </a:lnTo>
                  <a:lnTo>
                    <a:pt x="0" y="436"/>
                  </a:lnTo>
                  <a:cubicBezTo>
                    <a:pt x="0" y="436"/>
                    <a:pt x="0" y="456"/>
                    <a:pt x="0" y="456"/>
                  </a:cubicBezTo>
                  <a:lnTo>
                    <a:pt x="40" y="456"/>
                  </a:lnTo>
                  <a:cubicBezTo>
                    <a:pt x="20" y="456"/>
                    <a:pt x="20" y="436"/>
                    <a:pt x="40" y="436"/>
                  </a:cubicBezTo>
                  <a:cubicBezTo>
                    <a:pt x="40" y="436"/>
                    <a:pt x="40" y="436"/>
                    <a:pt x="40" y="397"/>
                  </a:cubicBezTo>
                  <a:lnTo>
                    <a:pt x="40" y="317"/>
                  </a:lnTo>
                  <a:lnTo>
                    <a:pt x="40" y="278"/>
                  </a:lnTo>
                  <a:cubicBezTo>
                    <a:pt x="40" y="258"/>
                    <a:pt x="40" y="258"/>
                    <a:pt x="40" y="238"/>
                  </a:cubicBezTo>
                  <a:cubicBezTo>
                    <a:pt x="40" y="218"/>
                    <a:pt x="40" y="198"/>
                    <a:pt x="40" y="178"/>
                  </a:cubicBezTo>
                  <a:cubicBezTo>
                    <a:pt x="40" y="139"/>
                    <a:pt x="40" y="119"/>
                    <a:pt x="40" y="99"/>
                  </a:cubicBezTo>
                  <a:cubicBezTo>
                    <a:pt x="20" y="79"/>
                    <a:pt x="20" y="40"/>
                    <a:pt x="40" y="20"/>
                  </a:cubicBezTo>
                  <a:cubicBezTo>
                    <a:pt x="40" y="2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7906697" y="4113107"/>
              <a:ext cx="7512" cy="57213"/>
            </a:xfrm>
            <a:custGeom>
              <a:avLst/>
              <a:gdLst/>
              <a:ahLst/>
              <a:cxnLst/>
              <a:rect l="l" t="t" r="r" b="b"/>
              <a:pathLst>
                <a:path w="60" h="457" extrusionOk="0">
                  <a:moveTo>
                    <a:pt x="0" y="1"/>
                  </a:moveTo>
                  <a:lnTo>
                    <a:pt x="0" y="21"/>
                  </a:lnTo>
                  <a:lnTo>
                    <a:pt x="0" y="120"/>
                  </a:lnTo>
                  <a:cubicBezTo>
                    <a:pt x="0" y="140"/>
                    <a:pt x="0" y="140"/>
                    <a:pt x="0" y="159"/>
                  </a:cubicBezTo>
                  <a:cubicBezTo>
                    <a:pt x="0" y="159"/>
                    <a:pt x="0" y="159"/>
                    <a:pt x="0" y="179"/>
                  </a:cubicBezTo>
                  <a:lnTo>
                    <a:pt x="0" y="318"/>
                  </a:lnTo>
                  <a:lnTo>
                    <a:pt x="0" y="417"/>
                  </a:lnTo>
                  <a:cubicBezTo>
                    <a:pt x="0" y="437"/>
                    <a:pt x="0" y="437"/>
                    <a:pt x="0" y="457"/>
                  </a:cubicBezTo>
                  <a:lnTo>
                    <a:pt x="20" y="457"/>
                  </a:lnTo>
                  <a:lnTo>
                    <a:pt x="40" y="437"/>
                  </a:lnTo>
                  <a:cubicBezTo>
                    <a:pt x="40" y="437"/>
                    <a:pt x="40" y="437"/>
                    <a:pt x="40" y="417"/>
                  </a:cubicBezTo>
                  <a:lnTo>
                    <a:pt x="40" y="318"/>
                  </a:lnTo>
                  <a:lnTo>
                    <a:pt x="40" y="278"/>
                  </a:lnTo>
                  <a:cubicBezTo>
                    <a:pt x="40" y="259"/>
                    <a:pt x="40" y="259"/>
                    <a:pt x="40" y="259"/>
                  </a:cubicBezTo>
                  <a:cubicBezTo>
                    <a:pt x="60" y="219"/>
                    <a:pt x="60" y="199"/>
                    <a:pt x="40" y="179"/>
                  </a:cubicBezTo>
                  <a:cubicBezTo>
                    <a:pt x="40" y="140"/>
                    <a:pt x="40" y="120"/>
                    <a:pt x="40" y="100"/>
                  </a:cubicBezTo>
                  <a:cubicBezTo>
                    <a:pt x="40" y="80"/>
                    <a:pt x="40" y="40"/>
                    <a:pt x="40" y="21"/>
                  </a:cubicBezTo>
                  <a:cubicBezTo>
                    <a:pt x="40" y="2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7899186" y="4229786"/>
              <a:ext cx="5133" cy="59717"/>
            </a:xfrm>
            <a:custGeom>
              <a:avLst/>
              <a:gdLst/>
              <a:ahLst/>
              <a:cxnLst/>
              <a:rect l="l" t="t" r="r" b="b"/>
              <a:pathLst>
                <a:path w="41" h="477" extrusionOk="0">
                  <a:moveTo>
                    <a:pt x="1" y="1"/>
                  </a:moveTo>
                  <a:cubicBezTo>
                    <a:pt x="1" y="21"/>
                    <a:pt x="1" y="21"/>
                    <a:pt x="1" y="21"/>
                  </a:cubicBezTo>
                  <a:lnTo>
                    <a:pt x="1" y="40"/>
                  </a:lnTo>
                  <a:lnTo>
                    <a:pt x="1" y="140"/>
                  </a:lnTo>
                  <a:cubicBezTo>
                    <a:pt x="1" y="159"/>
                    <a:pt x="1" y="159"/>
                    <a:pt x="1" y="179"/>
                  </a:cubicBezTo>
                  <a:lnTo>
                    <a:pt x="1" y="199"/>
                  </a:lnTo>
                  <a:lnTo>
                    <a:pt x="1" y="338"/>
                  </a:lnTo>
                  <a:lnTo>
                    <a:pt x="1" y="437"/>
                  </a:lnTo>
                  <a:lnTo>
                    <a:pt x="1" y="477"/>
                  </a:lnTo>
                  <a:lnTo>
                    <a:pt x="21" y="477"/>
                  </a:lnTo>
                  <a:lnTo>
                    <a:pt x="21" y="437"/>
                  </a:lnTo>
                  <a:cubicBezTo>
                    <a:pt x="40" y="417"/>
                    <a:pt x="40" y="437"/>
                    <a:pt x="40" y="397"/>
                  </a:cubicBezTo>
                  <a:lnTo>
                    <a:pt x="40" y="318"/>
                  </a:lnTo>
                  <a:lnTo>
                    <a:pt x="40" y="259"/>
                  </a:lnTo>
                  <a:cubicBezTo>
                    <a:pt x="21" y="259"/>
                    <a:pt x="21" y="259"/>
                    <a:pt x="40" y="239"/>
                  </a:cubicBezTo>
                  <a:cubicBezTo>
                    <a:pt x="40" y="219"/>
                    <a:pt x="40" y="199"/>
                    <a:pt x="40" y="159"/>
                  </a:cubicBezTo>
                  <a:lnTo>
                    <a:pt x="40" y="100"/>
                  </a:lnTo>
                  <a:cubicBezTo>
                    <a:pt x="21" y="60"/>
                    <a:pt x="21" y="4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7881784" y="4351473"/>
              <a:ext cx="7637" cy="27417"/>
            </a:xfrm>
            <a:custGeom>
              <a:avLst/>
              <a:gdLst/>
              <a:ahLst/>
              <a:cxnLst/>
              <a:rect l="l" t="t" r="r" b="b"/>
              <a:pathLst>
                <a:path w="61" h="219" extrusionOk="0">
                  <a:moveTo>
                    <a:pt x="21" y="1"/>
                  </a:moveTo>
                  <a:lnTo>
                    <a:pt x="21" y="20"/>
                  </a:lnTo>
                  <a:lnTo>
                    <a:pt x="21" y="60"/>
                  </a:lnTo>
                  <a:lnTo>
                    <a:pt x="1" y="139"/>
                  </a:lnTo>
                  <a:lnTo>
                    <a:pt x="1" y="199"/>
                  </a:lnTo>
                  <a:cubicBezTo>
                    <a:pt x="1" y="199"/>
                    <a:pt x="1" y="199"/>
                    <a:pt x="1" y="219"/>
                  </a:cubicBezTo>
                  <a:lnTo>
                    <a:pt x="21" y="219"/>
                  </a:lnTo>
                  <a:lnTo>
                    <a:pt x="41" y="199"/>
                  </a:lnTo>
                  <a:cubicBezTo>
                    <a:pt x="60" y="199"/>
                    <a:pt x="60" y="179"/>
                    <a:pt x="60" y="179"/>
                  </a:cubicBezTo>
                  <a:cubicBezTo>
                    <a:pt x="60" y="179"/>
                    <a:pt x="60" y="159"/>
                    <a:pt x="60" y="139"/>
                  </a:cubicBezTo>
                  <a:lnTo>
                    <a:pt x="60" y="120"/>
                  </a:lnTo>
                  <a:cubicBezTo>
                    <a:pt x="60" y="100"/>
                    <a:pt x="60" y="100"/>
                    <a:pt x="60" y="80"/>
                  </a:cubicBezTo>
                  <a:lnTo>
                    <a:pt x="60" y="40"/>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7956273" y="3907667"/>
              <a:ext cx="5133" cy="29295"/>
            </a:xfrm>
            <a:custGeom>
              <a:avLst/>
              <a:gdLst/>
              <a:ahLst/>
              <a:cxnLst/>
              <a:rect l="l" t="t" r="r" b="b"/>
              <a:pathLst>
                <a:path w="41" h="234" extrusionOk="0">
                  <a:moveTo>
                    <a:pt x="3" y="1"/>
                  </a:moveTo>
                  <a:cubicBezTo>
                    <a:pt x="1" y="1"/>
                    <a:pt x="1" y="6"/>
                    <a:pt x="1" y="16"/>
                  </a:cubicBezTo>
                  <a:lnTo>
                    <a:pt x="1" y="75"/>
                  </a:lnTo>
                  <a:lnTo>
                    <a:pt x="1" y="154"/>
                  </a:lnTo>
                  <a:cubicBezTo>
                    <a:pt x="1" y="174"/>
                    <a:pt x="1" y="194"/>
                    <a:pt x="1" y="214"/>
                  </a:cubicBezTo>
                  <a:lnTo>
                    <a:pt x="1" y="234"/>
                  </a:lnTo>
                  <a:lnTo>
                    <a:pt x="21" y="234"/>
                  </a:lnTo>
                  <a:cubicBezTo>
                    <a:pt x="21" y="234"/>
                    <a:pt x="21" y="214"/>
                    <a:pt x="21" y="214"/>
                  </a:cubicBezTo>
                  <a:lnTo>
                    <a:pt x="41" y="194"/>
                  </a:lnTo>
                  <a:lnTo>
                    <a:pt x="41" y="154"/>
                  </a:lnTo>
                  <a:lnTo>
                    <a:pt x="41" y="135"/>
                  </a:lnTo>
                  <a:cubicBezTo>
                    <a:pt x="41" y="115"/>
                    <a:pt x="41" y="95"/>
                    <a:pt x="41" y="95"/>
                  </a:cubicBezTo>
                  <a:cubicBezTo>
                    <a:pt x="41" y="75"/>
                    <a:pt x="41" y="55"/>
                    <a:pt x="41" y="55"/>
                  </a:cubicBezTo>
                  <a:lnTo>
                    <a:pt x="41" y="16"/>
                  </a:lnTo>
                  <a:lnTo>
                    <a:pt x="21" y="16"/>
                  </a:lnTo>
                  <a:cubicBezTo>
                    <a:pt x="11" y="6"/>
                    <a:pt x="6"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0"/>
            <p:cNvSpPr/>
            <p:nvPr/>
          </p:nvSpPr>
          <p:spPr>
            <a:xfrm>
              <a:off x="7956273" y="3996428"/>
              <a:ext cx="7637" cy="59717"/>
            </a:xfrm>
            <a:custGeom>
              <a:avLst/>
              <a:gdLst/>
              <a:ahLst/>
              <a:cxnLst/>
              <a:rect l="l" t="t" r="r" b="b"/>
              <a:pathLst>
                <a:path w="61" h="477" extrusionOk="0">
                  <a:moveTo>
                    <a:pt x="1" y="1"/>
                  </a:moveTo>
                  <a:lnTo>
                    <a:pt x="1" y="21"/>
                  </a:lnTo>
                  <a:cubicBezTo>
                    <a:pt x="1" y="21"/>
                    <a:pt x="1" y="40"/>
                    <a:pt x="1" y="40"/>
                  </a:cubicBezTo>
                  <a:lnTo>
                    <a:pt x="1" y="139"/>
                  </a:lnTo>
                  <a:cubicBezTo>
                    <a:pt x="1" y="159"/>
                    <a:pt x="1" y="159"/>
                    <a:pt x="1" y="179"/>
                  </a:cubicBezTo>
                  <a:cubicBezTo>
                    <a:pt x="1" y="179"/>
                    <a:pt x="1" y="179"/>
                    <a:pt x="1" y="199"/>
                  </a:cubicBezTo>
                  <a:lnTo>
                    <a:pt x="1" y="338"/>
                  </a:lnTo>
                  <a:cubicBezTo>
                    <a:pt x="1" y="377"/>
                    <a:pt x="1" y="397"/>
                    <a:pt x="1" y="437"/>
                  </a:cubicBezTo>
                  <a:cubicBezTo>
                    <a:pt x="1" y="457"/>
                    <a:pt x="1" y="457"/>
                    <a:pt x="1" y="477"/>
                  </a:cubicBezTo>
                  <a:lnTo>
                    <a:pt x="41" y="477"/>
                  </a:lnTo>
                  <a:lnTo>
                    <a:pt x="21" y="457"/>
                  </a:lnTo>
                  <a:cubicBezTo>
                    <a:pt x="21" y="447"/>
                    <a:pt x="21" y="447"/>
                    <a:pt x="21" y="447"/>
                  </a:cubicBezTo>
                  <a:cubicBezTo>
                    <a:pt x="21" y="447"/>
                    <a:pt x="21" y="447"/>
                    <a:pt x="21" y="437"/>
                  </a:cubicBezTo>
                  <a:cubicBezTo>
                    <a:pt x="41" y="437"/>
                    <a:pt x="41" y="437"/>
                    <a:pt x="41" y="417"/>
                  </a:cubicBezTo>
                  <a:lnTo>
                    <a:pt x="41" y="318"/>
                  </a:lnTo>
                  <a:lnTo>
                    <a:pt x="41" y="278"/>
                  </a:lnTo>
                  <a:lnTo>
                    <a:pt x="41" y="258"/>
                  </a:lnTo>
                  <a:cubicBezTo>
                    <a:pt x="60" y="219"/>
                    <a:pt x="60" y="199"/>
                    <a:pt x="41" y="179"/>
                  </a:cubicBezTo>
                  <a:cubicBezTo>
                    <a:pt x="41" y="139"/>
                    <a:pt x="41" y="120"/>
                    <a:pt x="41" y="100"/>
                  </a:cubicBezTo>
                  <a:cubicBezTo>
                    <a:pt x="41" y="80"/>
                    <a:pt x="41" y="40"/>
                    <a:pt x="41" y="21"/>
                  </a:cubicBezTo>
                  <a:lnTo>
                    <a:pt x="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0"/>
            <p:cNvSpPr/>
            <p:nvPr/>
          </p:nvSpPr>
          <p:spPr>
            <a:xfrm>
              <a:off x="7953895" y="4115611"/>
              <a:ext cx="5008" cy="57213"/>
            </a:xfrm>
            <a:custGeom>
              <a:avLst/>
              <a:gdLst/>
              <a:ahLst/>
              <a:cxnLst/>
              <a:rect l="l" t="t" r="r" b="b"/>
              <a:pathLst>
                <a:path w="40" h="457" extrusionOk="0">
                  <a:moveTo>
                    <a:pt x="0" y="1"/>
                  </a:moveTo>
                  <a:lnTo>
                    <a:pt x="0" y="40"/>
                  </a:lnTo>
                  <a:lnTo>
                    <a:pt x="0" y="139"/>
                  </a:lnTo>
                  <a:cubicBezTo>
                    <a:pt x="0" y="139"/>
                    <a:pt x="0" y="159"/>
                    <a:pt x="0" y="159"/>
                  </a:cubicBezTo>
                  <a:lnTo>
                    <a:pt x="0" y="179"/>
                  </a:lnTo>
                  <a:lnTo>
                    <a:pt x="0" y="338"/>
                  </a:lnTo>
                  <a:lnTo>
                    <a:pt x="0" y="437"/>
                  </a:lnTo>
                  <a:cubicBezTo>
                    <a:pt x="0" y="437"/>
                    <a:pt x="0" y="457"/>
                    <a:pt x="0" y="457"/>
                  </a:cubicBezTo>
                  <a:lnTo>
                    <a:pt x="20" y="457"/>
                  </a:lnTo>
                  <a:lnTo>
                    <a:pt x="20" y="437"/>
                  </a:lnTo>
                  <a:cubicBezTo>
                    <a:pt x="40" y="417"/>
                    <a:pt x="40" y="417"/>
                    <a:pt x="40" y="397"/>
                  </a:cubicBezTo>
                  <a:lnTo>
                    <a:pt x="40" y="298"/>
                  </a:lnTo>
                  <a:lnTo>
                    <a:pt x="40" y="239"/>
                  </a:lnTo>
                  <a:cubicBezTo>
                    <a:pt x="40" y="219"/>
                    <a:pt x="40" y="179"/>
                    <a:pt x="40" y="159"/>
                  </a:cubicBezTo>
                  <a:cubicBezTo>
                    <a:pt x="40" y="139"/>
                    <a:pt x="40" y="100"/>
                    <a:pt x="40" y="80"/>
                  </a:cubicBezTo>
                  <a:cubicBezTo>
                    <a:pt x="40" y="60"/>
                    <a:pt x="40" y="2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7943879" y="4234794"/>
              <a:ext cx="7637" cy="57213"/>
            </a:xfrm>
            <a:custGeom>
              <a:avLst/>
              <a:gdLst/>
              <a:ahLst/>
              <a:cxnLst/>
              <a:rect l="l" t="t" r="r" b="b"/>
              <a:pathLst>
                <a:path w="61" h="457" extrusionOk="0">
                  <a:moveTo>
                    <a:pt x="21" y="0"/>
                  </a:moveTo>
                  <a:lnTo>
                    <a:pt x="21" y="40"/>
                  </a:lnTo>
                  <a:lnTo>
                    <a:pt x="21" y="139"/>
                  </a:lnTo>
                  <a:cubicBezTo>
                    <a:pt x="21" y="139"/>
                    <a:pt x="21" y="159"/>
                    <a:pt x="21" y="159"/>
                  </a:cubicBezTo>
                  <a:cubicBezTo>
                    <a:pt x="21" y="179"/>
                    <a:pt x="21" y="179"/>
                    <a:pt x="21" y="179"/>
                  </a:cubicBezTo>
                  <a:lnTo>
                    <a:pt x="1" y="338"/>
                  </a:lnTo>
                  <a:lnTo>
                    <a:pt x="1" y="437"/>
                  </a:lnTo>
                  <a:cubicBezTo>
                    <a:pt x="1" y="437"/>
                    <a:pt x="1" y="457"/>
                    <a:pt x="1" y="457"/>
                  </a:cubicBezTo>
                  <a:lnTo>
                    <a:pt x="21" y="457"/>
                  </a:lnTo>
                  <a:lnTo>
                    <a:pt x="21" y="437"/>
                  </a:lnTo>
                  <a:cubicBezTo>
                    <a:pt x="60" y="417"/>
                    <a:pt x="60" y="437"/>
                    <a:pt x="60" y="397"/>
                  </a:cubicBezTo>
                  <a:lnTo>
                    <a:pt x="60" y="298"/>
                  </a:lnTo>
                  <a:lnTo>
                    <a:pt x="60" y="258"/>
                  </a:lnTo>
                  <a:cubicBezTo>
                    <a:pt x="40" y="258"/>
                    <a:pt x="40" y="238"/>
                    <a:pt x="60" y="238"/>
                  </a:cubicBezTo>
                  <a:cubicBezTo>
                    <a:pt x="60" y="219"/>
                    <a:pt x="60" y="199"/>
                    <a:pt x="60" y="159"/>
                  </a:cubicBezTo>
                  <a:lnTo>
                    <a:pt x="60" y="100"/>
                  </a:lnTo>
                  <a:cubicBezTo>
                    <a:pt x="40" y="60"/>
                    <a:pt x="40" y="4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7924099" y="4353977"/>
              <a:ext cx="7512" cy="27417"/>
            </a:xfrm>
            <a:custGeom>
              <a:avLst/>
              <a:gdLst/>
              <a:ahLst/>
              <a:cxnLst/>
              <a:rect l="l" t="t" r="r" b="b"/>
              <a:pathLst>
                <a:path w="60" h="219" extrusionOk="0">
                  <a:moveTo>
                    <a:pt x="20" y="0"/>
                  </a:moveTo>
                  <a:cubicBezTo>
                    <a:pt x="20" y="20"/>
                    <a:pt x="20" y="40"/>
                    <a:pt x="20" y="60"/>
                  </a:cubicBezTo>
                  <a:lnTo>
                    <a:pt x="20" y="80"/>
                  </a:lnTo>
                  <a:lnTo>
                    <a:pt x="20" y="139"/>
                  </a:lnTo>
                  <a:cubicBezTo>
                    <a:pt x="0" y="159"/>
                    <a:pt x="0" y="179"/>
                    <a:pt x="20" y="199"/>
                  </a:cubicBezTo>
                  <a:cubicBezTo>
                    <a:pt x="0" y="199"/>
                    <a:pt x="0" y="219"/>
                    <a:pt x="20" y="219"/>
                  </a:cubicBezTo>
                  <a:lnTo>
                    <a:pt x="40" y="219"/>
                  </a:lnTo>
                  <a:cubicBezTo>
                    <a:pt x="60" y="219"/>
                    <a:pt x="60" y="199"/>
                    <a:pt x="60" y="199"/>
                  </a:cubicBezTo>
                  <a:cubicBezTo>
                    <a:pt x="60" y="179"/>
                    <a:pt x="60" y="159"/>
                    <a:pt x="60" y="159"/>
                  </a:cubicBezTo>
                  <a:lnTo>
                    <a:pt x="60" y="119"/>
                  </a:lnTo>
                  <a:cubicBezTo>
                    <a:pt x="60" y="119"/>
                    <a:pt x="60" y="100"/>
                    <a:pt x="60" y="80"/>
                  </a:cubicBezTo>
                  <a:lnTo>
                    <a:pt x="60" y="4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7593841" y="3892143"/>
              <a:ext cx="1171927" cy="16901"/>
            </a:xfrm>
            <a:custGeom>
              <a:avLst/>
              <a:gdLst/>
              <a:ahLst/>
              <a:cxnLst/>
              <a:rect l="l" t="t" r="r" b="b"/>
              <a:pathLst>
                <a:path w="9361" h="135" extrusionOk="0">
                  <a:moveTo>
                    <a:pt x="9301" y="1"/>
                  </a:moveTo>
                  <a:lnTo>
                    <a:pt x="9119" y="33"/>
                  </a:lnTo>
                  <a:lnTo>
                    <a:pt x="9119" y="33"/>
                  </a:lnTo>
                  <a:cubicBezTo>
                    <a:pt x="9160" y="29"/>
                    <a:pt x="9200" y="25"/>
                    <a:pt x="9242" y="21"/>
                  </a:cubicBezTo>
                  <a:cubicBezTo>
                    <a:pt x="9301" y="21"/>
                    <a:pt x="9361" y="1"/>
                    <a:pt x="9301" y="1"/>
                  </a:cubicBezTo>
                  <a:close/>
                  <a:moveTo>
                    <a:pt x="9119" y="33"/>
                  </a:moveTo>
                  <a:cubicBezTo>
                    <a:pt x="8980" y="47"/>
                    <a:pt x="8847" y="58"/>
                    <a:pt x="8704" y="60"/>
                  </a:cubicBezTo>
                  <a:lnTo>
                    <a:pt x="8704" y="60"/>
                  </a:lnTo>
                  <a:cubicBezTo>
                    <a:pt x="8632" y="54"/>
                    <a:pt x="8556" y="51"/>
                    <a:pt x="8477" y="51"/>
                  </a:cubicBezTo>
                  <a:cubicBezTo>
                    <a:pt x="8319" y="51"/>
                    <a:pt x="8151" y="60"/>
                    <a:pt x="7993" y="60"/>
                  </a:cubicBezTo>
                  <a:cubicBezTo>
                    <a:pt x="7695" y="60"/>
                    <a:pt x="7398" y="80"/>
                    <a:pt x="7120" y="80"/>
                  </a:cubicBezTo>
                  <a:lnTo>
                    <a:pt x="2004" y="80"/>
                  </a:lnTo>
                  <a:cubicBezTo>
                    <a:pt x="1468" y="80"/>
                    <a:pt x="933" y="80"/>
                    <a:pt x="377" y="60"/>
                  </a:cubicBezTo>
                  <a:lnTo>
                    <a:pt x="139" y="60"/>
                  </a:lnTo>
                  <a:cubicBezTo>
                    <a:pt x="80" y="60"/>
                    <a:pt x="60" y="60"/>
                    <a:pt x="20" y="80"/>
                  </a:cubicBezTo>
                  <a:cubicBezTo>
                    <a:pt x="1" y="100"/>
                    <a:pt x="80" y="100"/>
                    <a:pt x="159" y="100"/>
                  </a:cubicBezTo>
                  <a:lnTo>
                    <a:pt x="814" y="100"/>
                  </a:lnTo>
                  <a:cubicBezTo>
                    <a:pt x="1488" y="120"/>
                    <a:pt x="2142" y="120"/>
                    <a:pt x="2797" y="120"/>
                  </a:cubicBezTo>
                  <a:lnTo>
                    <a:pt x="3729" y="120"/>
                  </a:lnTo>
                  <a:cubicBezTo>
                    <a:pt x="4215" y="130"/>
                    <a:pt x="4701" y="135"/>
                    <a:pt x="5186" y="135"/>
                  </a:cubicBezTo>
                  <a:cubicBezTo>
                    <a:pt x="5672" y="135"/>
                    <a:pt x="6158" y="130"/>
                    <a:pt x="6644" y="120"/>
                  </a:cubicBezTo>
                  <a:cubicBezTo>
                    <a:pt x="7318" y="120"/>
                    <a:pt x="7993" y="100"/>
                    <a:pt x="8667" y="60"/>
                  </a:cubicBezTo>
                  <a:cubicBezTo>
                    <a:pt x="8679" y="60"/>
                    <a:pt x="8692" y="60"/>
                    <a:pt x="8704" y="60"/>
                  </a:cubicBezTo>
                  <a:lnTo>
                    <a:pt x="8704" y="60"/>
                  </a:lnTo>
                  <a:cubicBezTo>
                    <a:pt x="8705" y="60"/>
                    <a:pt x="8706" y="60"/>
                    <a:pt x="8707" y="60"/>
                  </a:cubicBezTo>
                  <a:lnTo>
                    <a:pt x="8964" y="60"/>
                  </a:lnTo>
                  <a:lnTo>
                    <a:pt x="9119" y="3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40"/>
          <p:cNvGrpSpPr/>
          <p:nvPr/>
        </p:nvGrpSpPr>
        <p:grpSpPr>
          <a:xfrm>
            <a:off x="245331" y="1461101"/>
            <a:ext cx="2197253" cy="3682904"/>
            <a:chOff x="372413" y="1461101"/>
            <a:chExt cx="2197253" cy="3682904"/>
          </a:xfrm>
        </p:grpSpPr>
        <p:sp>
          <p:nvSpPr>
            <p:cNvPr id="1758" name="Google Shape;1758;p40"/>
            <p:cNvSpPr/>
            <p:nvPr/>
          </p:nvSpPr>
          <p:spPr>
            <a:xfrm>
              <a:off x="742356" y="1461101"/>
              <a:ext cx="630720" cy="433041"/>
            </a:xfrm>
            <a:custGeom>
              <a:avLst/>
              <a:gdLst/>
              <a:ahLst/>
              <a:cxnLst/>
              <a:rect l="l" t="t" r="r" b="b"/>
              <a:pathLst>
                <a:path w="5038" h="3459" extrusionOk="0">
                  <a:moveTo>
                    <a:pt x="2854" y="1"/>
                  </a:moveTo>
                  <a:cubicBezTo>
                    <a:pt x="1296" y="1"/>
                    <a:pt x="519" y="638"/>
                    <a:pt x="238" y="1594"/>
                  </a:cubicBezTo>
                  <a:cubicBezTo>
                    <a:pt x="119" y="1971"/>
                    <a:pt x="40" y="2387"/>
                    <a:pt x="20" y="2804"/>
                  </a:cubicBezTo>
                  <a:cubicBezTo>
                    <a:pt x="0" y="3042"/>
                    <a:pt x="79" y="3280"/>
                    <a:pt x="238" y="3458"/>
                  </a:cubicBezTo>
                  <a:lnTo>
                    <a:pt x="5037" y="1515"/>
                  </a:lnTo>
                  <a:cubicBezTo>
                    <a:pt x="5017" y="1475"/>
                    <a:pt x="5017" y="1435"/>
                    <a:pt x="4998" y="1396"/>
                  </a:cubicBezTo>
                  <a:cubicBezTo>
                    <a:pt x="4918" y="1039"/>
                    <a:pt x="4561" y="67"/>
                    <a:pt x="3133" y="7"/>
                  </a:cubicBezTo>
                  <a:cubicBezTo>
                    <a:pt x="3038" y="3"/>
                    <a:pt x="2945" y="1"/>
                    <a:pt x="28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0"/>
            <p:cNvSpPr/>
            <p:nvPr/>
          </p:nvSpPr>
          <p:spPr>
            <a:xfrm>
              <a:off x="493975" y="3644324"/>
              <a:ext cx="1770347" cy="1499681"/>
            </a:xfrm>
            <a:custGeom>
              <a:avLst/>
              <a:gdLst/>
              <a:ahLst/>
              <a:cxnLst/>
              <a:rect l="l" t="t" r="r" b="b"/>
              <a:pathLst>
                <a:path w="14141" h="11979" extrusionOk="0">
                  <a:moveTo>
                    <a:pt x="3491" y="0"/>
                  </a:moveTo>
                  <a:lnTo>
                    <a:pt x="298" y="3907"/>
                  </a:lnTo>
                  <a:cubicBezTo>
                    <a:pt x="1" y="6882"/>
                    <a:pt x="1687" y="11978"/>
                    <a:pt x="1687" y="11978"/>
                  </a:cubicBezTo>
                  <a:lnTo>
                    <a:pt x="13665" y="11978"/>
                  </a:lnTo>
                  <a:cubicBezTo>
                    <a:pt x="13665" y="11978"/>
                    <a:pt x="13804" y="11066"/>
                    <a:pt x="13982" y="8190"/>
                  </a:cubicBezTo>
                  <a:cubicBezTo>
                    <a:pt x="14141" y="5295"/>
                    <a:pt x="12832" y="1487"/>
                    <a:pt x="12832" y="1487"/>
                  </a:cubicBezTo>
                  <a:lnTo>
                    <a:pt x="12197" y="1230"/>
                  </a:lnTo>
                  <a:lnTo>
                    <a:pt x="3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0"/>
            <p:cNvSpPr/>
            <p:nvPr/>
          </p:nvSpPr>
          <p:spPr>
            <a:xfrm>
              <a:off x="918377" y="1673051"/>
              <a:ext cx="623459" cy="702706"/>
            </a:xfrm>
            <a:custGeom>
              <a:avLst/>
              <a:gdLst/>
              <a:ahLst/>
              <a:cxnLst/>
              <a:rect l="l" t="t" r="r" b="b"/>
              <a:pathLst>
                <a:path w="4980" h="5613" extrusionOk="0">
                  <a:moveTo>
                    <a:pt x="2541" y="0"/>
                  </a:moveTo>
                  <a:lnTo>
                    <a:pt x="121" y="1289"/>
                  </a:lnTo>
                  <a:lnTo>
                    <a:pt x="855" y="2459"/>
                  </a:lnTo>
                  <a:cubicBezTo>
                    <a:pt x="755" y="2425"/>
                    <a:pt x="664" y="2409"/>
                    <a:pt x="583" y="2409"/>
                  </a:cubicBezTo>
                  <a:cubicBezTo>
                    <a:pt x="151" y="2409"/>
                    <a:pt x="0" y="2855"/>
                    <a:pt x="200" y="3272"/>
                  </a:cubicBezTo>
                  <a:cubicBezTo>
                    <a:pt x="350" y="3560"/>
                    <a:pt x="661" y="3621"/>
                    <a:pt x="895" y="3621"/>
                  </a:cubicBezTo>
                  <a:cubicBezTo>
                    <a:pt x="1063" y="3621"/>
                    <a:pt x="1192" y="3590"/>
                    <a:pt x="1192" y="3590"/>
                  </a:cubicBezTo>
                  <a:lnTo>
                    <a:pt x="1846" y="5612"/>
                  </a:lnTo>
                  <a:lnTo>
                    <a:pt x="3671" y="5612"/>
                  </a:lnTo>
                  <a:lnTo>
                    <a:pt x="3215" y="4184"/>
                  </a:lnTo>
                  <a:lnTo>
                    <a:pt x="3215" y="4184"/>
                  </a:lnTo>
                  <a:cubicBezTo>
                    <a:pt x="3451" y="4214"/>
                    <a:pt x="3659" y="4230"/>
                    <a:pt x="3840" y="4230"/>
                  </a:cubicBezTo>
                  <a:cubicBezTo>
                    <a:pt x="4615" y="4230"/>
                    <a:pt x="4908" y="3940"/>
                    <a:pt x="4940" y="3233"/>
                  </a:cubicBezTo>
                  <a:cubicBezTo>
                    <a:pt x="4980" y="2360"/>
                    <a:pt x="3750" y="476"/>
                    <a:pt x="3750" y="476"/>
                  </a:cubicBezTo>
                  <a:lnTo>
                    <a:pt x="2541" y="0"/>
                  </a:ln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1144474" y="1804627"/>
              <a:ext cx="111922" cy="39811"/>
            </a:xfrm>
            <a:custGeom>
              <a:avLst/>
              <a:gdLst/>
              <a:ahLst/>
              <a:cxnLst/>
              <a:rect l="l" t="t" r="r" b="b"/>
              <a:pathLst>
                <a:path w="894" h="318" extrusionOk="0">
                  <a:moveTo>
                    <a:pt x="378" y="0"/>
                  </a:moveTo>
                  <a:cubicBezTo>
                    <a:pt x="318" y="0"/>
                    <a:pt x="259" y="20"/>
                    <a:pt x="199" y="40"/>
                  </a:cubicBezTo>
                  <a:cubicBezTo>
                    <a:pt x="120" y="60"/>
                    <a:pt x="60" y="119"/>
                    <a:pt x="21" y="198"/>
                  </a:cubicBezTo>
                  <a:cubicBezTo>
                    <a:pt x="1" y="218"/>
                    <a:pt x="1" y="238"/>
                    <a:pt x="1" y="258"/>
                  </a:cubicBezTo>
                  <a:cubicBezTo>
                    <a:pt x="1" y="278"/>
                    <a:pt x="1" y="278"/>
                    <a:pt x="21" y="278"/>
                  </a:cubicBezTo>
                  <a:lnTo>
                    <a:pt x="40" y="238"/>
                  </a:lnTo>
                  <a:cubicBezTo>
                    <a:pt x="60" y="238"/>
                    <a:pt x="21" y="238"/>
                    <a:pt x="60" y="218"/>
                  </a:cubicBezTo>
                  <a:cubicBezTo>
                    <a:pt x="100" y="218"/>
                    <a:pt x="100" y="198"/>
                    <a:pt x="120" y="179"/>
                  </a:cubicBezTo>
                  <a:cubicBezTo>
                    <a:pt x="159" y="119"/>
                    <a:pt x="219" y="99"/>
                    <a:pt x="278" y="79"/>
                  </a:cubicBezTo>
                  <a:lnTo>
                    <a:pt x="397" y="79"/>
                  </a:lnTo>
                  <a:lnTo>
                    <a:pt x="576" y="119"/>
                  </a:lnTo>
                  <a:cubicBezTo>
                    <a:pt x="616" y="139"/>
                    <a:pt x="675" y="159"/>
                    <a:pt x="715" y="179"/>
                  </a:cubicBezTo>
                  <a:cubicBezTo>
                    <a:pt x="774" y="218"/>
                    <a:pt x="814" y="258"/>
                    <a:pt x="854" y="298"/>
                  </a:cubicBezTo>
                  <a:cubicBezTo>
                    <a:pt x="854" y="317"/>
                    <a:pt x="873" y="317"/>
                    <a:pt x="873" y="317"/>
                  </a:cubicBezTo>
                  <a:lnTo>
                    <a:pt x="893" y="317"/>
                  </a:lnTo>
                  <a:lnTo>
                    <a:pt x="893" y="298"/>
                  </a:lnTo>
                  <a:cubicBezTo>
                    <a:pt x="893" y="278"/>
                    <a:pt x="893" y="278"/>
                    <a:pt x="893" y="258"/>
                  </a:cubicBezTo>
                  <a:lnTo>
                    <a:pt x="854" y="218"/>
                  </a:lnTo>
                  <a:cubicBezTo>
                    <a:pt x="794" y="179"/>
                    <a:pt x="715" y="139"/>
                    <a:pt x="655" y="99"/>
                  </a:cubicBezTo>
                  <a:lnTo>
                    <a:pt x="596" y="60"/>
                  </a:lnTo>
                  <a:cubicBezTo>
                    <a:pt x="576" y="60"/>
                    <a:pt x="576" y="60"/>
                    <a:pt x="556" y="40"/>
                  </a:cubicBezTo>
                  <a:cubicBezTo>
                    <a:pt x="497" y="40"/>
                    <a:pt x="437" y="2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950802" y="2003182"/>
              <a:ext cx="109418" cy="96398"/>
            </a:xfrm>
            <a:custGeom>
              <a:avLst/>
              <a:gdLst/>
              <a:ahLst/>
              <a:cxnLst/>
              <a:rect l="l" t="t" r="r" b="b"/>
              <a:pathLst>
                <a:path w="874" h="770" extrusionOk="0">
                  <a:moveTo>
                    <a:pt x="179" y="1"/>
                  </a:moveTo>
                  <a:cubicBezTo>
                    <a:pt x="140" y="1"/>
                    <a:pt x="120" y="20"/>
                    <a:pt x="80" y="20"/>
                  </a:cubicBezTo>
                  <a:cubicBezTo>
                    <a:pt x="60" y="40"/>
                    <a:pt x="41" y="60"/>
                    <a:pt x="21" y="100"/>
                  </a:cubicBezTo>
                  <a:cubicBezTo>
                    <a:pt x="1" y="120"/>
                    <a:pt x="1" y="139"/>
                    <a:pt x="1" y="159"/>
                  </a:cubicBezTo>
                  <a:cubicBezTo>
                    <a:pt x="1" y="159"/>
                    <a:pt x="1" y="179"/>
                    <a:pt x="21" y="179"/>
                  </a:cubicBezTo>
                  <a:cubicBezTo>
                    <a:pt x="21" y="179"/>
                    <a:pt x="41" y="179"/>
                    <a:pt x="41" y="159"/>
                  </a:cubicBezTo>
                  <a:lnTo>
                    <a:pt x="60" y="120"/>
                  </a:lnTo>
                  <a:cubicBezTo>
                    <a:pt x="80" y="100"/>
                    <a:pt x="80" y="80"/>
                    <a:pt x="120" y="60"/>
                  </a:cubicBezTo>
                  <a:cubicBezTo>
                    <a:pt x="150" y="50"/>
                    <a:pt x="179" y="45"/>
                    <a:pt x="209" y="45"/>
                  </a:cubicBezTo>
                  <a:cubicBezTo>
                    <a:pt x="239" y="45"/>
                    <a:pt x="269" y="50"/>
                    <a:pt x="298" y="60"/>
                  </a:cubicBezTo>
                  <a:cubicBezTo>
                    <a:pt x="358" y="100"/>
                    <a:pt x="417" y="139"/>
                    <a:pt x="477" y="179"/>
                  </a:cubicBezTo>
                  <a:cubicBezTo>
                    <a:pt x="517" y="199"/>
                    <a:pt x="536" y="219"/>
                    <a:pt x="576" y="258"/>
                  </a:cubicBezTo>
                  <a:lnTo>
                    <a:pt x="616" y="318"/>
                  </a:lnTo>
                  <a:cubicBezTo>
                    <a:pt x="622" y="324"/>
                    <a:pt x="628" y="331"/>
                    <a:pt x="635" y="338"/>
                  </a:cubicBezTo>
                  <a:lnTo>
                    <a:pt x="635" y="338"/>
                  </a:lnTo>
                  <a:cubicBezTo>
                    <a:pt x="609" y="326"/>
                    <a:pt x="582" y="318"/>
                    <a:pt x="556" y="318"/>
                  </a:cubicBezTo>
                  <a:cubicBezTo>
                    <a:pt x="543" y="315"/>
                    <a:pt x="528" y="313"/>
                    <a:pt x="514" y="313"/>
                  </a:cubicBezTo>
                  <a:cubicBezTo>
                    <a:pt x="445" y="313"/>
                    <a:pt x="371" y="351"/>
                    <a:pt x="338" y="417"/>
                  </a:cubicBezTo>
                  <a:cubicBezTo>
                    <a:pt x="318" y="477"/>
                    <a:pt x="318" y="516"/>
                    <a:pt x="338" y="556"/>
                  </a:cubicBezTo>
                  <a:cubicBezTo>
                    <a:pt x="358" y="596"/>
                    <a:pt x="378" y="635"/>
                    <a:pt x="398" y="675"/>
                  </a:cubicBezTo>
                  <a:cubicBezTo>
                    <a:pt x="417" y="695"/>
                    <a:pt x="457" y="734"/>
                    <a:pt x="497" y="754"/>
                  </a:cubicBezTo>
                  <a:cubicBezTo>
                    <a:pt x="497" y="764"/>
                    <a:pt x="502" y="769"/>
                    <a:pt x="507" y="769"/>
                  </a:cubicBezTo>
                  <a:cubicBezTo>
                    <a:pt x="512" y="769"/>
                    <a:pt x="517" y="764"/>
                    <a:pt x="517" y="754"/>
                  </a:cubicBezTo>
                  <a:cubicBezTo>
                    <a:pt x="517" y="734"/>
                    <a:pt x="497" y="715"/>
                    <a:pt x="477" y="715"/>
                  </a:cubicBezTo>
                  <a:cubicBezTo>
                    <a:pt x="477" y="695"/>
                    <a:pt x="457" y="675"/>
                    <a:pt x="457" y="655"/>
                  </a:cubicBezTo>
                  <a:cubicBezTo>
                    <a:pt x="437" y="615"/>
                    <a:pt x="398" y="556"/>
                    <a:pt x="398" y="516"/>
                  </a:cubicBezTo>
                  <a:cubicBezTo>
                    <a:pt x="398" y="496"/>
                    <a:pt x="398" y="477"/>
                    <a:pt x="417" y="457"/>
                  </a:cubicBezTo>
                  <a:lnTo>
                    <a:pt x="417" y="437"/>
                  </a:lnTo>
                  <a:lnTo>
                    <a:pt x="437" y="437"/>
                  </a:lnTo>
                  <a:cubicBezTo>
                    <a:pt x="437" y="417"/>
                    <a:pt x="457" y="417"/>
                    <a:pt x="477" y="417"/>
                  </a:cubicBezTo>
                  <a:cubicBezTo>
                    <a:pt x="497" y="407"/>
                    <a:pt x="522" y="402"/>
                    <a:pt x="549" y="402"/>
                  </a:cubicBezTo>
                  <a:cubicBezTo>
                    <a:pt x="576" y="402"/>
                    <a:pt x="606" y="407"/>
                    <a:pt x="636" y="417"/>
                  </a:cubicBezTo>
                  <a:cubicBezTo>
                    <a:pt x="695" y="457"/>
                    <a:pt x="735" y="496"/>
                    <a:pt x="774" y="536"/>
                  </a:cubicBezTo>
                  <a:lnTo>
                    <a:pt x="814" y="576"/>
                  </a:lnTo>
                  <a:lnTo>
                    <a:pt x="854" y="536"/>
                  </a:lnTo>
                  <a:lnTo>
                    <a:pt x="854" y="529"/>
                  </a:lnTo>
                  <a:lnTo>
                    <a:pt x="874" y="516"/>
                  </a:lnTo>
                  <a:cubicBezTo>
                    <a:pt x="847" y="476"/>
                    <a:pt x="811" y="445"/>
                    <a:pt x="779" y="423"/>
                  </a:cubicBezTo>
                  <a:lnTo>
                    <a:pt x="779" y="423"/>
                  </a:lnTo>
                  <a:cubicBezTo>
                    <a:pt x="724" y="357"/>
                    <a:pt x="670" y="293"/>
                    <a:pt x="616" y="239"/>
                  </a:cubicBezTo>
                  <a:cubicBezTo>
                    <a:pt x="536" y="159"/>
                    <a:pt x="457" y="100"/>
                    <a:pt x="358" y="60"/>
                  </a:cubicBezTo>
                  <a:cubicBezTo>
                    <a:pt x="298" y="20"/>
                    <a:pt x="239"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1256271" y="2013072"/>
              <a:ext cx="139089" cy="29921"/>
            </a:xfrm>
            <a:custGeom>
              <a:avLst/>
              <a:gdLst/>
              <a:ahLst/>
              <a:cxnLst/>
              <a:rect l="l" t="t" r="r" b="b"/>
              <a:pathLst>
                <a:path w="1111" h="239" extrusionOk="0">
                  <a:moveTo>
                    <a:pt x="1091" y="1"/>
                  </a:moveTo>
                  <a:lnTo>
                    <a:pt x="1071" y="21"/>
                  </a:lnTo>
                  <a:cubicBezTo>
                    <a:pt x="1071" y="41"/>
                    <a:pt x="1071" y="41"/>
                    <a:pt x="1051" y="60"/>
                  </a:cubicBezTo>
                  <a:cubicBezTo>
                    <a:pt x="1051" y="80"/>
                    <a:pt x="1031" y="80"/>
                    <a:pt x="1012" y="100"/>
                  </a:cubicBezTo>
                  <a:cubicBezTo>
                    <a:pt x="992" y="100"/>
                    <a:pt x="992" y="100"/>
                    <a:pt x="972" y="120"/>
                  </a:cubicBezTo>
                  <a:cubicBezTo>
                    <a:pt x="932" y="120"/>
                    <a:pt x="893" y="140"/>
                    <a:pt x="853" y="160"/>
                  </a:cubicBezTo>
                  <a:lnTo>
                    <a:pt x="20" y="160"/>
                  </a:lnTo>
                  <a:cubicBezTo>
                    <a:pt x="0" y="160"/>
                    <a:pt x="0" y="160"/>
                    <a:pt x="0" y="179"/>
                  </a:cubicBezTo>
                  <a:lnTo>
                    <a:pt x="40" y="219"/>
                  </a:lnTo>
                  <a:lnTo>
                    <a:pt x="60" y="219"/>
                  </a:lnTo>
                  <a:cubicBezTo>
                    <a:pt x="99" y="239"/>
                    <a:pt x="119" y="239"/>
                    <a:pt x="159" y="239"/>
                  </a:cubicBezTo>
                  <a:lnTo>
                    <a:pt x="774" y="239"/>
                  </a:lnTo>
                  <a:lnTo>
                    <a:pt x="853" y="199"/>
                  </a:lnTo>
                  <a:lnTo>
                    <a:pt x="952" y="199"/>
                  </a:lnTo>
                  <a:cubicBezTo>
                    <a:pt x="1012" y="160"/>
                    <a:pt x="1071" y="120"/>
                    <a:pt x="1111" y="41"/>
                  </a:cubicBezTo>
                  <a:cubicBezTo>
                    <a:pt x="1111" y="41"/>
                    <a:pt x="1111" y="21"/>
                    <a:pt x="1111" y="21"/>
                  </a:cubicBezTo>
                  <a:cubicBezTo>
                    <a:pt x="1111" y="1"/>
                    <a:pt x="1091"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0"/>
            <p:cNvSpPr/>
            <p:nvPr/>
          </p:nvSpPr>
          <p:spPr>
            <a:xfrm>
              <a:off x="1348037" y="2085183"/>
              <a:ext cx="47323" cy="12519"/>
            </a:xfrm>
            <a:custGeom>
              <a:avLst/>
              <a:gdLst/>
              <a:ahLst/>
              <a:cxnLst/>
              <a:rect l="l" t="t" r="r" b="b"/>
              <a:pathLst>
                <a:path w="378" h="100" extrusionOk="0">
                  <a:moveTo>
                    <a:pt x="338" y="0"/>
                  </a:moveTo>
                  <a:cubicBezTo>
                    <a:pt x="318" y="20"/>
                    <a:pt x="298" y="40"/>
                    <a:pt x="279" y="60"/>
                  </a:cubicBezTo>
                  <a:lnTo>
                    <a:pt x="1" y="60"/>
                  </a:lnTo>
                  <a:lnTo>
                    <a:pt x="1" y="79"/>
                  </a:lnTo>
                  <a:lnTo>
                    <a:pt x="21" y="79"/>
                  </a:lnTo>
                  <a:cubicBezTo>
                    <a:pt x="41" y="99"/>
                    <a:pt x="60" y="99"/>
                    <a:pt x="60" y="99"/>
                  </a:cubicBezTo>
                  <a:lnTo>
                    <a:pt x="259" y="99"/>
                  </a:lnTo>
                  <a:lnTo>
                    <a:pt x="318" y="60"/>
                  </a:lnTo>
                  <a:cubicBezTo>
                    <a:pt x="338" y="40"/>
                    <a:pt x="358" y="2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0"/>
            <p:cNvSpPr/>
            <p:nvPr/>
          </p:nvSpPr>
          <p:spPr>
            <a:xfrm>
              <a:off x="1159372" y="1884250"/>
              <a:ext cx="116805" cy="69231"/>
            </a:xfrm>
            <a:custGeom>
              <a:avLst/>
              <a:gdLst/>
              <a:ahLst/>
              <a:cxnLst/>
              <a:rect l="l" t="t" r="r" b="b"/>
              <a:pathLst>
                <a:path w="933" h="553" extrusionOk="0">
                  <a:moveTo>
                    <a:pt x="633" y="0"/>
                  </a:moveTo>
                  <a:cubicBezTo>
                    <a:pt x="356" y="0"/>
                    <a:pt x="88" y="184"/>
                    <a:pt x="1" y="475"/>
                  </a:cubicBezTo>
                  <a:cubicBezTo>
                    <a:pt x="102" y="528"/>
                    <a:pt x="208" y="552"/>
                    <a:pt x="312" y="552"/>
                  </a:cubicBezTo>
                  <a:cubicBezTo>
                    <a:pt x="596" y="552"/>
                    <a:pt x="860" y="368"/>
                    <a:pt x="933" y="78"/>
                  </a:cubicBezTo>
                  <a:cubicBezTo>
                    <a:pt x="837" y="25"/>
                    <a:pt x="734" y="0"/>
                    <a:pt x="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0"/>
            <p:cNvSpPr/>
            <p:nvPr/>
          </p:nvSpPr>
          <p:spPr>
            <a:xfrm>
              <a:off x="1166884" y="1904531"/>
              <a:ext cx="54709" cy="47198"/>
            </a:xfrm>
            <a:custGeom>
              <a:avLst/>
              <a:gdLst/>
              <a:ahLst/>
              <a:cxnLst/>
              <a:rect l="l" t="t" r="r" b="b"/>
              <a:pathLst>
                <a:path w="437" h="377" extrusionOk="0">
                  <a:moveTo>
                    <a:pt x="215" y="0"/>
                  </a:moveTo>
                  <a:cubicBezTo>
                    <a:pt x="190" y="0"/>
                    <a:pt x="165" y="5"/>
                    <a:pt x="139" y="15"/>
                  </a:cubicBezTo>
                  <a:cubicBezTo>
                    <a:pt x="40" y="55"/>
                    <a:pt x="0" y="174"/>
                    <a:pt x="40" y="273"/>
                  </a:cubicBezTo>
                  <a:cubicBezTo>
                    <a:pt x="68" y="330"/>
                    <a:pt x="137" y="377"/>
                    <a:pt x="211" y="377"/>
                  </a:cubicBezTo>
                  <a:cubicBezTo>
                    <a:pt x="240" y="377"/>
                    <a:pt x="270" y="369"/>
                    <a:pt x="298" y="352"/>
                  </a:cubicBezTo>
                  <a:cubicBezTo>
                    <a:pt x="397" y="313"/>
                    <a:pt x="437" y="214"/>
                    <a:pt x="377" y="114"/>
                  </a:cubicBezTo>
                  <a:cubicBezTo>
                    <a:pt x="348" y="41"/>
                    <a:pt x="28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0"/>
            <p:cNvSpPr/>
            <p:nvPr/>
          </p:nvSpPr>
          <p:spPr>
            <a:xfrm>
              <a:off x="1161876" y="1879743"/>
              <a:ext cx="114301" cy="63973"/>
            </a:xfrm>
            <a:custGeom>
              <a:avLst/>
              <a:gdLst/>
              <a:ahLst/>
              <a:cxnLst/>
              <a:rect l="l" t="t" r="r" b="b"/>
              <a:pathLst>
                <a:path w="913" h="511" extrusionOk="0">
                  <a:moveTo>
                    <a:pt x="506" y="0"/>
                  </a:moveTo>
                  <a:cubicBezTo>
                    <a:pt x="496" y="0"/>
                    <a:pt x="486" y="5"/>
                    <a:pt x="477" y="15"/>
                  </a:cubicBezTo>
                  <a:lnTo>
                    <a:pt x="417" y="15"/>
                  </a:lnTo>
                  <a:lnTo>
                    <a:pt x="377" y="35"/>
                  </a:lnTo>
                  <a:cubicBezTo>
                    <a:pt x="318" y="55"/>
                    <a:pt x="258" y="74"/>
                    <a:pt x="199" y="134"/>
                  </a:cubicBezTo>
                  <a:cubicBezTo>
                    <a:pt x="159" y="174"/>
                    <a:pt x="120" y="213"/>
                    <a:pt x="80" y="273"/>
                  </a:cubicBezTo>
                  <a:cubicBezTo>
                    <a:pt x="40" y="332"/>
                    <a:pt x="20" y="392"/>
                    <a:pt x="1" y="451"/>
                  </a:cubicBezTo>
                  <a:cubicBezTo>
                    <a:pt x="1" y="471"/>
                    <a:pt x="1" y="471"/>
                    <a:pt x="1" y="491"/>
                  </a:cubicBezTo>
                  <a:cubicBezTo>
                    <a:pt x="1" y="491"/>
                    <a:pt x="1" y="511"/>
                    <a:pt x="20" y="511"/>
                  </a:cubicBezTo>
                  <a:lnTo>
                    <a:pt x="40" y="511"/>
                  </a:lnTo>
                  <a:lnTo>
                    <a:pt x="40" y="471"/>
                  </a:lnTo>
                  <a:cubicBezTo>
                    <a:pt x="40" y="451"/>
                    <a:pt x="60" y="451"/>
                    <a:pt x="60" y="431"/>
                  </a:cubicBezTo>
                  <a:cubicBezTo>
                    <a:pt x="100" y="352"/>
                    <a:pt x="139" y="293"/>
                    <a:pt x="199" y="233"/>
                  </a:cubicBezTo>
                  <a:cubicBezTo>
                    <a:pt x="199" y="213"/>
                    <a:pt x="219" y="193"/>
                    <a:pt x="239" y="193"/>
                  </a:cubicBezTo>
                  <a:lnTo>
                    <a:pt x="278" y="174"/>
                  </a:lnTo>
                  <a:cubicBezTo>
                    <a:pt x="377" y="114"/>
                    <a:pt x="477" y="74"/>
                    <a:pt x="576" y="74"/>
                  </a:cubicBezTo>
                  <a:cubicBezTo>
                    <a:pt x="655" y="74"/>
                    <a:pt x="754" y="94"/>
                    <a:pt x="834" y="114"/>
                  </a:cubicBezTo>
                  <a:lnTo>
                    <a:pt x="893" y="134"/>
                  </a:lnTo>
                  <a:cubicBezTo>
                    <a:pt x="913" y="134"/>
                    <a:pt x="913" y="114"/>
                    <a:pt x="913" y="114"/>
                  </a:cubicBezTo>
                  <a:lnTo>
                    <a:pt x="893" y="74"/>
                  </a:lnTo>
                  <a:cubicBezTo>
                    <a:pt x="873" y="55"/>
                    <a:pt x="853" y="55"/>
                    <a:pt x="853" y="55"/>
                  </a:cubicBezTo>
                  <a:cubicBezTo>
                    <a:pt x="834" y="35"/>
                    <a:pt x="794" y="15"/>
                    <a:pt x="774" y="15"/>
                  </a:cubicBezTo>
                  <a:cubicBezTo>
                    <a:pt x="734" y="5"/>
                    <a:pt x="695" y="0"/>
                    <a:pt x="655" y="0"/>
                  </a:cubicBezTo>
                  <a:cubicBezTo>
                    <a:pt x="615" y="0"/>
                    <a:pt x="576" y="5"/>
                    <a:pt x="536" y="15"/>
                  </a:cubicBezTo>
                  <a:cubicBezTo>
                    <a:pt x="526" y="5"/>
                    <a:pt x="516"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0"/>
            <p:cNvSpPr/>
            <p:nvPr/>
          </p:nvSpPr>
          <p:spPr>
            <a:xfrm>
              <a:off x="1159372" y="2147153"/>
              <a:ext cx="196302" cy="151608"/>
            </a:xfrm>
            <a:custGeom>
              <a:avLst/>
              <a:gdLst/>
              <a:ahLst/>
              <a:cxnLst/>
              <a:rect l="l" t="t" r="r" b="b"/>
              <a:pathLst>
                <a:path w="1568" h="1211" extrusionOk="0">
                  <a:moveTo>
                    <a:pt x="1" y="1"/>
                  </a:moveTo>
                  <a:lnTo>
                    <a:pt x="1567" y="1211"/>
                  </a:lnTo>
                  <a:lnTo>
                    <a:pt x="1310" y="397"/>
                  </a:lnTo>
                  <a:cubicBezTo>
                    <a:pt x="1171" y="378"/>
                    <a:pt x="318" y="100"/>
                    <a:pt x="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0"/>
            <p:cNvSpPr/>
            <p:nvPr/>
          </p:nvSpPr>
          <p:spPr>
            <a:xfrm>
              <a:off x="990613" y="2211001"/>
              <a:ext cx="422149" cy="129950"/>
            </a:xfrm>
            <a:custGeom>
              <a:avLst/>
              <a:gdLst/>
              <a:ahLst/>
              <a:cxnLst/>
              <a:rect l="l" t="t" r="r" b="b"/>
              <a:pathLst>
                <a:path w="3372" h="1038" extrusionOk="0">
                  <a:moveTo>
                    <a:pt x="1430" y="0"/>
                  </a:moveTo>
                  <a:cubicBezTo>
                    <a:pt x="947" y="0"/>
                    <a:pt x="463" y="82"/>
                    <a:pt x="0" y="244"/>
                  </a:cubicBezTo>
                  <a:lnTo>
                    <a:pt x="99" y="899"/>
                  </a:lnTo>
                  <a:lnTo>
                    <a:pt x="3372" y="1038"/>
                  </a:lnTo>
                  <a:lnTo>
                    <a:pt x="3272" y="423"/>
                  </a:lnTo>
                  <a:cubicBezTo>
                    <a:pt x="2698" y="141"/>
                    <a:pt x="2065"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0"/>
            <p:cNvSpPr/>
            <p:nvPr/>
          </p:nvSpPr>
          <p:spPr>
            <a:xfrm>
              <a:off x="1345659" y="1813641"/>
              <a:ext cx="89513" cy="50077"/>
            </a:xfrm>
            <a:custGeom>
              <a:avLst/>
              <a:gdLst/>
              <a:ahLst/>
              <a:cxnLst/>
              <a:rect l="l" t="t" r="r" b="b"/>
              <a:pathLst>
                <a:path w="715" h="400" extrusionOk="0">
                  <a:moveTo>
                    <a:pt x="468" y="1"/>
                  </a:moveTo>
                  <a:cubicBezTo>
                    <a:pt x="263" y="1"/>
                    <a:pt x="71" y="132"/>
                    <a:pt x="0" y="345"/>
                  </a:cubicBezTo>
                  <a:cubicBezTo>
                    <a:pt x="75" y="382"/>
                    <a:pt x="153" y="399"/>
                    <a:pt x="230" y="399"/>
                  </a:cubicBezTo>
                  <a:cubicBezTo>
                    <a:pt x="441" y="399"/>
                    <a:pt x="641" y="270"/>
                    <a:pt x="714" y="67"/>
                  </a:cubicBezTo>
                  <a:cubicBezTo>
                    <a:pt x="635" y="22"/>
                    <a:pt x="55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0"/>
            <p:cNvSpPr/>
            <p:nvPr/>
          </p:nvSpPr>
          <p:spPr>
            <a:xfrm>
              <a:off x="1353045" y="1828539"/>
              <a:ext cx="37433" cy="33927"/>
            </a:xfrm>
            <a:custGeom>
              <a:avLst/>
              <a:gdLst/>
              <a:ahLst/>
              <a:cxnLst/>
              <a:rect l="l" t="t" r="r" b="b"/>
              <a:pathLst>
                <a:path w="299" h="271" extrusionOk="0">
                  <a:moveTo>
                    <a:pt x="155" y="0"/>
                  </a:moveTo>
                  <a:cubicBezTo>
                    <a:pt x="137" y="0"/>
                    <a:pt x="119" y="3"/>
                    <a:pt x="100" y="7"/>
                  </a:cubicBezTo>
                  <a:cubicBezTo>
                    <a:pt x="40" y="47"/>
                    <a:pt x="1" y="107"/>
                    <a:pt x="20" y="186"/>
                  </a:cubicBezTo>
                  <a:cubicBezTo>
                    <a:pt x="53" y="235"/>
                    <a:pt x="113" y="270"/>
                    <a:pt x="166" y="270"/>
                  </a:cubicBezTo>
                  <a:cubicBezTo>
                    <a:pt x="177" y="270"/>
                    <a:pt x="188" y="269"/>
                    <a:pt x="199" y="265"/>
                  </a:cubicBezTo>
                  <a:cubicBezTo>
                    <a:pt x="278" y="226"/>
                    <a:pt x="298" y="146"/>
                    <a:pt x="278" y="87"/>
                  </a:cubicBezTo>
                  <a:cubicBezTo>
                    <a:pt x="263" y="26"/>
                    <a:pt x="213"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0"/>
            <p:cNvSpPr/>
            <p:nvPr/>
          </p:nvSpPr>
          <p:spPr>
            <a:xfrm>
              <a:off x="1345659" y="1809510"/>
              <a:ext cx="89513" cy="47323"/>
            </a:xfrm>
            <a:custGeom>
              <a:avLst/>
              <a:gdLst/>
              <a:ahLst/>
              <a:cxnLst/>
              <a:rect l="l" t="t" r="r" b="b"/>
              <a:pathLst>
                <a:path w="715" h="378" extrusionOk="0">
                  <a:moveTo>
                    <a:pt x="357" y="1"/>
                  </a:moveTo>
                  <a:cubicBezTo>
                    <a:pt x="258" y="21"/>
                    <a:pt x="179" y="60"/>
                    <a:pt x="119" y="140"/>
                  </a:cubicBezTo>
                  <a:lnTo>
                    <a:pt x="79" y="179"/>
                  </a:lnTo>
                  <a:cubicBezTo>
                    <a:pt x="79" y="199"/>
                    <a:pt x="60" y="199"/>
                    <a:pt x="60" y="219"/>
                  </a:cubicBezTo>
                  <a:lnTo>
                    <a:pt x="20" y="259"/>
                  </a:lnTo>
                  <a:cubicBezTo>
                    <a:pt x="0" y="278"/>
                    <a:pt x="0" y="298"/>
                    <a:pt x="0" y="298"/>
                  </a:cubicBezTo>
                  <a:cubicBezTo>
                    <a:pt x="0" y="318"/>
                    <a:pt x="0" y="338"/>
                    <a:pt x="0" y="358"/>
                  </a:cubicBezTo>
                  <a:cubicBezTo>
                    <a:pt x="0" y="378"/>
                    <a:pt x="0" y="378"/>
                    <a:pt x="20" y="378"/>
                  </a:cubicBezTo>
                  <a:lnTo>
                    <a:pt x="20" y="318"/>
                  </a:lnTo>
                  <a:cubicBezTo>
                    <a:pt x="20" y="308"/>
                    <a:pt x="20" y="308"/>
                    <a:pt x="22" y="308"/>
                  </a:cubicBezTo>
                  <a:cubicBezTo>
                    <a:pt x="25" y="308"/>
                    <a:pt x="30" y="308"/>
                    <a:pt x="40" y="298"/>
                  </a:cubicBezTo>
                  <a:cubicBezTo>
                    <a:pt x="60" y="298"/>
                    <a:pt x="79" y="278"/>
                    <a:pt x="79" y="259"/>
                  </a:cubicBezTo>
                  <a:cubicBezTo>
                    <a:pt x="99" y="239"/>
                    <a:pt x="119" y="199"/>
                    <a:pt x="119" y="199"/>
                  </a:cubicBezTo>
                  <a:cubicBezTo>
                    <a:pt x="139" y="179"/>
                    <a:pt x="159" y="159"/>
                    <a:pt x="179" y="140"/>
                  </a:cubicBezTo>
                  <a:lnTo>
                    <a:pt x="198" y="100"/>
                  </a:lnTo>
                  <a:lnTo>
                    <a:pt x="238" y="100"/>
                  </a:lnTo>
                  <a:lnTo>
                    <a:pt x="258" y="80"/>
                  </a:lnTo>
                  <a:cubicBezTo>
                    <a:pt x="278" y="80"/>
                    <a:pt x="317" y="60"/>
                    <a:pt x="337" y="60"/>
                  </a:cubicBezTo>
                  <a:cubicBezTo>
                    <a:pt x="357" y="60"/>
                    <a:pt x="377" y="40"/>
                    <a:pt x="397" y="40"/>
                  </a:cubicBezTo>
                  <a:lnTo>
                    <a:pt x="516" y="40"/>
                  </a:lnTo>
                  <a:cubicBezTo>
                    <a:pt x="575" y="40"/>
                    <a:pt x="615" y="60"/>
                    <a:pt x="655" y="80"/>
                  </a:cubicBezTo>
                  <a:lnTo>
                    <a:pt x="694" y="80"/>
                  </a:lnTo>
                  <a:cubicBezTo>
                    <a:pt x="694" y="80"/>
                    <a:pt x="694" y="60"/>
                    <a:pt x="714" y="60"/>
                  </a:cubicBezTo>
                  <a:lnTo>
                    <a:pt x="714" y="40"/>
                  </a:lnTo>
                  <a:lnTo>
                    <a:pt x="674" y="40"/>
                  </a:lnTo>
                  <a:lnTo>
                    <a:pt x="655" y="21"/>
                  </a:lnTo>
                  <a:cubicBezTo>
                    <a:pt x="575" y="1"/>
                    <a:pt x="516" y="1"/>
                    <a:pt x="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0"/>
            <p:cNvSpPr/>
            <p:nvPr/>
          </p:nvSpPr>
          <p:spPr>
            <a:xfrm>
              <a:off x="1144474" y="1735021"/>
              <a:ext cx="397361" cy="472852"/>
            </a:xfrm>
            <a:custGeom>
              <a:avLst/>
              <a:gdLst/>
              <a:ahLst/>
              <a:cxnLst/>
              <a:rect l="l" t="t" r="r" b="b"/>
              <a:pathLst>
                <a:path w="3174" h="3777" extrusionOk="0">
                  <a:moveTo>
                    <a:pt x="1924" y="1"/>
                  </a:moveTo>
                  <a:cubicBezTo>
                    <a:pt x="1905" y="1"/>
                    <a:pt x="1944" y="60"/>
                    <a:pt x="1964" y="100"/>
                  </a:cubicBezTo>
                  <a:lnTo>
                    <a:pt x="2063" y="259"/>
                  </a:lnTo>
                  <a:cubicBezTo>
                    <a:pt x="2123" y="338"/>
                    <a:pt x="2162" y="437"/>
                    <a:pt x="2222" y="516"/>
                  </a:cubicBezTo>
                  <a:cubicBezTo>
                    <a:pt x="2460" y="933"/>
                    <a:pt x="2698" y="1369"/>
                    <a:pt x="2876" y="1805"/>
                  </a:cubicBezTo>
                  <a:cubicBezTo>
                    <a:pt x="2936" y="1944"/>
                    <a:pt x="2975" y="2083"/>
                    <a:pt x="3015" y="2202"/>
                  </a:cubicBezTo>
                  <a:cubicBezTo>
                    <a:pt x="3035" y="2242"/>
                    <a:pt x="3035" y="2301"/>
                    <a:pt x="3055" y="2341"/>
                  </a:cubicBezTo>
                  <a:cubicBezTo>
                    <a:pt x="3055" y="2381"/>
                    <a:pt x="3075" y="2420"/>
                    <a:pt x="3075" y="2460"/>
                  </a:cubicBezTo>
                  <a:cubicBezTo>
                    <a:pt x="3094" y="2539"/>
                    <a:pt x="3094" y="2619"/>
                    <a:pt x="3094" y="2698"/>
                  </a:cubicBezTo>
                  <a:cubicBezTo>
                    <a:pt x="3094" y="2797"/>
                    <a:pt x="3094" y="2876"/>
                    <a:pt x="3075" y="2976"/>
                  </a:cubicBezTo>
                  <a:cubicBezTo>
                    <a:pt x="3055" y="3134"/>
                    <a:pt x="2995" y="3293"/>
                    <a:pt x="2896" y="3432"/>
                  </a:cubicBezTo>
                  <a:cubicBezTo>
                    <a:pt x="2777" y="3570"/>
                    <a:pt x="2619" y="3650"/>
                    <a:pt x="2440" y="3689"/>
                  </a:cubicBezTo>
                  <a:cubicBezTo>
                    <a:pt x="2328" y="3703"/>
                    <a:pt x="2206" y="3718"/>
                    <a:pt x="2081" y="3718"/>
                  </a:cubicBezTo>
                  <a:cubicBezTo>
                    <a:pt x="2029" y="3718"/>
                    <a:pt x="1977" y="3715"/>
                    <a:pt x="1924" y="3709"/>
                  </a:cubicBezTo>
                  <a:cubicBezTo>
                    <a:pt x="1805" y="3709"/>
                    <a:pt x="1667" y="3709"/>
                    <a:pt x="1548" y="3689"/>
                  </a:cubicBezTo>
                  <a:cubicBezTo>
                    <a:pt x="1488" y="3670"/>
                    <a:pt x="1429" y="3670"/>
                    <a:pt x="1369" y="3650"/>
                  </a:cubicBezTo>
                  <a:lnTo>
                    <a:pt x="1191" y="3610"/>
                  </a:lnTo>
                  <a:lnTo>
                    <a:pt x="477" y="3392"/>
                  </a:lnTo>
                  <a:lnTo>
                    <a:pt x="120" y="3273"/>
                  </a:lnTo>
                  <a:lnTo>
                    <a:pt x="80" y="3273"/>
                  </a:lnTo>
                  <a:cubicBezTo>
                    <a:pt x="50" y="3253"/>
                    <a:pt x="26" y="3243"/>
                    <a:pt x="13" y="3243"/>
                  </a:cubicBezTo>
                  <a:cubicBezTo>
                    <a:pt x="1" y="3243"/>
                    <a:pt x="1" y="3253"/>
                    <a:pt x="21" y="3273"/>
                  </a:cubicBezTo>
                  <a:lnTo>
                    <a:pt x="120" y="3293"/>
                  </a:lnTo>
                  <a:lnTo>
                    <a:pt x="259" y="3352"/>
                  </a:lnTo>
                  <a:cubicBezTo>
                    <a:pt x="318" y="3372"/>
                    <a:pt x="378" y="3392"/>
                    <a:pt x="417" y="3412"/>
                  </a:cubicBezTo>
                  <a:cubicBezTo>
                    <a:pt x="576" y="3471"/>
                    <a:pt x="754" y="3531"/>
                    <a:pt x="913" y="3590"/>
                  </a:cubicBezTo>
                  <a:lnTo>
                    <a:pt x="1230" y="3689"/>
                  </a:lnTo>
                  <a:lnTo>
                    <a:pt x="1389" y="3729"/>
                  </a:lnTo>
                  <a:lnTo>
                    <a:pt x="1548" y="3749"/>
                  </a:lnTo>
                  <a:cubicBezTo>
                    <a:pt x="1702" y="3763"/>
                    <a:pt x="1856" y="3777"/>
                    <a:pt x="2010" y="3777"/>
                  </a:cubicBezTo>
                  <a:cubicBezTo>
                    <a:pt x="2074" y="3777"/>
                    <a:pt x="2138" y="3775"/>
                    <a:pt x="2202" y="3769"/>
                  </a:cubicBezTo>
                  <a:cubicBezTo>
                    <a:pt x="2321" y="3769"/>
                    <a:pt x="2420" y="3749"/>
                    <a:pt x="2539" y="3729"/>
                  </a:cubicBezTo>
                  <a:cubicBezTo>
                    <a:pt x="2638" y="3689"/>
                    <a:pt x="2738" y="3650"/>
                    <a:pt x="2837" y="3570"/>
                  </a:cubicBezTo>
                  <a:cubicBezTo>
                    <a:pt x="2916" y="3511"/>
                    <a:pt x="2975" y="3432"/>
                    <a:pt x="3035" y="3333"/>
                  </a:cubicBezTo>
                  <a:cubicBezTo>
                    <a:pt x="3114" y="3174"/>
                    <a:pt x="3154" y="2976"/>
                    <a:pt x="3174" y="2777"/>
                  </a:cubicBezTo>
                  <a:cubicBezTo>
                    <a:pt x="3174" y="2678"/>
                    <a:pt x="3154" y="2579"/>
                    <a:pt x="3154" y="2500"/>
                  </a:cubicBezTo>
                  <a:cubicBezTo>
                    <a:pt x="3134" y="2400"/>
                    <a:pt x="3114" y="2321"/>
                    <a:pt x="3094" y="2222"/>
                  </a:cubicBezTo>
                  <a:cubicBezTo>
                    <a:pt x="2975" y="1885"/>
                    <a:pt x="2837" y="1568"/>
                    <a:pt x="2678" y="1270"/>
                  </a:cubicBezTo>
                  <a:cubicBezTo>
                    <a:pt x="2500" y="913"/>
                    <a:pt x="2301" y="556"/>
                    <a:pt x="2103" y="219"/>
                  </a:cubicBezTo>
                  <a:cubicBezTo>
                    <a:pt x="2063" y="159"/>
                    <a:pt x="2024" y="100"/>
                    <a:pt x="1984" y="60"/>
                  </a:cubicBezTo>
                  <a:cubicBezTo>
                    <a:pt x="1964" y="21"/>
                    <a:pt x="1944" y="1"/>
                    <a:pt x="1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0"/>
            <p:cNvSpPr/>
            <p:nvPr/>
          </p:nvSpPr>
          <p:spPr>
            <a:xfrm>
              <a:off x="1104788" y="2124869"/>
              <a:ext cx="29921" cy="7512"/>
            </a:xfrm>
            <a:custGeom>
              <a:avLst/>
              <a:gdLst/>
              <a:ahLst/>
              <a:cxnLst/>
              <a:rect l="l" t="t" r="r" b="b"/>
              <a:pathLst>
                <a:path w="239" h="60" extrusionOk="0">
                  <a:moveTo>
                    <a:pt x="0" y="0"/>
                  </a:moveTo>
                  <a:lnTo>
                    <a:pt x="0" y="40"/>
                  </a:lnTo>
                  <a:lnTo>
                    <a:pt x="20" y="40"/>
                  </a:lnTo>
                  <a:cubicBezTo>
                    <a:pt x="20" y="60"/>
                    <a:pt x="40" y="60"/>
                    <a:pt x="40" y="60"/>
                  </a:cubicBezTo>
                  <a:lnTo>
                    <a:pt x="238" y="60"/>
                  </a:lnTo>
                  <a:lnTo>
                    <a:pt x="238" y="40"/>
                  </a:lnTo>
                  <a:lnTo>
                    <a:pt x="238" y="20"/>
                  </a:lnTo>
                  <a:lnTo>
                    <a:pt x="139" y="20"/>
                  </a:lnTo>
                  <a:lnTo>
                    <a:pt x="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0"/>
            <p:cNvSpPr/>
            <p:nvPr/>
          </p:nvSpPr>
          <p:spPr>
            <a:xfrm>
              <a:off x="1298461" y="1745036"/>
              <a:ext cx="146600" cy="223469"/>
            </a:xfrm>
            <a:custGeom>
              <a:avLst/>
              <a:gdLst/>
              <a:ahLst/>
              <a:cxnLst/>
              <a:rect l="l" t="t" r="r" b="b"/>
              <a:pathLst>
                <a:path w="1171" h="1785" extrusionOk="0">
                  <a:moveTo>
                    <a:pt x="318" y="0"/>
                  </a:moveTo>
                  <a:cubicBezTo>
                    <a:pt x="258" y="0"/>
                    <a:pt x="199" y="20"/>
                    <a:pt x="159" y="60"/>
                  </a:cubicBezTo>
                  <a:cubicBezTo>
                    <a:pt x="119" y="60"/>
                    <a:pt x="99" y="79"/>
                    <a:pt x="80" y="119"/>
                  </a:cubicBezTo>
                  <a:lnTo>
                    <a:pt x="60" y="139"/>
                  </a:lnTo>
                  <a:lnTo>
                    <a:pt x="40" y="179"/>
                  </a:lnTo>
                  <a:cubicBezTo>
                    <a:pt x="20" y="238"/>
                    <a:pt x="0" y="298"/>
                    <a:pt x="20" y="357"/>
                  </a:cubicBezTo>
                  <a:cubicBezTo>
                    <a:pt x="20" y="397"/>
                    <a:pt x="20" y="456"/>
                    <a:pt x="40" y="516"/>
                  </a:cubicBezTo>
                  <a:cubicBezTo>
                    <a:pt x="80" y="575"/>
                    <a:pt x="99" y="635"/>
                    <a:pt x="139" y="674"/>
                  </a:cubicBezTo>
                  <a:cubicBezTo>
                    <a:pt x="159" y="714"/>
                    <a:pt x="179" y="754"/>
                    <a:pt x="199" y="774"/>
                  </a:cubicBezTo>
                  <a:cubicBezTo>
                    <a:pt x="298" y="893"/>
                    <a:pt x="397" y="1012"/>
                    <a:pt x="516" y="1111"/>
                  </a:cubicBezTo>
                  <a:cubicBezTo>
                    <a:pt x="615" y="1230"/>
                    <a:pt x="754" y="1309"/>
                    <a:pt x="873" y="1408"/>
                  </a:cubicBezTo>
                  <a:cubicBezTo>
                    <a:pt x="913" y="1448"/>
                    <a:pt x="952" y="1488"/>
                    <a:pt x="992" y="1527"/>
                  </a:cubicBezTo>
                  <a:cubicBezTo>
                    <a:pt x="1032" y="1547"/>
                    <a:pt x="1071" y="1587"/>
                    <a:pt x="1091" y="1626"/>
                  </a:cubicBezTo>
                  <a:cubicBezTo>
                    <a:pt x="1091" y="1626"/>
                    <a:pt x="1091" y="1646"/>
                    <a:pt x="1091" y="1646"/>
                  </a:cubicBezTo>
                  <a:cubicBezTo>
                    <a:pt x="1071" y="1666"/>
                    <a:pt x="1051" y="1666"/>
                    <a:pt x="1032" y="1666"/>
                  </a:cubicBezTo>
                  <a:cubicBezTo>
                    <a:pt x="972" y="1686"/>
                    <a:pt x="932" y="1706"/>
                    <a:pt x="873" y="1706"/>
                  </a:cubicBezTo>
                  <a:lnTo>
                    <a:pt x="694" y="1725"/>
                  </a:lnTo>
                  <a:cubicBezTo>
                    <a:pt x="675" y="1725"/>
                    <a:pt x="655" y="1725"/>
                    <a:pt x="675" y="1745"/>
                  </a:cubicBezTo>
                  <a:lnTo>
                    <a:pt x="794" y="1785"/>
                  </a:lnTo>
                  <a:cubicBezTo>
                    <a:pt x="804" y="1775"/>
                    <a:pt x="813" y="1770"/>
                    <a:pt x="826" y="1770"/>
                  </a:cubicBezTo>
                  <a:cubicBezTo>
                    <a:pt x="838" y="1770"/>
                    <a:pt x="853" y="1775"/>
                    <a:pt x="873" y="1785"/>
                  </a:cubicBezTo>
                  <a:lnTo>
                    <a:pt x="992" y="1785"/>
                  </a:lnTo>
                  <a:cubicBezTo>
                    <a:pt x="1032" y="1765"/>
                    <a:pt x="1071" y="1765"/>
                    <a:pt x="1111" y="1745"/>
                  </a:cubicBezTo>
                  <a:cubicBezTo>
                    <a:pt x="1111" y="1745"/>
                    <a:pt x="1131" y="1725"/>
                    <a:pt x="1151" y="1725"/>
                  </a:cubicBezTo>
                  <a:cubicBezTo>
                    <a:pt x="1151" y="1706"/>
                    <a:pt x="1170" y="1686"/>
                    <a:pt x="1170" y="1666"/>
                  </a:cubicBezTo>
                  <a:cubicBezTo>
                    <a:pt x="1170" y="1646"/>
                    <a:pt x="1170" y="1626"/>
                    <a:pt x="1151" y="1607"/>
                  </a:cubicBezTo>
                  <a:lnTo>
                    <a:pt x="1131" y="1587"/>
                  </a:lnTo>
                  <a:cubicBezTo>
                    <a:pt x="1111" y="1547"/>
                    <a:pt x="1071" y="1507"/>
                    <a:pt x="1032" y="1488"/>
                  </a:cubicBezTo>
                  <a:cubicBezTo>
                    <a:pt x="972" y="1408"/>
                    <a:pt x="893" y="1349"/>
                    <a:pt x="813" y="1289"/>
                  </a:cubicBezTo>
                  <a:cubicBezTo>
                    <a:pt x="754" y="1230"/>
                    <a:pt x="635" y="1150"/>
                    <a:pt x="595" y="1111"/>
                  </a:cubicBezTo>
                  <a:cubicBezTo>
                    <a:pt x="575" y="1091"/>
                    <a:pt x="575" y="1091"/>
                    <a:pt x="516" y="1031"/>
                  </a:cubicBezTo>
                  <a:cubicBezTo>
                    <a:pt x="456" y="972"/>
                    <a:pt x="397" y="912"/>
                    <a:pt x="337" y="853"/>
                  </a:cubicBezTo>
                  <a:cubicBezTo>
                    <a:pt x="298" y="793"/>
                    <a:pt x="238" y="734"/>
                    <a:pt x="199" y="674"/>
                  </a:cubicBezTo>
                  <a:cubicBezTo>
                    <a:pt x="139" y="615"/>
                    <a:pt x="119" y="555"/>
                    <a:pt x="80" y="476"/>
                  </a:cubicBezTo>
                  <a:cubicBezTo>
                    <a:pt x="80" y="456"/>
                    <a:pt x="60" y="417"/>
                    <a:pt x="60" y="377"/>
                  </a:cubicBezTo>
                  <a:cubicBezTo>
                    <a:pt x="60" y="337"/>
                    <a:pt x="60" y="317"/>
                    <a:pt x="60" y="278"/>
                  </a:cubicBezTo>
                  <a:cubicBezTo>
                    <a:pt x="60" y="238"/>
                    <a:pt x="80" y="198"/>
                    <a:pt x="119" y="159"/>
                  </a:cubicBezTo>
                  <a:cubicBezTo>
                    <a:pt x="119" y="139"/>
                    <a:pt x="139" y="139"/>
                    <a:pt x="139" y="119"/>
                  </a:cubicBezTo>
                  <a:cubicBezTo>
                    <a:pt x="159" y="99"/>
                    <a:pt x="179" y="99"/>
                    <a:pt x="199" y="79"/>
                  </a:cubicBezTo>
                  <a:cubicBezTo>
                    <a:pt x="238" y="60"/>
                    <a:pt x="283" y="50"/>
                    <a:pt x="328" y="50"/>
                  </a:cubicBezTo>
                  <a:cubicBezTo>
                    <a:pt x="372" y="50"/>
                    <a:pt x="417" y="60"/>
                    <a:pt x="456" y="79"/>
                  </a:cubicBezTo>
                  <a:lnTo>
                    <a:pt x="516" y="119"/>
                  </a:lnTo>
                  <a:lnTo>
                    <a:pt x="556" y="119"/>
                  </a:lnTo>
                  <a:cubicBezTo>
                    <a:pt x="575" y="99"/>
                    <a:pt x="556" y="79"/>
                    <a:pt x="536" y="79"/>
                  </a:cubicBezTo>
                  <a:cubicBezTo>
                    <a:pt x="496" y="60"/>
                    <a:pt x="476" y="40"/>
                    <a:pt x="456" y="40"/>
                  </a:cubicBezTo>
                  <a:cubicBezTo>
                    <a:pt x="417" y="20"/>
                    <a:pt x="357" y="2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0"/>
            <p:cNvSpPr/>
            <p:nvPr/>
          </p:nvSpPr>
          <p:spPr>
            <a:xfrm>
              <a:off x="789420" y="1848716"/>
              <a:ext cx="305476" cy="355900"/>
            </a:xfrm>
            <a:custGeom>
              <a:avLst/>
              <a:gdLst/>
              <a:ahLst/>
              <a:cxnLst/>
              <a:rect l="l" t="t" r="r" b="b"/>
              <a:pathLst>
                <a:path w="2440" h="2866" extrusionOk="0">
                  <a:moveTo>
                    <a:pt x="0" y="754"/>
                  </a:moveTo>
                  <a:cubicBezTo>
                    <a:pt x="0" y="754"/>
                    <a:pt x="0" y="754"/>
                    <a:pt x="0" y="754"/>
                  </a:cubicBezTo>
                  <a:lnTo>
                    <a:pt x="0" y="754"/>
                  </a:lnTo>
                  <a:cubicBezTo>
                    <a:pt x="0" y="754"/>
                    <a:pt x="0" y="754"/>
                    <a:pt x="0" y="754"/>
                  </a:cubicBezTo>
                  <a:close/>
                  <a:moveTo>
                    <a:pt x="1725" y="0"/>
                  </a:moveTo>
                  <a:lnTo>
                    <a:pt x="1666" y="20"/>
                  </a:lnTo>
                  <a:lnTo>
                    <a:pt x="1329" y="139"/>
                  </a:lnTo>
                  <a:cubicBezTo>
                    <a:pt x="1329" y="139"/>
                    <a:pt x="77" y="755"/>
                    <a:pt x="3" y="755"/>
                  </a:cubicBezTo>
                  <a:cubicBezTo>
                    <a:pt x="2" y="755"/>
                    <a:pt x="0" y="755"/>
                    <a:pt x="0" y="754"/>
                  </a:cubicBezTo>
                  <a:lnTo>
                    <a:pt x="0" y="754"/>
                  </a:lnTo>
                  <a:cubicBezTo>
                    <a:pt x="60" y="1151"/>
                    <a:pt x="179" y="1527"/>
                    <a:pt x="357" y="1884"/>
                  </a:cubicBezTo>
                  <a:cubicBezTo>
                    <a:pt x="660" y="2490"/>
                    <a:pt x="1296" y="2865"/>
                    <a:pt x="1957" y="2865"/>
                  </a:cubicBezTo>
                  <a:cubicBezTo>
                    <a:pt x="2118" y="2865"/>
                    <a:pt x="2280" y="2843"/>
                    <a:pt x="2439" y="2796"/>
                  </a:cubicBezTo>
                  <a:lnTo>
                    <a:pt x="2241" y="2201"/>
                  </a:lnTo>
                  <a:cubicBezTo>
                    <a:pt x="2241" y="2201"/>
                    <a:pt x="2112" y="2233"/>
                    <a:pt x="1944" y="2233"/>
                  </a:cubicBezTo>
                  <a:cubicBezTo>
                    <a:pt x="1710" y="2233"/>
                    <a:pt x="1399" y="2172"/>
                    <a:pt x="1249" y="1884"/>
                  </a:cubicBezTo>
                  <a:cubicBezTo>
                    <a:pt x="1034" y="1470"/>
                    <a:pt x="1192" y="1014"/>
                    <a:pt x="1620" y="1014"/>
                  </a:cubicBezTo>
                  <a:cubicBezTo>
                    <a:pt x="1705" y="1014"/>
                    <a:pt x="1799" y="1032"/>
                    <a:pt x="1904" y="1071"/>
                  </a:cubicBezTo>
                  <a:cubicBezTo>
                    <a:pt x="1922" y="1124"/>
                    <a:pt x="2019" y="1400"/>
                    <a:pt x="2153" y="1400"/>
                  </a:cubicBezTo>
                  <a:cubicBezTo>
                    <a:pt x="2169" y="1400"/>
                    <a:pt x="2185" y="1397"/>
                    <a:pt x="2201" y="1388"/>
                  </a:cubicBezTo>
                  <a:cubicBezTo>
                    <a:pt x="2380" y="1329"/>
                    <a:pt x="1725" y="0"/>
                    <a:pt x="1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0"/>
            <p:cNvSpPr/>
            <p:nvPr/>
          </p:nvSpPr>
          <p:spPr>
            <a:xfrm>
              <a:off x="811838" y="1968379"/>
              <a:ext cx="18779" cy="39936"/>
            </a:xfrm>
            <a:custGeom>
              <a:avLst/>
              <a:gdLst/>
              <a:ahLst/>
              <a:cxnLst/>
              <a:rect l="l" t="t" r="r" b="b"/>
              <a:pathLst>
                <a:path w="150" h="319" extrusionOk="0">
                  <a:moveTo>
                    <a:pt x="20" y="1"/>
                  </a:moveTo>
                  <a:lnTo>
                    <a:pt x="0" y="21"/>
                  </a:lnTo>
                  <a:cubicBezTo>
                    <a:pt x="0" y="21"/>
                    <a:pt x="0" y="21"/>
                    <a:pt x="0" y="41"/>
                  </a:cubicBezTo>
                  <a:cubicBezTo>
                    <a:pt x="20" y="60"/>
                    <a:pt x="20" y="80"/>
                    <a:pt x="20" y="100"/>
                  </a:cubicBezTo>
                  <a:lnTo>
                    <a:pt x="40" y="140"/>
                  </a:lnTo>
                  <a:cubicBezTo>
                    <a:pt x="40" y="140"/>
                    <a:pt x="40" y="140"/>
                    <a:pt x="40" y="160"/>
                  </a:cubicBezTo>
                  <a:cubicBezTo>
                    <a:pt x="40" y="179"/>
                    <a:pt x="40" y="199"/>
                    <a:pt x="60" y="199"/>
                  </a:cubicBezTo>
                  <a:lnTo>
                    <a:pt x="80" y="259"/>
                  </a:lnTo>
                  <a:cubicBezTo>
                    <a:pt x="100" y="279"/>
                    <a:pt x="100" y="298"/>
                    <a:pt x="100" y="318"/>
                  </a:cubicBezTo>
                  <a:lnTo>
                    <a:pt x="139" y="318"/>
                  </a:lnTo>
                  <a:cubicBezTo>
                    <a:pt x="139" y="308"/>
                    <a:pt x="144" y="308"/>
                    <a:pt x="147" y="308"/>
                  </a:cubicBezTo>
                  <a:cubicBezTo>
                    <a:pt x="149" y="308"/>
                    <a:pt x="149" y="308"/>
                    <a:pt x="139" y="298"/>
                  </a:cubicBezTo>
                  <a:cubicBezTo>
                    <a:pt x="139" y="279"/>
                    <a:pt x="119" y="259"/>
                    <a:pt x="119" y="219"/>
                  </a:cubicBezTo>
                  <a:cubicBezTo>
                    <a:pt x="119" y="219"/>
                    <a:pt x="119" y="219"/>
                    <a:pt x="119" y="199"/>
                  </a:cubicBezTo>
                  <a:lnTo>
                    <a:pt x="80" y="100"/>
                  </a:lnTo>
                  <a:lnTo>
                    <a:pt x="60" y="21"/>
                  </a:lnTo>
                  <a:cubicBezTo>
                    <a:pt x="60" y="21"/>
                    <a:pt x="40" y="1"/>
                    <a:pt x="4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0"/>
            <p:cNvSpPr/>
            <p:nvPr/>
          </p:nvSpPr>
          <p:spPr>
            <a:xfrm>
              <a:off x="838997" y="2036037"/>
              <a:ext cx="255899" cy="167146"/>
            </a:xfrm>
            <a:custGeom>
              <a:avLst/>
              <a:gdLst/>
              <a:ahLst/>
              <a:cxnLst/>
              <a:rect l="l" t="t" r="r" b="b"/>
              <a:pathLst>
                <a:path w="2044" h="1346" extrusionOk="0">
                  <a:moveTo>
                    <a:pt x="7" y="0"/>
                  </a:moveTo>
                  <a:cubicBezTo>
                    <a:pt x="3" y="0"/>
                    <a:pt x="1" y="2"/>
                    <a:pt x="1" y="9"/>
                  </a:cubicBezTo>
                  <a:lnTo>
                    <a:pt x="40" y="108"/>
                  </a:lnTo>
                  <a:cubicBezTo>
                    <a:pt x="40" y="128"/>
                    <a:pt x="60" y="148"/>
                    <a:pt x="60" y="168"/>
                  </a:cubicBezTo>
                  <a:cubicBezTo>
                    <a:pt x="80" y="247"/>
                    <a:pt x="100" y="307"/>
                    <a:pt x="140" y="366"/>
                  </a:cubicBezTo>
                  <a:cubicBezTo>
                    <a:pt x="219" y="505"/>
                    <a:pt x="318" y="644"/>
                    <a:pt x="437" y="783"/>
                  </a:cubicBezTo>
                  <a:lnTo>
                    <a:pt x="516" y="882"/>
                  </a:lnTo>
                  <a:lnTo>
                    <a:pt x="615" y="961"/>
                  </a:lnTo>
                  <a:lnTo>
                    <a:pt x="695" y="1040"/>
                  </a:lnTo>
                  <a:cubicBezTo>
                    <a:pt x="814" y="1120"/>
                    <a:pt x="953" y="1199"/>
                    <a:pt x="1091" y="1258"/>
                  </a:cubicBezTo>
                  <a:cubicBezTo>
                    <a:pt x="1210" y="1298"/>
                    <a:pt x="1349" y="1318"/>
                    <a:pt x="1488" y="1338"/>
                  </a:cubicBezTo>
                  <a:cubicBezTo>
                    <a:pt x="1531" y="1343"/>
                    <a:pt x="1573" y="1346"/>
                    <a:pt x="1615" y="1346"/>
                  </a:cubicBezTo>
                  <a:cubicBezTo>
                    <a:pt x="1730" y="1346"/>
                    <a:pt x="1843" y="1327"/>
                    <a:pt x="1944" y="1298"/>
                  </a:cubicBezTo>
                  <a:cubicBezTo>
                    <a:pt x="1964" y="1298"/>
                    <a:pt x="2004" y="1298"/>
                    <a:pt x="2023" y="1278"/>
                  </a:cubicBezTo>
                  <a:cubicBezTo>
                    <a:pt x="2023" y="1278"/>
                    <a:pt x="2043" y="1258"/>
                    <a:pt x="2043" y="1258"/>
                  </a:cubicBezTo>
                  <a:lnTo>
                    <a:pt x="1924" y="1258"/>
                  </a:lnTo>
                  <a:lnTo>
                    <a:pt x="1825" y="1298"/>
                  </a:lnTo>
                  <a:cubicBezTo>
                    <a:pt x="1772" y="1303"/>
                    <a:pt x="1720" y="1306"/>
                    <a:pt x="1670" y="1306"/>
                  </a:cubicBezTo>
                  <a:cubicBezTo>
                    <a:pt x="1531" y="1306"/>
                    <a:pt x="1401" y="1288"/>
                    <a:pt x="1270" y="1258"/>
                  </a:cubicBezTo>
                  <a:cubicBezTo>
                    <a:pt x="1210" y="1239"/>
                    <a:pt x="1171" y="1219"/>
                    <a:pt x="1111" y="1199"/>
                  </a:cubicBezTo>
                  <a:lnTo>
                    <a:pt x="1032" y="1159"/>
                  </a:lnTo>
                  <a:cubicBezTo>
                    <a:pt x="794" y="1040"/>
                    <a:pt x="576" y="882"/>
                    <a:pt x="397" y="664"/>
                  </a:cubicBezTo>
                  <a:cubicBezTo>
                    <a:pt x="298" y="505"/>
                    <a:pt x="199" y="326"/>
                    <a:pt x="120" y="168"/>
                  </a:cubicBezTo>
                  <a:cubicBezTo>
                    <a:pt x="80" y="108"/>
                    <a:pt x="40" y="9"/>
                    <a:pt x="40" y="9"/>
                  </a:cubicBezTo>
                  <a:cubicBezTo>
                    <a:pt x="27" y="9"/>
                    <a:pt x="14" y="0"/>
                    <a:pt x="7" y="0"/>
                  </a:cubicBezTo>
                  <a:close/>
                </a:path>
              </a:pathLst>
            </a:custGeom>
            <a:solidFill>
              <a:srgbClr val="F5EDE0">
                <a:alpha val="11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0"/>
            <p:cNvSpPr/>
            <p:nvPr/>
          </p:nvSpPr>
          <p:spPr>
            <a:xfrm>
              <a:off x="1400243" y="2375253"/>
              <a:ext cx="1169423" cy="1471638"/>
            </a:xfrm>
            <a:custGeom>
              <a:avLst/>
              <a:gdLst/>
              <a:ahLst/>
              <a:cxnLst/>
              <a:rect l="l" t="t" r="r" b="b"/>
              <a:pathLst>
                <a:path w="9341" h="11755" extrusionOk="0">
                  <a:moveTo>
                    <a:pt x="232" y="0"/>
                  </a:moveTo>
                  <a:cubicBezTo>
                    <a:pt x="86" y="0"/>
                    <a:pt x="0" y="3"/>
                    <a:pt x="0" y="3"/>
                  </a:cubicBezTo>
                  <a:lnTo>
                    <a:pt x="695" y="1689"/>
                  </a:lnTo>
                  <a:lnTo>
                    <a:pt x="4621" y="11188"/>
                  </a:lnTo>
                  <a:cubicBezTo>
                    <a:pt x="5057" y="11466"/>
                    <a:pt x="5573" y="11664"/>
                    <a:pt x="6089" y="11724"/>
                  </a:cubicBezTo>
                  <a:cubicBezTo>
                    <a:pt x="6205" y="11744"/>
                    <a:pt x="6321" y="11755"/>
                    <a:pt x="6436" y="11755"/>
                  </a:cubicBezTo>
                  <a:cubicBezTo>
                    <a:pt x="7087" y="11755"/>
                    <a:pt x="7701" y="11430"/>
                    <a:pt x="8072" y="10891"/>
                  </a:cubicBezTo>
                  <a:cubicBezTo>
                    <a:pt x="9341" y="9126"/>
                    <a:pt x="7100" y="3216"/>
                    <a:pt x="7100" y="3216"/>
                  </a:cubicBezTo>
                  <a:cubicBezTo>
                    <a:pt x="7100" y="3216"/>
                    <a:pt x="6426" y="1411"/>
                    <a:pt x="4899" y="1114"/>
                  </a:cubicBezTo>
                  <a:cubicBezTo>
                    <a:pt x="4783" y="1085"/>
                    <a:pt x="4677" y="1066"/>
                    <a:pt x="4567" y="1066"/>
                  </a:cubicBezTo>
                  <a:cubicBezTo>
                    <a:pt x="4526" y="1066"/>
                    <a:pt x="4485" y="1069"/>
                    <a:pt x="4443" y="1074"/>
                  </a:cubicBezTo>
                  <a:cubicBezTo>
                    <a:pt x="4363" y="975"/>
                    <a:pt x="4304" y="876"/>
                    <a:pt x="4224" y="797"/>
                  </a:cubicBezTo>
                  <a:cubicBezTo>
                    <a:pt x="4145" y="737"/>
                    <a:pt x="4066" y="678"/>
                    <a:pt x="3967" y="618"/>
                  </a:cubicBezTo>
                  <a:cubicBezTo>
                    <a:pt x="3352" y="261"/>
                    <a:pt x="2142" y="102"/>
                    <a:pt x="1210" y="43"/>
                  </a:cubicBezTo>
                  <a:cubicBezTo>
                    <a:pt x="806" y="7"/>
                    <a:pt x="451" y="0"/>
                    <a:pt x="232" y="0"/>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0"/>
            <p:cNvSpPr/>
            <p:nvPr/>
          </p:nvSpPr>
          <p:spPr>
            <a:xfrm>
              <a:off x="1956347" y="2508707"/>
              <a:ext cx="181404" cy="395859"/>
            </a:xfrm>
            <a:custGeom>
              <a:avLst/>
              <a:gdLst/>
              <a:ahLst/>
              <a:cxnLst/>
              <a:rect l="l" t="t" r="r" b="b"/>
              <a:pathLst>
                <a:path w="1449" h="3162" extrusionOk="0">
                  <a:moveTo>
                    <a:pt x="125" y="0"/>
                  </a:moveTo>
                  <a:cubicBezTo>
                    <a:pt x="84" y="0"/>
                    <a:pt x="43" y="3"/>
                    <a:pt x="1" y="8"/>
                  </a:cubicBezTo>
                  <a:lnTo>
                    <a:pt x="477" y="1496"/>
                  </a:lnTo>
                  <a:lnTo>
                    <a:pt x="972" y="2328"/>
                  </a:lnTo>
                  <a:lnTo>
                    <a:pt x="1448" y="3161"/>
                  </a:lnTo>
                  <a:lnTo>
                    <a:pt x="1171" y="2309"/>
                  </a:lnTo>
                  <a:lnTo>
                    <a:pt x="457" y="48"/>
                  </a:lnTo>
                  <a:cubicBezTo>
                    <a:pt x="341" y="19"/>
                    <a:pt x="235" y="0"/>
                    <a:pt x="125"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0"/>
            <p:cNvSpPr/>
            <p:nvPr/>
          </p:nvSpPr>
          <p:spPr>
            <a:xfrm>
              <a:off x="1742894" y="2350840"/>
              <a:ext cx="469347" cy="901261"/>
            </a:xfrm>
            <a:custGeom>
              <a:avLst/>
              <a:gdLst/>
              <a:ahLst/>
              <a:cxnLst/>
              <a:rect l="l" t="t" r="r" b="b"/>
              <a:pathLst>
                <a:path w="3749" h="7199" extrusionOk="0">
                  <a:moveTo>
                    <a:pt x="0" y="0"/>
                  </a:moveTo>
                  <a:lnTo>
                    <a:pt x="1230" y="7199"/>
                  </a:lnTo>
                  <a:lnTo>
                    <a:pt x="3748" y="6068"/>
                  </a:lnTo>
                  <a:cubicBezTo>
                    <a:pt x="3748" y="6068"/>
                    <a:pt x="2777" y="3252"/>
                    <a:pt x="2003" y="1646"/>
                  </a:cubicBezTo>
                  <a:cubicBezTo>
                    <a:pt x="1230" y="4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0"/>
            <p:cNvSpPr/>
            <p:nvPr/>
          </p:nvSpPr>
          <p:spPr>
            <a:xfrm>
              <a:off x="1489630" y="2380511"/>
              <a:ext cx="675414" cy="1465003"/>
            </a:xfrm>
            <a:custGeom>
              <a:avLst/>
              <a:gdLst/>
              <a:ahLst/>
              <a:cxnLst/>
              <a:rect l="l" t="t" r="r" b="b"/>
              <a:pathLst>
                <a:path w="5395" h="11702" extrusionOk="0">
                  <a:moveTo>
                    <a:pt x="516" y="1"/>
                  </a:moveTo>
                  <a:lnTo>
                    <a:pt x="0" y="1647"/>
                  </a:lnTo>
                  <a:lnTo>
                    <a:pt x="3907" y="11146"/>
                  </a:lnTo>
                  <a:cubicBezTo>
                    <a:pt x="4363" y="11424"/>
                    <a:pt x="4859" y="11622"/>
                    <a:pt x="5394" y="11701"/>
                  </a:cubicBezTo>
                  <a:lnTo>
                    <a:pt x="2737" y="477"/>
                  </a:lnTo>
                  <a:cubicBezTo>
                    <a:pt x="2122" y="100"/>
                    <a:pt x="1428" y="60"/>
                    <a:pt x="516"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0"/>
            <p:cNvSpPr/>
            <p:nvPr/>
          </p:nvSpPr>
          <p:spPr>
            <a:xfrm>
              <a:off x="372413" y="2656184"/>
              <a:ext cx="1658550" cy="1747938"/>
            </a:xfrm>
            <a:custGeom>
              <a:avLst/>
              <a:gdLst/>
              <a:ahLst/>
              <a:cxnLst/>
              <a:rect l="l" t="t" r="r" b="b"/>
              <a:pathLst>
                <a:path w="13248" h="13962" extrusionOk="0">
                  <a:moveTo>
                    <a:pt x="11998" y="0"/>
                  </a:moveTo>
                  <a:lnTo>
                    <a:pt x="754" y="258"/>
                  </a:lnTo>
                  <a:cubicBezTo>
                    <a:pt x="754" y="258"/>
                    <a:pt x="0" y="8290"/>
                    <a:pt x="456" y="10848"/>
                  </a:cubicBezTo>
                  <a:cubicBezTo>
                    <a:pt x="912" y="13386"/>
                    <a:pt x="2856" y="13961"/>
                    <a:pt x="7060" y="13961"/>
                  </a:cubicBezTo>
                  <a:cubicBezTo>
                    <a:pt x="9321" y="13961"/>
                    <a:pt x="10729" y="13743"/>
                    <a:pt x="11641" y="13267"/>
                  </a:cubicBezTo>
                  <a:cubicBezTo>
                    <a:pt x="12355" y="12891"/>
                    <a:pt x="12871" y="12216"/>
                    <a:pt x="13069" y="11423"/>
                  </a:cubicBezTo>
                  <a:cubicBezTo>
                    <a:pt x="13248" y="10808"/>
                    <a:pt x="13168" y="9281"/>
                    <a:pt x="13010" y="7516"/>
                  </a:cubicBezTo>
                  <a:cubicBezTo>
                    <a:pt x="12692" y="4165"/>
                    <a:pt x="11998" y="0"/>
                    <a:pt x="11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0"/>
            <p:cNvSpPr/>
            <p:nvPr/>
          </p:nvSpPr>
          <p:spPr>
            <a:xfrm>
              <a:off x="1670909" y="2365613"/>
              <a:ext cx="235737" cy="435169"/>
            </a:xfrm>
            <a:custGeom>
              <a:avLst/>
              <a:gdLst/>
              <a:ahLst/>
              <a:cxnLst/>
              <a:rect l="l" t="t" r="r" b="b"/>
              <a:pathLst>
                <a:path w="1883" h="3476" extrusionOk="0">
                  <a:moveTo>
                    <a:pt x="1038" y="1"/>
                  </a:moveTo>
                  <a:cubicBezTo>
                    <a:pt x="1036" y="1"/>
                    <a:pt x="1034" y="1"/>
                    <a:pt x="1031" y="1"/>
                  </a:cubicBezTo>
                  <a:lnTo>
                    <a:pt x="0" y="1112"/>
                  </a:lnTo>
                  <a:cubicBezTo>
                    <a:pt x="0" y="1112"/>
                    <a:pt x="833" y="3352"/>
                    <a:pt x="1031" y="3432"/>
                  </a:cubicBezTo>
                  <a:cubicBezTo>
                    <a:pt x="1076" y="3457"/>
                    <a:pt x="1128" y="3475"/>
                    <a:pt x="1184" y="3475"/>
                  </a:cubicBezTo>
                  <a:cubicBezTo>
                    <a:pt x="1351" y="3475"/>
                    <a:pt x="1552" y="3308"/>
                    <a:pt x="1686" y="2639"/>
                  </a:cubicBezTo>
                  <a:cubicBezTo>
                    <a:pt x="1883" y="1751"/>
                    <a:pt x="1453" y="1"/>
                    <a:pt x="1038"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0"/>
            <p:cNvSpPr/>
            <p:nvPr/>
          </p:nvSpPr>
          <p:spPr>
            <a:xfrm>
              <a:off x="409595" y="2297133"/>
              <a:ext cx="1402907" cy="520550"/>
            </a:xfrm>
            <a:custGeom>
              <a:avLst/>
              <a:gdLst/>
              <a:ahLst/>
              <a:cxnLst/>
              <a:rect l="l" t="t" r="r" b="b"/>
              <a:pathLst>
                <a:path w="11206" h="4158" extrusionOk="0">
                  <a:moveTo>
                    <a:pt x="6326" y="0"/>
                  </a:moveTo>
                  <a:cubicBezTo>
                    <a:pt x="4138" y="0"/>
                    <a:pt x="2197" y="241"/>
                    <a:pt x="1567" y="310"/>
                  </a:cubicBezTo>
                  <a:cubicBezTo>
                    <a:pt x="477" y="449"/>
                    <a:pt x="1" y="1302"/>
                    <a:pt x="1" y="2452"/>
                  </a:cubicBezTo>
                  <a:cubicBezTo>
                    <a:pt x="21" y="3622"/>
                    <a:pt x="477" y="4157"/>
                    <a:pt x="2817" y="4157"/>
                  </a:cubicBezTo>
                  <a:cubicBezTo>
                    <a:pt x="5177" y="4157"/>
                    <a:pt x="11205" y="3979"/>
                    <a:pt x="11205" y="3979"/>
                  </a:cubicBezTo>
                  <a:cubicBezTo>
                    <a:pt x="10452" y="3324"/>
                    <a:pt x="11106" y="548"/>
                    <a:pt x="11106" y="548"/>
                  </a:cubicBezTo>
                  <a:cubicBezTo>
                    <a:pt x="9657" y="129"/>
                    <a:pt x="7925" y="0"/>
                    <a:pt x="6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0"/>
            <p:cNvSpPr/>
            <p:nvPr/>
          </p:nvSpPr>
          <p:spPr>
            <a:xfrm>
              <a:off x="1678295" y="3597127"/>
              <a:ext cx="352667" cy="720107"/>
            </a:xfrm>
            <a:custGeom>
              <a:avLst/>
              <a:gdLst/>
              <a:ahLst/>
              <a:cxnLst/>
              <a:rect l="l" t="t" r="r" b="b"/>
              <a:pathLst>
                <a:path w="2817" h="5752" extrusionOk="0">
                  <a:moveTo>
                    <a:pt x="2579" y="0"/>
                  </a:moveTo>
                  <a:cubicBezTo>
                    <a:pt x="2223" y="356"/>
                    <a:pt x="1639" y="658"/>
                    <a:pt x="608" y="658"/>
                  </a:cubicBezTo>
                  <a:cubicBezTo>
                    <a:pt x="546" y="658"/>
                    <a:pt x="482" y="657"/>
                    <a:pt x="417" y="655"/>
                  </a:cubicBezTo>
                  <a:lnTo>
                    <a:pt x="417" y="655"/>
                  </a:lnTo>
                  <a:cubicBezTo>
                    <a:pt x="417" y="655"/>
                    <a:pt x="1" y="5077"/>
                    <a:pt x="1210" y="5751"/>
                  </a:cubicBezTo>
                  <a:cubicBezTo>
                    <a:pt x="1924" y="5375"/>
                    <a:pt x="2440" y="4700"/>
                    <a:pt x="2638" y="3907"/>
                  </a:cubicBezTo>
                  <a:cubicBezTo>
                    <a:pt x="2817" y="3292"/>
                    <a:pt x="2737" y="1765"/>
                    <a:pt x="25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0"/>
            <p:cNvSpPr/>
            <p:nvPr/>
          </p:nvSpPr>
          <p:spPr>
            <a:xfrm>
              <a:off x="1720485" y="2797650"/>
              <a:ext cx="92016" cy="1479901"/>
            </a:xfrm>
            <a:custGeom>
              <a:avLst/>
              <a:gdLst/>
              <a:ahLst/>
              <a:cxnLst/>
              <a:rect l="l" t="t" r="r" b="b"/>
              <a:pathLst>
                <a:path w="735" h="11821" extrusionOk="0">
                  <a:moveTo>
                    <a:pt x="715" y="1"/>
                  </a:moveTo>
                  <a:cubicBezTo>
                    <a:pt x="715" y="1"/>
                    <a:pt x="675" y="100"/>
                    <a:pt x="675" y="199"/>
                  </a:cubicBezTo>
                  <a:lnTo>
                    <a:pt x="635" y="536"/>
                  </a:lnTo>
                  <a:cubicBezTo>
                    <a:pt x="615" y="695"/>
                    <a:pt x="596" y="853"/>
                    <a:pt x="576" y="1032"/>
                  </a:cubicBezTo>
                  <a:cubicBezTo>
                    <a:pt x="477" y="1865"/>
                    <a:pt x="397" y="2718"/>
                    <a:pt x="318" y="3550"/>
                  </a:cubicBezTo>
                  <a:cubicBezTo>
                    <a:pt x="298" y="3788"/>
                    <a:pt x="258" y="4046"/>
                    <a:pt x="239" y="4284"/>
                  </a:cubicBezTo>
                  <a:cubicBezTo>
                    <a:pt x="239" y="4443"/>
                    <a:pt x="219" y="4582"/>
                    <a:pt x="199" y="4740"/>
                  </a:cubicBezTo>
                  <a:cubicBezTo>
                    <a:pt x="100" y="5970"/>
                    <a:pt x="40" y="7219"/>
                    <a:pt x="1" y="8469"/>
                  </a:cubicBezTo>
                  <a:cubicBezTo>
                    <a:pt x="1" y="8905"/>
                    <a:pt x="1" y="9341"/>
                    <a:pt x="20" y="9777"/>
                  </a:cubicBezTo>
                  <a:cubicBezTo>
                    <a:pt x="40" y="9996"/>
                    <a:pt x="60" y="10214"/>
                    <a:pt x="80" y="10432"/>
                  </a:cubicBezTo>
                  <a:cubicBezTo>
                    <a:pt x="100" y="10650"/>
                    <a:pt x="139" y="10868"/>
                    <a:pt x="179" y="11086"/>
                  </a:cubicBezTo>
                  <a:cubicBezTo>
                    <a:pt x="199" y="11205"/>
                    <a:pt x="239" y="11324"/>
                    <a:pt x="278" y="11423"/>
                  </a:cubicBezTo>
                  <a:cubicBezTo>
                    <a:pt x="318" y="11542"/>
                    <a:pt x="377" y="11642"/>
                    <a:pt x="457" y="11741"/>
                  </a:cubicBezTo>
                  <a:cubicBezTo>
                    <a:pt x="477" y="11761"/>
                    <a:pt x="516" y="11800"/>
                    <a:pt x="556" y="11820"/>
                  </a:cubicBezTo>
                  <a:cubicBezTo>
                    <a:pt x="576" y="11820"/>
                    <a:pt x="576" y="11820"/>
                    <a:pt x="556" y="11780"/>
                  </a:cubicBezTo>
                  <a:cubicBezTo>
                    <a:pt x="437" y="11681"/>
                    <a:pt x="377" y="11562"/>
                    <a:pt x="338" y="11423"/>
                  </a:cubicBezTo>
                  <a:cubicBezTo>
                    <a:pt x="298" y="11344"/>
                    <a:pt x="258" y="11245"/>
                    <a:pt x="239" y="11146"/>
                  </a:cubicBezTo>
                  <a:cubicBezTo>
                    <a:pt x="199" y="10868"/>
                    <a:pt x="159" y="10551"/>
                    <a:pt x="120" y="10234"/>
                  </a:cubicBezTo>
                  <a:cubicBezTo>
                    <a:pt x="80" y="9480"/>
                    <a:pt x="60" y="8726"/>
                    <a:pt x="80" y="7973"/>
                  </a:cubicBezTo>
                  <a:cubicBezTo>
                    <a:pt x="100" y="7596"/>
                    <a:pt x="100" y="7219"/>
                    <a:pt x="120" y="6842"/>
                  </a:cubicBezTo>
                  <a:cubicBezTo>
                    <a:pt x="139" y="6684"/>
                    <a:pt x="159" y="6525"/>
                    <a:pt x="159" y="6347"/>
                  </a:cubicBezTo>
                  <a:cubicBezTo>
                    <a:pt x="199" y="5692"/>
                    <a:pt x="239" y="5018"/>
                    <a:pt x="298" y="4364"/>
                  </a:cubicBezTo>
                  <a:cubicBezTo>
                    <a:pt x="338" y="3769"/>
                    <a:pt x="397" y="3154"/>
                    <a:pt x="457" y="2559"/>
                  </a:cubicBezTo>
                  <a:cubicBezTo>
                    <a:pt x="536" y="1865"/>
                    <a:pt x="596" y="1171"/>
                    <a:pt x="695" y="477"/>
                  </a:cubicBezTo>
                  <a:cubicBezTo>
                    <a:pt x="695" y="377"/>
                    <a:pt x="715" y="258"/>
                    <a:pt x="715" y="159"/>
                  </a:cubicBezTo>
                  <a:cubicBezTo>
                    <a:pt x="734" y="100"/>
                    <a:pt x="734" y="60"/>
                    <a:pt x="715"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0"/>
            <p:cNvSpPr/>
            <p:nvPr/>
          </p:nvSpPr>
          <p:spPr>
            <a:xfrm>
              <a:off x="1362935" y="4498384"/>
              <a:ext cx="7637" cy="139089"/>
            </a:xfrm>
            <a:custGeom>
              <a:avLst/>
              <a:gdLst/>
              <a:ahLst/>
              <a:cxnLst/>
              <a:rect l="l" t="t" r="r" b="b"/>
              <a:pathLst>
                <a:path w="61" h="1111" extrusionOk="0">
                  <a:moveTo>
                    <a:pt x="21" y="0"/>
                  </a:moveTo>
                  <a:lnTo>
                    <a:pt x="21" y="60"/>
                  </a:lnTo>
                  <a:cubicBezTo>
                    <a:pt x="21" y="60"/>
                    <a:pt x="21" y="79"/>
                    <a:pt x="21" y="79"/>
                  </a:cubicBezTo>
                  <a:cubicBezTo>
                    <a:pt x="1" y="99"/>
                    <a:pt x="1" y="139"/>
                    <a:pt x="1" y="179"/>
                  </a:cubicBezTo>
                  <a:lnTo>
                    <a:pt x="1" y="377"/>
                  </a:lnTo>
                  <a:lnTo>
                    <a:pt x="1" y="476"/>
                  </a:lnTo>
                  <a:cubicBezTo>
                    <a:pt x="1" y="496"/>
                    <a:pt x="1" y="516"/>
                    <a:pt x="1" y="536"/>
                  </a:cubicBezTo>
                  <a:cubicBezTo>
                    <a:pt x="1" y="595"/>
                    <a:pt x="1" y="655"/>
                    <a:pt x="1" y="714"/>
                  </a:cubicBezTo>
                  <a:cubicBezTo>
                    <a:pt x="21" y="774"/>
                    <a:pt x="21" y="813"/>
                    <a:pt x="21" y="873"/>
                  </a:cubicBezTo>
                  <a:lnTo>
                    <a:pt x="21" y="1071"/>
                  </a:lnTo>
                  <a:cubicBezTo>
                    <a:pt x="21" y="1071"/>
                    <a:pt x="21" y="1091"/>
                    <a:pt x="21" y="1091"/>
                  </a:cubicBezTo>
                  <a:cubicBezTo>
                    <a:pt x="21" y="1111"/>
                    <a:pt x="41" y="1111"/>
                    <a:pt x="41" y="1111"/>
                  </a:cubicBezTo>
                  <a:cubicBezTo>
                    <a:pt x="41" y="1111"/>
                    <a:pt x="60" y="1111"/>
                    <a:pt x="60" y="1091"/>
                  </a:cubicBezTo>
                  <a:cubicBezTo>
                    <a:pt x="60" y="1091"/>
                    <a:pt x="60" y="1071"/>
                    <a:pt x="60" y="1051"/>
                  </a:cubicBezTo>
                  <a:lnTo>
                    <a:pt x="60" y="1011"/>
                  </a:lnTo>
                  <a:lnTo>
                    <a:pt x="60" y="774"/>
                  </a:lnTo>
                  <a:cubicBezTo>
                    <a:pt x="60" y="754"/>
                    <a:pt x="60" y="714"/>
                    <a:pt x="60" y="694"/>
                  </a:cubicBezTo>
                  <a:lnTo>
                    <a:pt x="60" y="655"/>
                  </a:lnTo>
                  <a:lnTo>
                    <a:pt x="60" y="317"/>
                  </a:lnTo>
                  <a:lnTo>
                    <a:pt x="60" y="79"/>
                  </a:lnTo>
                  <a:cubicBezTo>
                    <a:pt x="60" y="40"/>
                    <a:pt x="60" y="2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0"/>
            <p:cNvSpPr/>
            <p:nvPr/>
          </p:nvSpPr>
          <p:spPr>
            <a:xfrm>
              <a:off x="1362935" y="4730740"/>
              <a:ext cx="7637" cy="413260"/>
            </a:xfrm>
            <a:custGeom>
              <a:avLst/>
              <a:gdLst/>
              <a:ahLst/>
              <a:cxnLst/>
              <a:rect l="l" t="t" r="r" b="b"/>
              <a:pathLst>
                <a:path w="61" h="3301" extrusionOk="0">
                  <a:moveTo>
                    <a:pt x="38" y="0"/>
                  </a:moveTo>
                  <a:cubicBezTo>
                    <a:pt x="32" y="0"/>
                    <a:pt x="27" y="2"/>
                    <a:pt x="21" y="8"/>
                  </a:cubicBezTo>
                  <a:cubicBezTo>
                    <a:pt x="21" y="28"/>
                    <a:pt x="21" y="88"/>
                    <a:pt x="21" y="127"/>
                  </a:cubicBezTo>
                  <a:cubicBezTo>
                    <a:pt x="21" y="167"/>
                    <a:pt x="21" y="187"/>
                    <a:pt x="21" y="226"/>
                  </a:cubicBezTo>
                  <a:cubicBezTo>
                    <a:pt x="1" y="306"/>
                    <a:pt x="1" y="385"/>
                    <a:pt x="1" y="464"/>
                  </a:cubicBezTo>
                  <a:lnTo>
                    <a:pt x="1" y="1099"/>
                  </a:lnTo>
                  <a:lnTo>
                    <a:pt x="1" y="1416"/>
                  </a:lnTo>
                  <a:cubicBezTo>
                    <a:pt x="1" y="1456"/>
                    <a:pt x="1" y="1496"/>
                    <a:pt x="1" y="1555"/>
                  </a:cubicBezTo>
                  <a:cubicBezTo>
                    <a:pt x="1" y="1734"/>
                    <a:pt x="1" y="1932"/>
                    <a:pt x="1" y="2091"/>
                  </a:cubicBezTo>
                  <a:cubicBezTo>
                    <a:pt x="21" y="2269"/>
                    <a:pt x="21" y="2408"/>
                    <a:pt x="21" y="2586"/>
                  </a:cubicBezTo>
                  <a:lnTo>
                    <a:pt x="21" y="3181"/>
                  </a:lnTo>
                  <a:cubicBezTo>
                    <a:pt x="21" y="3201"/>
                    <a:pt x="21" y="3241"/>
                    <a:pt x="21" y="3261"/>
                  </a:cubicBezTo>
                  <a:cubicBezTo>
                    <a:pt x="21" y="3280"/>
                    <a:pt x="21" y="3300"/>
                    <a:pt x="41" y="3300"/>
                  </a:cubicBezTo>
                  <a:cubicBezTo>
                    <a:pt x="60" y="3300"/>
                    <a:pt x="60" y="3280"/>
                    <a:pt x="60" y="3261"/>
                  </a:cubicBezTo>
                  <a:lnTo>
                    <a:pt x="60" y="3161"/>
                  </a:lnTo>
                  <a:lnTo>
                    <a:pt x="60" y="3023"/>
                  </a:lnTo>
                  <a:lnTo>
                    <a:pt x="60" y="2309"/>
                  </a:lnTo>
                  <a:lnTo>
                    <a:pt x="60" y="2110"/>
                  </a:lnTo>
                  <a:lnTo>
                    <a:pt x="60" y="1991"/>
                  </a:lnTo>
                  <a:lnTo>
                    <a:pt x="60" y="940"/>
                  </a:lnTo>
                  <a:lnTo>
                    <a:pt x="60" y="226"/>
                  </a:lnTo>
                  <a:lnTo>
                    <a:pt x="60" y="28"/>
                  </a:lnTo>
                  <a:cubicBezTo>
                    <a:pt x="60" y="14"/>
                    <a:pt x="51" y="0"/>
                    <a:pt x="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0"/>
            <p:cNvSpPr/>
            <p:nvPr/>
          </p:nvSpPr>
          <p:spPr>
            <a:xfrm>
              <a:off x="1760171" y="2364987"/>
              <a:ext cx="52330" cy="429661"/>
            </a:xfrm>
            <a:custGeom>
              <a:avLst/>
              <a:gdLst/>
              <a:ahLst/>
              <a:cxnLst/>
              <a:rect l="l" t="t" r="r" b="b"/>
              <a:pathLst>
                <a:path w="418" h="3432" extrusionOk="0">
                  <a:moveTo>
                    <a:pt x="287" y="1"/>
                  </a:moveTo>
                  <a:cubicBezTo>
                    <a:pt x="272" y="1"/>
                    <a:pt x="259" y="30"/>
                    <a:pt x="259" y="46"/>
                  </a:cubicBezTo>
                  <a:cubicBezTo>
                    <a:pt x="259" y="85"/>
                    <a:pt x="239" y="125"/>
                    <a:pt x="239" y="145"/>
                  </a:cubicBezTo>
                  <a:cubicBezTo>
                    <a:pt x="239" y="204"/>
                    <a:pt x="219" y="244"/>
                    <a:pt x="219" y="303"/>
                  </a:cubicBezTo>
                  <a:cubicBezTo>
                    <a:pt x="179" y="541"/>
                    <a:pt x="140" y="799"/>
                    <a:pt x="100" y="1037"/>
                  </a:cubicBezTo>
                  <a:cubicBezTo>
                    <a:pt x="100" y="1117"/>
                    <a:pt x="80" y="1216"/>
                    <a:pt x="60" y="1255"/>
                  </a:cubicBezTo>
                  <a:cubicBezTo>
                    <a:pt x="60" y="1295"/>
                    <a:pt x="60" y="1335"/>
                    <a:pt x="60" y="1394"/>
                  </a:cubicBezTo>
                  <a:cubicBezTo>
                    <a:pt x="1" y="1751"/>
                    <a:pt x="1" y="2128"/>
                    <a:pt x="41" y="2485"/>
                  </a:cubicBezTo>
                  <a:cubicBezTo>
                    <a:pt x="41" y="2624"/>
                    <a:pt x="60" y="2763"/>
                    <a:pt x="100" y="2882"/>
                  </a:cubicBezTo>
                  <a:cubicBezTo>
                    <a:pt x="120" y="3020"/>
                    <a:pt x="179" y="3139"/>
                    <a:pt x="239" y="3258"/>
                  </a:cubicBezTo>
                  <a:lnTo>
                    <a:pt x="279" y="3298"/>
                  </a:lnTo>
                  <a:cubicBezTo>
                    <a:pt x="279" y="3318"/>
                    <a:pt x="298" y="3318"/>
                    <a:pt x="298" y="3338"/>
                  </a:cubicBezTo>
                  <a:cubicBezTo>
                    <a:pt x="318" y="3357"/>
                    <a:pt x="338" y="3377"/>
                    <a:pt x="338" y="3377"/>
                  </a:cubicBezTo>
                  <a:lnTo>
                    <a:pt x="378" y="3417"/>
                  </a:lnTo>
                  <a:cubicBezTo>
                    <a:pt x="388" y="3427"/>
                    <a:pt x="398" y="3432"/>
                    <a:pt x="405" y="3432"/>
                  </a:cubicBezTo>
                  <a:cubicBezTo>
                    <a:pt x="412" y="3432"/>
                    <a:pt x="417" y="3427"/>
                    <a:pt x="417" y="3417"/>
                  </a:cubicBezTo>
                  <a:lnTo>
                    <a:pt x="398" y="3377"/>
                  </a:lnTo>
                  <a:lnTo>
                    <a:pt x="378" y="3357"/>
                  </a:lnTo>
                  <a:lnTo>
                    <a:pt x="358" y="3318"/>
                  </a:lnTo>
                  <a:cubicBezTo>
                    <a:pt x="338" y="3298"/>
                    <a:pt x="318" y="3258"/>
                    <a:pt x="298" y="3238"/>
                  </a:cubicBezTo>
                  <a:cubicBezTo>
                    <a:pt x="298" y="3219"/>
                    <a:pt x="298" y="3199"/>
                    <a:pt x="279" y="3179"/>
                  </a:cubicBezTo>
                  <a:cubicBezTo>
                    <a:pt x="279" y="3159"/>
                    <a:pt x="259" y="3139"/>
                    <a:pt x="259" y="3120"/>
                  </a:cubicBezTo>
                  <a:cubicBezTo>
                    <a:pt x="239" y="3080"/>
                    <a:pt x="219" y="3040"/>
                    <a:pt x="219" y="2981"/>
                  </a:cubicBezTo>
                  <a:cubicBezTo>
                    <a:pt x="140" y="2782"/>
                    <a:pt x="100" y="2564"/>
                    <a:pt x="80" y="2346"/>
                  </a:cubicBezTo>
                  <a:lnTo>
                    <a:pt x="80" y="2009"/>
                  </a:lnTo>
                  <a:lnTo>
                    <a:pt x="80" y="1850"/>
                  </a:lnTo>
                  <a:cubicBezTo>
                    <a:pt x="80" y="1672"/>
                    <a:pt x="100" y="1454"/>
                    <a:pt x="120" y="1275"/>
                  </a:cubicBezTo>
                  <a:cubicBezTo>
                    <a:pt x="140" y="1097"/>
                    <a:pt x="140" y="958"/>
                    <a:pt x="179" y="760"/>
                  </a:cubicBezTo>
                  <a:cubicBezTo>
                    <a:pt x="199" y="541"/>
                    <a:pt x="239" y="343"/>
                    <a:pt x="279" y="145"/>
                  </a:cubicBezTo>
                  <a:cubicBezTo>
                    <a:pt x="279" y="105"/>
                    <a:pt x="298" y="85"/>
                    <a:pt x="298" y="46"/>
                  </a:cubicBezTo>
                  <a:cubicBezTo>
                    <a:pt x="298" y="26"/>
                    <a:pt x="298" y="26"/>
                    <a:pt x="298" y="6"/>
                  </a:cubicBezTo>
                  <a:cubicBezTo>
                    <a:pt x="295" y="2"/>
                    <a:pt x="291"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0"/>
            <p:cNvSpPr/>
            <p:nvPr/>
          </p:nvSpPr>
          <p:spPr>
            <a:xfrm>
              <a:off x="526274" y="3090600"/>
              <a:ext cx="1102445" cy="673035"/>
            </a:xfrm>
            <a:custGeom>
              <a:avLst/>
              <a:gdLst/>
              <a:ahLst/>
              <a:cxnLst/>
              <a:rect l="l" t="t" r="r" b="b"/>
              <a:pathLst>
                <a:path w="8806" h="5376" extrusionOk="0">
                  <a:moveTo>
                    <a:pt x="1" y="1"/>
                  </a:moveTo>
                  <a:lnTo>
                    <a:pt x="497" y="5197"/>
                  </a:lnTo>
                  <a:lnTo>
                    <a:pt x="8171" y="5375"/>
                  </a:lnTo>
                  <a:lnTo>
                    <a:pt x="88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0"/>
            <p:cNvSpPr/>
            <p:nvPr/>
          </p:nvSpPr>
          <p:spPr>
            <a:xfrm>
              <a:off x="573472" y="2308525"/>
              <a:ext cx="228602" cy="680421"/>
            </a:xfrm>
            <a:custGeom>
              <a:avLst/>
              <a:gdLst/>
              <a:ahLst/>
              <a:cxnLst/>
              <a:rect l="l" t="t" r="r" b="b"/>
              <a:pathLst>
                <a:path w="1826" h="5435" extrusionOk="0">
                  <a:moveTo>
                    <a:pt x="1825" y="1"/>
                  </a:moveTo>
                  <a:lnTo>
                    <a:pt x="794" y="160"/>
                  </a:lnTo>
                  <a:cubicBezTo>
                    <a:pt x="1" y="1706"/>
                    <a:pt x="675" y="5435"/>
                    <a:pt x="675" y="5435"/>
                  </a:cubicBezTo>
                  <a:lnTo>
                    <a:pt x="1528" y="5435"/>
                  </a:lnTo>
                  <a:cubicBezTo>
                    <a:pt x="1210" y="3551"/>
                    <a:pt x="1825" y="1"/>
                    <a:pt x="1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0"/>
            <p:cNvSpPr/>
            <p:nvPr/>
          </p:nvSpPr>
          <p:spPr>
            <a:xfrm>
              <a:off x="615662" y="2988819"/>
              <a:ext cx="176396" cy="84505"/>
            </a:xfrm>
            <a:custGeom>
              <a:avLst/>
              <a:gdLst/>
              <a:ahLst/>
              <a:cxnLst/>
              <a:rect l="l" t="t" r="r" b="b"/>
              <a:pathLst>
                <a:path w="1409" h="675" extrusionOk="0">
                  <a:moveTo>
                    <a:pt x="1" y="1"/>
                  </a:moveTo>
                  <a:lnTo>
                    <a:pt x="219" y="675"/>
                  </a:lnTo>
                  <a:lnTo>
                    <a:pt x="1270" y="675"/>
                  </a:lnTo>
                  <a:lnTo>
                    <a:pt x="14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0"/>
            <p:cNvSpPr/>
            <p:nvPr/>
          </p:nvSpPr>
          <p:spPr>
            <a:xfrm>
              <a:off x="647961" y="3073198"/>
              <a:ext cx="149104" cy="444559"/>
            </a:xfrm>
            <a:custGeom>
              <a:avLst/>
              <a:gdLst/>
              <a:ahLst/>
              <a:cxnLst/>
              <a:rect l="l" t="t" r="r" b="b"/>
              <a:pathLst>
                <a:path w="1191" h="3551" extrusionOk="0">
                  <a:moveTo>
                    <a:pt x="179" y="1"/>
                  </a:moveTo>
                  <a:cubicBezTo>
                    <a:pt x="377" y="695"/>
                    <a:pt x="1" y="3551"/>
                    <a:pt x="1" y="3551"/>
                  </a:cubicBezTo>
                  <a:lnTo>
                    <a:pt x="754" y="3154"/>
                  </a:lnTo>
                  <a:cubicBezTo>
                    <a:pt x="1190" y="2559"/>
                    <a:pt x="873" y="1"/>
                    <a:pt x="8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0"/>
            <p:cNvSpPr/>
            <p:nvPr/>
          </p:nvSpPr>
          <p:spPr>
            <a:xfrm>
              <a:off x="633063" y="2996330"/>
              <a:ext cx="139214" cy="69607"/>
            </a:xfrm>
            <a:custGeom>
              <a:avLst/>
              <a:gdLst/>
              <a:ahLst/>
              <a:cxnLst/>
              <a:rect l="l" t="t" r="r" b="b"/>
              <a:pathLst>
                <a:path w="1112" h="556" extrusionOk="0">
                  <a:moveTo>
                    <a:pt x="1" y="0"/>
                  </a:moveTo>
                  <a:cubicBezTo>
                    <a:pt x="20" y="40"/>
                    <a:pt x="40" y="79"/>
                    <a:pt x="40" y="119"/>
                  </a:cubicBezTo>
                  <a:lnTo>
                    <a:pt x="159" y="555"/>
                  </a:lnTo>
                  <a:lnTo>
                    <a:pt x="1012" y="555"/>
                  </a:lnTo>
                  <a:lnTo>
                    <a:pt x="1071" y="218"/>
                  </a:lnTo>
                  <a:cubicBezTo>
                    <a:pt x="1091" y="159"/>
                    <a:pt x="1111" y="60"/>
                    <a:pt x="1111" y="40"/>
                  </a:cubicBezTo>
                  <a:lnTo>
                    <a:pt x="1111" y="20"/>
                  </a:lnTo>
                  <a:lnTo>
                    <a:pt x="1071" y="119"/>
                  </a:lnTo>
                  <a:cubicBezTo>
                    <a:pt x="1071" y="139"/>
                    <a:pt x="1052" y="179"/>
                    <a:pt x="1052" y="198"/>
                  </a:cubicBezTo>
                  <a:cubicBezTo>
                    <a:pt x="1032" y="278"/>
                    <a:pt x="1012" y="337"/>
                    <a:pt x="1012" y="417"/>
                  </a:cubicBezTo>
                  <a:lnTo>
                    <a:pt x="992" y="536"/>
                  </a:lnTo>
                  <a:lnTo>
                    <a:pt x="179" y="536"/>
                  </a:lnTo>
                  <a:lnTo>
                    <a:pt x="179" y="496"/>
                  </a:lnTo>
                  <a:cubicBezTo>
                    <a:pt x="159" y="397"/>
                    <a:pt x="139" y="317"/>
                    <a:pt x="100" y="238"/>
                  </a:cubicBezTo>
                  <a:lnTo>
                    <a:pt x="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0"/>
            <p:cNvSpPr/>
            <p:nvPr/>
          </p:nvSpPr>
          <p:spPr>
            <a:xfrm>
              <a:off x="764641" y="2316037"/>
              <a:ext cx="7637" cy="27417"/>
            </a:xfrm>
            <a:custGeom>
              <a:avLst/>
              <a:gdLst/>
              <a:ahLst/>
              <a:cxnLst/>
              <a:rect l="l" t="t" r="r" b="b"/>
              <a:pathLst>
                <a:path w="61" h="219" extrusionOk="0">
                  <a:moveTo>
                    <a:pt x="1" y="0"/>
                  </a:moveTo>
                  <a:lnTo>
                    <a:pt x="1" y="60"/>
                  </a:lnTo>
                  <a:lnTo>
                    <a:pt x="1" y="139"/>
                  </a:lnTo>
                  <a:cubicBezTo>
                    <a:pt x="1" y="159"/>
                    <a:pt x="1" y="179"/>
                    <a:pt x="1" y="199"/>
                  </a:cubicBezTo>
                  <a:cubicBezTo>
                    <a:pt x="1" y="199"/>
                    <a:pt x="1" y="199"/>
                    <a:pt x="1" y="219"/>
                  </a:cubicBezTo>
                  <a:lnTo>
                    <a:pt x="20" y="219"/>
                  </a:lnTo>
                  <a:cubicBezTo>
                    <a:pt x="40" y="219"/>
                    <a:pt x="40" y="199"/>
                    <a:pt x="40" y="199"/>
                  </a:cubicBezTo>
                  <a:cubicBezTo>
                    <a:pt x="40" y="179"/>
                    <a:pt x="40" y="179"/>
                    <a:pt x="40" y="159"/>
                  </a:cubicBezTo>
                  <a:lnTo>
                    <a:pt x="40" y="119"/>
                  </a:lnTo>
                  <a:cubicBezTo>
                    <a:pt x="60" y="100"/>
                    <a:pt x="60" y="100"/>
                    <a:pt x="40" y="80"/>
                  </a:cubicBezTo>
                  <a:cubicBezTo>
                    <a:pt x="40" y="80"/>
                    <a:pt x="40" y="60"/>
                    <a:pt x="40" y="4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0"/>
            <p:cNvSpPr/>
            <p:nvPr/>
          </p:nvSpPr>
          <p:spPr>
            <a:xfrm>
              <a:off x="749743" y="2397912"/>
              <a:ext cx="7637" cy="54834"/>
            </a:xfrm>
            <a:custGeom>
              <a:avLst/>
              <a:gdLst/>
              <a:ahLst/>
              <a:cxnLst/>
              <a:rect l="l" t="t" r="r" b="b"/>
              <a:pathLst>
                <a:path w="61" h="438" extrusionOk="0">
                  <a:moveTo>
                    <a:pt x="20" y="1"/>
                  </a:moveTo>
                  <a:cubicBezTo>
                    <a:pt x="20" y="21"/>
                    <a:pt x="20" y="21"/>
                    <a:pt x="20" y="21"/>
                  </a:cubicBezTo>
                  <a:lnTo>
                    <a:pt x="20" y="40"/>
                  </a:lnTo>
                  <a:lnTo>
                    <a:pt x="20" y="140"/>
                  </a:lnTo>
                  <a:cubicBezTo>
                    <a:pt x="20" y="140"/>
                    <a:pt x="20" y="159"/>
                    <a:pt x="20" y="159"/>
                  </a:cubicBezTo>
                  <a:lnTo>
                    <a:pt x="20" y="179"/>
                  </a:lnTo>
                  <a:cubicBezTo>
                    <a:pt x="1" y="219"/>
                    <a:pt x="1" y="278"/>
                    <a:pt x="1" y="318"/>
                  </a:cubicBezTo>
                  <a:lnTo>
                    <a:pt x="1" y="417"/>
                  </a:lnTo>
                  <a:cubicBezTo>
                    <a:pt x="1" y="417"/>
                    <a:pt x="1" y="437"/>
                    <a:pt x="1" y="437"/>
                  </a:cubicBezTo>
                  <a:lnTo>
                    <a:pt x="40" y="437"/>
                  </a:lnTo>
                  <a:lnTo>
                    <a:pt x="40" y="417"/>
                  </a:lnTo>
                  <a:cubicBezTo>
                    <a:pt x="60" y="417"/>
                    <a:pt x="60" y="417"/>
                    <a:pt x="60" y="397"/>
                  </a:cubicBezTo>
                  <a:lnTo>
                    <a:pt x="60" y="298"/>
                  </a:lnTo>
                  <a:lnTo>
                    <a:pt x="60" y="259"/>
                  </a:lnTo>
                  <a:cubicBezTo>
                    <a:pt x="60" y="259"/>
                    <a:pt x="60" y="259"/>
                    <a:pt x="60" y="239"/>
                  </a:cubicBezTo>
                  <a:cubicBezTo>
                    <a:pt x="60" y="219"/>
                    <a:pt x="60" y="199"/>
                    <a:pt x="60" y="159"/>
                  </a:cubicBezTo>
                  <a:cubicBezTo>
                    <a:pt x="60" y="140"/>
                    <a:pt x="60" y="120"/>
                    <a:pt x="60" y="100"/>
                  </a:cubicBezTo>
                  <a:cubicBezTo>
                    <a:pt x="60" y="80"/>
                    <a:pt x="60" y="40"/>
                    <a:pt x="60" y="21"/>
                  </a:cubicBezTo>
                  <a:cubicBezTo>
                    <a:pt x="60" y="21"/>
                    <a:pt x="60" y="2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0"/>
            <p:cNvSpPr/>
            <p:nvPr/>
          </p:nvSpPr>
          <p:spPr>
            <a:xfrm>
              <a:off x="737349" y="2512213"/>
              <a:ext cx="7512" cy="52205"/>
            </a:xfrm>
            <a:custGeom>
              <a:avLst/>
              <a:gdLst/>
              <a:ahLst/>
              <a:cxnLst/>
              <a:rect l="l" t="t" r="r" b="b"/>
              <a:pathLst>
                <a:path w="60" h="417" extrusionOk="0">
                  <a:moveTo>
                    <a:pt x="0" y="0"/>
                  </a:moveTo>
                  <a:lnTo>
                    <a:pt x="0" y="20"/>
                  </a:lnTo>
                  <a:lnTo>
                    <a:pt x="0" y="119"/>
                  </a:lnTo>
                  <a:cubicBezTo>
                    <a:pt x="0" y="119"/>
                    <a:pt x="0" y="139"/>
                    <a:pt x="0" y="139"/>
                  </a:cubicBezTo>
                  <a:lnTo>
                    <a:pt x="0" y="159"/>
                  </a:lnTo>
                  <a:lnTo>
                    <a:pt x="0" y="298"/>
                  </a:lnTo>
                  <a:lnTo>
                    <a:pt x="0" y="397"/>
                  </a:lnTo>
                  <a:cubicBezTo>
                    <a:pt x="0" y="397"/>
                    <a:pt x="0" y="417"/>
                    <a:pt x="0" y="417"/>
                  </a:cubicBezTo>
                  <a:lnTo>
                    <a:pt x="40" y="417"/>
                  </a:lnTo>
                  <a:lnTo>
                    <a:pt x="20" y="397"/>
                  </a:lnTo>
                  <a:cubicBezTo>
                    <a:pt x="40" y="397"/>
                    <a:pt x="40" y="397"/>
                    <a:pt x="40" y="377"/>
                  </a:cubicBezTo>
                  <a:lnTo>
                    <a:pt x="40" y="278"/>
                  </a:lnTo>
                  <a:lnTo>
                    <a:pt x="40" y="218"/>
                  </a:lnTo>
                  <a:cubicBezTo>
                    <a:pt x="60" y="198"/>
                    <a:pt x="60" y="179"/>
                    <a:pt x="40" y="159"/>
                  </a:cubicBezTo>
                  <a:lnTo>
                    <a:pt x="40" y="79"/>
                  </a:lnTo>
                  <a:cubicBezTo>
                    <a:pt x="40" y="6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0"/>
            <p:cNvSpPr/>
            <p:nvPr/>
          </p:nvSpPr>
          <p:spPr>
            <a:xfrm>
              <a:off x="727459" y="2623884"/>
              <a:ext cx="7512" cy="52205"/>
            </a:xfrm>
            <a:custGeom>
              <a:avLst/>
              <a:gdLst/>
              <a:ahLst/>
              <a:cxnLst/>
              <a:rect l="l" t="t" r="r" b="b"/>
              <a:pathLst>
                <a:path w="60" h="417" extrusionOk="0">
                  <a:moveTo>
                    <a:pt x="0" y="0"/>
                  </a:moveTo>
                  <a:lnTo>
                    <a:pt x="0" y="20"/>
                  </a:lnTo>
                  <a:lnTo>
                    <a:pt x="0" y="119"/>
                  </a:lnTo>
                  <a:cubicBezTo>
                    <a:pt x="0" y="119"/>
                    <a:pt x="0" y="139"/>
                    <a:pt x="0" y="139"/>
                  </a:cubicBezTo>
                  <a:lnTo>
                    <a:pt x="0" y="159"/>
                  </a:lnTo>
                  <a:lnTo>
                    <a:pt x="0" y="298"/>
                  </a:lnTo>
                  <a:lnTo>
                    <a:pt x="0" y="397"/>
                  </a:lnTo>
                  <a:cubicBezTo>
                    <a:pt x="0" y="397"/>
                    <a:pt x="0" y="417"/>
                    <a:pt x="0" y="417"/>
                  </a:cubicBezTo>
                  <a:lnTo>
                    <a:pt x="40" y="417"/>
                  </a:lnTo>
                  <a:lnTo>
                    <a:pt x="20" y="397"/>
                  </a:lnTo>
                  <a:cubicBezTo>
                    <a:pt x="40" y="397"/>
                    <a:pt x="40" y="377"/>
                    <a:pt x="40" y="357"/>
                  </a:cubicBezTo>
                  <a:lnTo>
                    <a:pt x="40" y="238"/>
                  </a:lnTo>
                  <a:lnTo>
                    <a:pt x="40" y="219"/>
                  </a:lnTo>
                  <a:cubicBezTo>
                    <a:pt x="60" y="199"/>
                    <a:pt x="60" y="159"/>
                    <a:pt x="40" y="139"/>
                  </a:cubicBezTo>
                  <a:cubicBezTo>
                    <a:pt x="40" y="119"/>
                    <a:pt x="40" y="100"/>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0"/>
            <p:cNvSpPr/>
            <p:nvPr/>
          </p:nvSpPr>
          <p:spPr>
            <a:xfrm>
              <a:off x="724955" y="2735555"/>
              <a:ext cx="5008" cy="54834"/>
            </a:xfrm>
            <a:custGeom>
              <a:avLst/>
              <a:gdLst/>
              <a:ahLst/>
              <a:cxnLst/>
              <a:rect l="l" t="t" r="r" b="b"/>
              <a:pathLst>
                <a:path w="40" h="438" extrusionOk="0">
                  <a:moveTo>
                    <a:pt x="0" y="1"/>
                  </a:moveTo>
                  <a:lnTo>
                    <a:pt x="0" y="21"/>
                  </a:lnTo>
                  <a:lnTo>
                    <a:pt x="0" y="120"/>
                  </a:lnTo>
                  <a:cubicBezTo>
                    <a:pt x="0" y="140"/>
                    <a:pt x="0" y="140"/>
                    <a:pt x="0" y="160"/>
                  </a:cubicBezTo>
                  <a:lnTo>
                    <a:pt x="0" y="179"/>
                  </a:lnTo>
                  <a:lnTo>
                    <a:pt x="0" y="318"/>
                  </a:lnTo>
                  <a:lnTo>
                    <a:pt x="0" y="417"/>
                  </a:lnTo>
                  <a:cubicBezTo>
                    <a:pt x="0" y="417"/>
                    <a:pt x="0" y="417"/>
                    <a:pt x="0" y="437"/>
                  </a:cubicBezTo>
                  <a:lnTo>
                    <a:pt x="40" y="437"/>
                  </a:lnTo>
                  <a:lnTo>
                    <a:pt x="20" y="417"/>
                  </a:lnTo>
                  <a:cubicBezTo>
                    <a:pt x="20" y="397"/>
                    <a:pt x="20" y="397"/>
                    <a:pt x="20" y="397"/>
                  </a:cubicBezTo>
                  <a:cubicBezTo>
                    <a:pt x="40" y="378"/>
                    <a:pt x="40" y="397"/>
                    <a:pt x="40" y="358"/>
                  </a:cubicBezTo>
                  <a:lnTo>
                    <a:pt x="40" y="278"/>
                  </a:lnTo>
                  <a:lnTo>
                    <a:pt x="40" y="259"/>
                  </a:lnTo>
                  <a:cubicBezTo>
                    <a:pt x="40" y="239"/>
                    <a:pt x="40" y="239"/>
                    <a:pt x="40" y="219"/>
                  </a:cubicBezTo>
                  <a:cubicBezTo>
                    <a:pt x="40" y="199"/>
                    <a:pt x="40" y="179"/>
                    <a:pt x="40" y="160"/>
                  </a:cubicBezTo>
                  <a:cubicBezTo>
                    <a:pt x="40" y="140"/>
                    <a:pt x="40" y="100"/>
                    <a:pt x="40" y="80"/>
                  </a:cubicBezTo>
                  <a:cubicBezTo>
                    <a:pt x="40" y="60"/>
                    <a:pt x="40" y="4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0"/>
            <p:cNvSpPr/>
            <p:nvPr/>
          </p:nvSpPr>
          <p:spPr>
            <a:xfrm>
              <a:off x="727459" y="2847352"/>
              <a:ext cx="7512" cy="54709"/>
            </a:xfrm>
            <a:custGeom>
              <a:avLst/>
              <a:gdLst/>
              <a:ahLst/>
              <a:cxnLst/>
              <a:rect l="l" t="t" r="r" b="b"/>
              <a:pathLst>
                <a:path w="60" h="437" extrusionOk="0">
                  <a:moveTo>
                    <a:pt x="0" y="0"/>
                  </a:moveTo>
                  <a:lnTo>
                    <a:pt x="0" y="20"/>
                  </a:lnTo>
                  <a:lnTo>
                    <a:pt x="0" y="119"/>
                  </a:lnTo>
                  <a:lnTo>
                    <a:pt x="0" y="159"/>
                  </a:lnTo>
                  <a:cubicBezTo>
                    <a:pt x="0" y="159"/>
                    <a:pt x="0" y="159"/>
                    <a:pt x="0" y="179"/>
                  </a:cubicBezTo>
                  <a:lnTo>
                    <a:pt x="0" y="318"/>
                  </a:lnTo>
                  <a:lnTo>
                    <a:pt x="0" y="417"/>
                  </a:lnTo>
                  <a:cubicBezTo>
                    <a:pt x="0" y="417"/>
                    <a:pt x="0" y="437"/>
                    <a:pt x="0" y="437"/>
                  </a:cubicBezTo>
                  <a:lnTo>
                    <a:pt x="40" y="437"/>
                  </a:lnTo>
                  <a:lnTo>
                    <a:pt x="40" y="417"/>
                  </a:lnTo>
                  <a:cubicBezTo>
                    <a:pt x="60" y="397"/>
                    <a:pt x="60" y="397"/>
                    <a:pt x="60" y="377"/>
                  </a:cubicBezTo>
                  <a:lnTo>
                    <a:pt x="60" y="298"/>
                  </a:lnTo>
                  <a:lnTo>
                    <a:pt x="60" y="238"/>
                  </a:lnTo>
                  <a:cubicBezTo>
                    <a:pt x="60" y="199"/>
                    <a:pt x="60" y="179"/>
                    <a:pt x="60" y="159"/>
                  </a:cubicBezTo>
                  <a:cubicBezTo>
                    <a:pt x="60" y="139"/>
                    <a:pt x="60" y="119"/>
                    <a:pt x="40" y="80"/>
                  </a:cubicBezTo>
                  <a:cubicBezTo>
                    <a:pt x="40" y="60"/>
                    <a:pt x="40" y="4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0"/>
            <p:cNvSpPr/>
            <p:nvPr/>
          </p:nvSpPr>
          <p:spPr>
            <a:xfrm>
              <a:off x="732341" y="2964031"/>
              <a:ext cx="10141" cy="22409"/>
            </a:xfrm>
            <a:custGeom>
              <a:avLst/>
              <a:gdLst/>
              <a:ahLst/>
              <a:cxnLst/>
              <a:rect l="l" t="t" r="r" b="b"/>
              <a:pathLst>
                <a:path w="81" h="179" extrusionOk="0">
                  <a:moveTo>
                    <a:pt x="1" y="0"/>
                  </a:moveTo>
                  <a:cubicBezTo>
                    <a:pt x="21" y="0"/>
                    <a:pt x="21" y="20"/>
                    <a:pt x="21" y="40"/>
                  </a:cubicBezTo>
                  <a:cubicBezTo>
                    <a:pt x="21" y="40"/>
                    <a:pt x="21" y="60"/>
                    <a:pt x="21" y="60"/>
                  </a:cubicBezTo>
                  <a:cubicBezTo>
                    <a:pt x="21" y="80"/>
                    <a:pt x="21" y="99"/>
                    <a:pt x="40" y="139"/>
                  </a:cubicBezTo>
                  <a:cubicBezTo>
                    <a:pt x="40" y="159"/>
                    <a:pt x="40" y="179"/>
                    <a:pt x="40" y="179"/>
                  </a:cubicBezTo>
                  <a:lnTo>
                    <a:pt x="80" y="179"/>
                  </a:lnTo>
                  <a:lnTo>
                    <a:pt x="80" y="139"/>
                  </a:lnTo>
                  <a:lnTo>
                    <a:pt x="80" y="99"/>
                  </a:lnTo>
                  <a:cubicBezTo>
                    <a:pt x="80" y="99"/>
                    <a:pt x="80" y="80"/>
                    <a:pt x="80" y="60"/>
                  </a:cubicBezTo>
                  <a:cubicBezTo>
                    <a:pt x="60" y="60"/>
                    <a:pt x="60" y="40"/>
                    <a:pt x="60" y="40"/>
                  </a:cubicBezTo>
                  <a:cubicBezTo>
                    <a:pt x="40" y="2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0"/>
            <p:cNvSpPr/>
            <p:nvPr/>
          </p:nvSpPr>
          <p:spPr>
            <a:xfrm>
              <a:off x="685143" y="2316037"/>
              <a:ext cx="5133" cy="27417"/>
            </a:xfrm>
            <a:custGeom>
              <a:avLst/>
              <a:gdLst/>
              <a:ahLst/>
              <a:cxnLst/>
              <a:rect l="l" t="t" r="r" b="b"/>
              <a:pathLst>
                <a:path w="41" h="219" extrusionOk="0">
                  <a:moveTo>
                    <a:pt x="1" y="0"/>
                  </a:moveTo>
                  <a:cubicBezTo>
                    <a:pt x="1" y="20"/>
                    <a:pt x="1" y="40"/>
                    <a:pt x="1" y="60"/>
                  </a:cubicBezTo>
                  <a:cubicBezTo>
                    <a:pt x="1" y="100"/>
                    <a:pt x="1" y="119"/>
                    <a:pt x="1" y="139"/>
                  </a:cubicBezTo>
                  <a:cubicBezTo>
                    <a:pt x="1" y="159"/>
                    <a:pt x="1" y="179"/>
                    <a:pt x="1" y="199"/>
                  </a:cubicBezTo>
                  <a:lnTo>
                    <a:pt x="1" y="219"/>
                  </a:lnTo>
                  <a:lnTo>
                    <a:pt x="21" y="219"/>
                  </a:lnTo>
                  <a:cubicBezTo>
                    <a:pt x="41" y="199"/>
                    <a:pt x="41" y="199"/>
                    <a:pt x="41" y="199"/>
                  </a:cubicBezTo>
                  <a:cubicBezTo>
                    <a:pt x="41" y="179"/>
                    <a:pt x="41" y="159"/>
                    <a:pt x="41" y="139"/>
                  </a:cubicBezTo>
                  <a:lnTo>
                    <a:pt x="41" y="119"/>
                  </a:lnTo>
                  <a:cubicBezTo>
                    <a:pt x="41" y="100"/>
                    <a:pt x="41" y="100"/>
                    <a:pt x="41" y="80"/>
                  </a:cubicBezTo>
                  <a:cubicBezTo>
                    <a:pt x="41" y="80"/>
                    <a:pt x="41" y="60"/>
                    <a:pt x="41" y="40"/>
                  </a:cubicBezTo>
                  <a:lnTo>
                    <a:pt x="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0"/>
            <p:cNvSpPr/>
            <p:nvPr/>
          </p:nvSpPr>
          <p:spPr>
            <a:xfrm>
              <a:off x="667867" y="2397912"/>
              <a:ext cx="7512" cy="56587"/>
            </a:xfrm>
            <a:custGeom>
              <a:avLst/>
              <a:gdLst/>
              <a:ahLst/>
              <a:cxnLst/>
              <a:rect l="l" t="t" r="r" b="b"/>
              <a:pathLst>
                <a:path w="60" h="452" extrusionOk="0">
                  <a:moveTo>
                    <a:pt x="20" y="1"/>
                  </a:moveTo>
                  <a:cubicBezTo>
                    <a:pt x="20" y="21"/>
                    <a:pt x="20" y="21"/>
                    <a:pt x="20" y="21"/>
                  </a:cubicBezTo>
                  <a:lnTo>
                    <a:pt x="20" y="40"/>
                  </a:lnTo>
                  <a:lnTo>
                    <a:pt x="20" y="140"/>
                  </a:lnTo>
                  <a:lnTo>
                    <a:pt x="20" y="159"/>
                  </a:lnTo>
                  <a:lnTo>
                    <a:pt x="20" y="179"/>
                  </a:lnTo>
                  <a:cubicBezTo>
                    <a:pt x="20" y="219"/>
                    <a:pt x="20" y="278"/>
                    <a:pt x="20" y="318"/>
                  </a:cubicBezTo>
                  <a:lnTo>
                    <a:pt x="20" y="417"/>
                  </a:lnTo>
                  <a:cubicBezTo>
                    <a:pt x="0" y="417"/>
                    <a:pt x="0" y="437"/>
                    <a:pt x="20" y="437"/>
                  </a:cubicBezTo>
                  <a:cubicBezTo>
                    <a:pt x="20" y="447"/>
                    <a:pt x="20" y="452"/>
                    <a:pt x="22" y="452"/>
                  </a:cubicBezTo>
                  <a:cubicBezTo>
                    <a:pt x="25" y="452"/>
                    <a:pt x="30" y="447"/>
                    <a:pt x="40" y="437"/>
                  </a:cubicBezTo>
                  <a:lnTo>
                    <a:pt x="40" y="417"/>
                  </a:lnTo>
                  <a:cubicBezTo>
                    <a:pt x="60" y="417"/>
                    <a:pt x="60" y="397"/>
                    <a:pt x="60" y="397"/>
                  </a:cubicBezTo>
                  <a:cubicBezTo>
                    <a:pt x="60" y="358"/>
                    <a:pt x="60" y="338"/>
                    <a:pt x="60" y="298"/>
                  </a:cubicBezTo>
                  <a:lnTo>
                    <a:pt x="60" y="259"/>
                  </a:lnTo>
                  <a:cubicBezTo>
                    <a:pt x="60" y="259"/>
                    <a:pt x="60" y="259"/>
                    <a:pt x="60" y="239"/>
                  </a:cubicBezTo>
                  <a:cubicBezTo>
                    <a:pt x="60" y="219"/>
                    <a:pt x="60" y="199"/>
                    <a:pt x="60" y="159"/>
                  </a:cubicBezTo>
                  <a:cubicBezTo>
                    <a:pt x="60" y="140"/>
                    <a:pt x="60" y="120"/>
                    <a:pt x="60" y="100"/>
                  </a:cubicBezTo>
                  <a:cubicBezTo>
                    <a:pt x="60" y="80"/>
                    <a:pt x="60" y="40"/>
                    <a:pt x="60" y="21"/>
                  </a:cubicBezTo>
                  <a:cubicBezTo>
                    <a:pt x="60" y="21"/>
                    <a:pt x="60" y="2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0"/>
            <p:cNvSpPr/>
            <p:nvPr/>
          </p:nvSpPr>
          <p:spPr>
            <a:xfrm>
              <a:off x="657852" y="2512213"/>
              <a:ext cx="7637" cy="52205"/>
            </a:xfrm>
            <a:custGeom>
              <a:avLst/>
              <a:gdLst/>
              <a:ahLst/>
              <a:cxnLst/>
              <a:rect l="l" t="t" r="r" b="b"/>
              <a:pathLst>
                <a:path w="61" h="417" extrusionOk="0">
                  <a:moveTo>
                    <a:pt x="1" y="0"/>
                  </a:moveTo>
                  <a:cubicBezTo>
                    <a:pt x="1" y="0"/>
                    <a:pt x="1" y="20"/>
                    <a:pt x="1" y="20"/>
                  </a:cubicBezTo>
                  <a:lnTo>
                    <a:pt x="1" y="119"/>
                  </a:lnTo>
                  <a:cubicBezTo>
                    <a:pt x="1" y="119"/>
                    <a:pt x="1" y="139"/>
                    <a:pt x="1" y="139"/>
                  </a:cubicBezTo>
                  <a:cubicBezTo>
                    <a:pt x="1" y="139"/>
                    <a:pt x="1" y="159"/>
                    <a:pt x="1" y="159"/>
                  </a:cubicBezTo>
                  <a:cubicBezTo>
                    <a:pt x="1" y="198"/>
                    <a:pt x="1" y="258"/>
                    <a:pt x="1" y="298"/>
                  </a:cubicBezTo>
                  <a:lnTo>
                    <a:pt x="1" y="397"/>
                  </a:lnTo>
                  <a:cubicBezTo>
                    <a:pt x="1" y="397"/>
                    <a:pt x="1" y="417"/>
                    <a:pt x="1" y="417"/>
                  </a:cubicBezTo>
                  <a:lnTo>
                    <a:pt x="21" y="417"/>
                  </a:lnTo>
                  <a:lnTo>
                    <a:pt x="21" y="397"/>
                  </a:lnTo>
                  <a:cubicBezTo>
                    <a:pt x="41" y="397"/>
                    <a:pt x="41" y="397"/>
                    <a:pt x="41" y="377"/>
                  </a:cubicBezTo>
                  <a:lnTo>
                    <a:pt x="41" y="278"/>
                  </a:lnTo>
                  <a:lnTo>
                    <a:pt x="41" y="238"/>
                  </a:lnTo>
                  <a:cubicBezTo>
                    <a:pt x="41" y="238"/>
                    <a:pt x="41" y="218"/>
                    <a:pt x="41" y="218"/>
                  </a:cubicBezTo>
                  <a:cubicBezTo>
                    <a:pt x="60" y="198"/>
                    <a:pt x="60" y="179"/>
                    <a:pt x="41" y="159"/>
                  </a:cubicBezTo>
                  <a:cubicBezTo>
                    <a:pt x="41" y="119"/>
                    <a:pt x="41" y="99"/>
                    <a:pt x="41" y="79"/>
                  </a:cubicBezTo>
                  <a:cubicBezTo>
                    <a:pt x="41" y="6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0"/>
            <p:cNvSpPr/>
            <p:nvPr/>
          </p:nvSpPr>
          <p:spPr>
            <a:xfrm>
              <a:off x="647961" y="2623884"/>
              <a:ext cx="5133" cy="54083"/>
            </a:xfrm>
            <a:custGeom>
              <a:avLst/>
              <a:gdLst/>
              <a:ahLst/>
              <a:cxnLst/>
              <a:rect l="l" t="t" r="r" b="b"/>
              <a:pathLst>
                <a:path w="41" h="432" extrusionOk="0">
                  <a:moveTo>
                    <a:pt x="1" y="0"/>
                  </a:moveTo>
                  <a:lnTo>
                    <a:pt x="1" y="20"/>
                  </a:lnTo>
                  <a:lnTo>
                    <a:pt x="1" y="119"/>
                  </a:lnTo>
                  <a:cubicBezTo>
                    <a:pt x="1" y="119"/>
                    <a:pt x="1" y="139"/>
                    <a:pt x="1" y="139"/>
                  </a:cubicBezTo>
                  <a:lnTo>
                    <a:pt x="1" y="159"/>
                  </a:lnTo>
                  <a:cubicBezTo>
                    <a:pt x="1" y="199"/>
                    <a:pt x="1" y="258"/>
                    <a:pt x="1" y="298"/>
                  </a:cubicBezTo>
                  <a:lnTo>
                    <a:pt x="1" y="397"/>
                  </a:lnTo>
                  <a:cubicBezTo>
                    <a:pt x="1" y="397"/>
                    <a:pt x="1" y="417"/>
                    <a:pt x="1" y="417"/>
                  </a:cubicBezTo>
                  <a:cubicBezTo>
                    <a:pt x="10" y="427"/>
                    <a:pt x="15" y="432"/>
                    <a:pt x="18" y="432"/>
                  </a:cubicBezTo>
                  <a:cubicBezTo>
                    <a:pt x="20" y="432"/>
                    <a:pt x="20" y="427"/>
                    <a:pt x="20" y="417"/>
                  </a:cubicBezTo>
                  <a:lnTo>
                    <a:pt x="20" y="397"/>
                  </a:lnTo>
                  <a:cubicBezTo>
                    <a:pt x="40" y="397"/>
                    <a:pt x="40" y="397"/>
                    <a:pt x="40" y="357"/>
                  </a:cubicBezTo>
                  <a:lnTo>
                    <a:pt x="40" y="278"/>
                  </a:lnTo>
                  <a:lnTo>
                    <a:pt x="40" y="238"/>
                  </a:lnTo>
                  <a:cubicBezTo>
                    <a:pt x="40" y="238"/>
                    <a:pt x="40" y="219"/>
                    <a:pt x="40" y="219"/>
                  </a:cubicBezTo>
                  <a:cubicBezTo>
                    <a:pt x="40" y="199"/>
                    <a:pt x="40" y="159"/>
                    <a:pt x="40" y="139"/>
                  </a:cubicBezTo>
                  <a:cubicBezTo>
                    <a:pt x="40" y="119"/>
                    <a:pt x="40" y="100"/>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0"/>
            <p:cNvSpPr/>
            <p:nvPr/>
          </p:nvSpPr>
          <p:spPr>
            <a:xfrm>
              <a:off x="645457" y="2735555"/>
              <a:ext cx="5133" cy="54834"/>
            </a:xfrm>
            <a:custGeom>
              <a:avLst/>
              <a:gdLst/>
              <a:ahLst/>
              <a:cxnLst/>
              <a:rect l="l" t="t" r="r" b="b"/>
              <a:pathLst>
                <a:path w="41" h="438" extrusionOk="0">
                  <a:moveTo>
                    <a:pt x="1" y="1"/>
                  </a:moveTo>
                  <a:lnTo>
                    <a:pt x="1" y="21"/>
                  </a:lnTo>
                  <a:lnTo>
                    <a:pt x="1" y="120"/>
                  </a:lnTo>
                  <a:cubicBezTo>
                    <a:pt x="1" y="140"/>
                    <a:pt x="1" y="140"/>
                    <a:pt x="1" y="160"/>
                  </a:cubicBezTo>
                  <a:cubicBezTo>
                    <a:pt x="1" y="160"/>
                    <a:pt x="1" y="160"/>
                    <a:pt x="1" y="179"/>
                  </a:cubicBezTo>
                  <a:lnTo>
                    <a:pt x="1" y="318"/>
                  </a:lnTo>
                  <a:lnTo>
                    <a:pt x="1" y="417"/>
                  </a:lnTo>
                  <a:cubicBezTo>
                    <a:pt x="1" y="417"/>
                    <a:pt x="1" y="417"/>
                    <a:pt x="1" y="437"/>
                  </a:cubicBezTo>
                  <a:lnTo>
                    <a:pt x="21" y="437"/>
                  </a:lnTo>
                  <a:lnTo>
                    <a:pt x="21" y="417"/>
                  </a:lnTo>
                  <a:cubicBezTo>
                    <a:pt x="21" y="397"/>
                    <a:pt x="1" y="397"/>
                    <a:pt x="21" y="397"/>
                  </a:cubicBezTo>
                  <a:cubicBezTo>
                    <a:pt x="40" y="378"/>
                    <a:pt x="40" y="397"/>
                    <a:pt x="40" y="358"/>
                  </a:cubicBezTo>
                  <a:lnTo>
                    <a:pt x="40" y="278"/>
                  </a:lnTo>
                  <a:lnTo>
                    <a:pt x="40" y="219"/>
                  </a:lnTo>
                  <a:cubicBezTo>
                    <a:pt x="40" y="199"/>
                    <a:pt x="40" y="160"/>
                    <a:pt x="40" y="140"/>
                  </a:cubicBezTo>
                  <a:cubicBezTo>
                    <a:pt x="40" y="120"/>
                    <a:pt x="40" y="100"/>
                    <a:pt x="40" y="80"/>
                  </a:cubicBezTo>
                  <a:cubicBezTo>
                    <a:pt x="21" y="41"/>
                    <a:pt x="21" y="2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0"/>
            <p:cNvSpPr/>
            <p:nvPr/>
          </p:nvSpPr>
          <p:spPr>
            <a:xfrm>
              <a:off x="644206" y="2847352"/>
              <a:ext cx="6385" cy="54709"/>
            </a:xfrm>
            <a:custGeom>
              <a:avLst/>
              <a:gdLst/>
              <a:ahLst/>
              <a:cxnLst/>
              <a:rect l="l" t="t" r="r" b="b"/>
              <a:pathLst>
                <a:path w="51" h="437" extrusionOk="0">
                  <a:moveTo>
                    <a:pt x="11" y="0"/>
                  </a:moveTo>
                  <a:cubicBezTo>
                    <a:pt x="11" y="10"/>
                    <a:pt x="6" y="10"/>
                    <a:pt x="3" y="10"/>
                  </a:cubicBezTo>
                  <a:cubicBezTo>
                    <a:pt x="1" y="10"/>
                    <a:pt x="1" y="10"/>
                    <a:pt x="11" y="20"/>
                  </a:cubicBezTo>
                  <a:cubicBezTo>
                    <a:pt x="11" y="60"/>
                    <a:pt x="11" y="99"/>
                    <a:pt x="11" y="119"/>
                  </a:cubicBezTo>
                  <a:cubicBezTo>
                    <a:pt x="11" y="139"/>
                    <a:pt x="11" y="139"/>
                    <a:pt x="11" y="159"/>
                  </a:cubicBezTo>
                  <a:lnTo>
                    <a:pt x="11" y="179"/>
                  </a:lnTo>
                  <a:cubicBezTo>
                    <a:pt x="11" y="218"/>
                    <a:pt x="11" y="278"/>
                    <a:pt x="11" y="318"/>
                  </a:cubicBezTo>
                  <a:cubicBezTo>
                    <a:pt x="31" y="337"/>
                    <a:pt x="31" y="377"/>
                    <a:pt x="31" y="417"/>
                  </a:cubicBezTo>
                  <a:cubicBezTo>
                    <a:pt x="31" y="417"/>
                    <a:pt x="31" y="437"/>
                    <a:pt x="31" y="437"/>
                  </a:cubicBezTo>
                  <a:lnTo>
                    <a:pt x="50" y="437"/>
                  </a:lnTo>
                  <a:lnTo>
                    <a:pt x="50" y="417"/>
                  </a:lnTo>
                  <a:cubicBezTo>
                    <a:pt x="50" y="397"/>
                    <a:pt x="50" y="397"/>
                    <a:pt x="50" y="377"/>
                  </a:cubicBezTo>
                  <a:lnTo>
                    <a:pt x="50" y="298"/>
                  </a:lnTo>
                  <a:lnTo>
                    <a:pt x="50" y="238"/>
                  </a:lnTo>
                  <a:cubicBezTo>
                    <a:pt x="50" y="199"/>
                    <a:pt x="50" y="179"/>
                    <a:pt x="50" y="159"/>
                  </a:cubicBezTo>
                  <a:cubicBezTo>
                    <a:pt x="50" y="139"/>
                    <a:pt x="50" y="119"/>
                    <a:pt x="50" y="80"/>
                  </a:cubicBezTo>
                  <a:cubicBezTo>
                    <a:pt x="31" y="60"/>
                    <a:pt x="31" y="4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0"/>
            <p:cNvSpPr/>
            <p:nvPr/>
          </p:nvSpPr>
          <p:spPr>
            <a:xfrm>
              <a:off x="652969" y="2964031"/>
              <a:ext cx="10015" cy="24913"/>
            </a:xfrm>
            <a:custGeom>
              <a:avLst/>
              <a:gdLst/>
              <a:ahLst/>
              <a:cxnLst/>
              <a:rect l="l" t="t" r="r" b="b"/>
              <a:pathLst>
                <a:path w="80" h="199" extrusionOk="0">
                  <a:moveTo>
                    <a:pt x="0" y="0"/>
                  </a:moveTo>
                  <a:lnTo>
                    <a:pt x="20" y="40"/>
                  </a:lnTo>
                  <a:lnTo>
                    <a:pt x="20" y="60"/>
                  </a:lnTo>
                  <a:lnTo>
                    <a:pt x="20" y="139"/>
                  </a:lnTo>
                  <a:cubicBezTo>
                    <a:pt x="40" y="159"/>
                    <a:pt x="40" y="179"/>
                    <a:pt x="40" y="179"/>
                  </a:cubicBezTo>
                  <a:lnTo>
                    <a:pt x="80" y="179"/>
                  </a:lnTo>
                  <a:cubicBezTo>
                    <a:pt x="80" y="159"/>
                    <a:pt x="80" y="139"/>
                    <a:pt x="60" y="139"/>
                  </a:cubicBezTo>
                  <a:lnTo>
                    <a:pt x="60" y="99"/>
                  </a:lnTo>
                  <a:cubicBezTo>
                    <a:pt x="80" y="99"/>
                    <a:pt x="80" y="80"/>
                    <a:pt x="60" y="60"/>
                  </a:cubicBezTo>
                  <a:lnTo>
                    <a:pt x="40" y="40"/>
                  </a:lnTo>
                  <a:cubicBezTo>
                    <a:pt x="40" y="20"/>
                    <a:pt x="40" y="0"/>
                    <a:pt x="40" y="0"/>
                  </a:cubicBezTo>
                  <a:close/>
                  <a:moveTo>
                    <a:pt x="80" y="179"/>
                  </a:moveTo>
                  <a:lnTo>
                    <a:pt x="60" y="199"/>
                  </a:lnTo>
                  <a:cubicBezTo>
                    <a:pt x="60" y="199"/>
                    <a:pt x="80" y="199"/>
                    <a:pt x="80" y="1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0"/>
            <p:cNvSpPr/>
            <p:nvPr/>
          </p:nvSpPr>
          <p:spPr>
            <a:xfrm>
              <a:off x="747239" y="3078206"/>
              <a:ext cx="10141" cy="57213"/>
            </a:xfrm>
            <a:custGeom>
              <a:avLst/>
              <a:gdLst/>
              <a:ahLst/>
              <a:cxnLst/>
              <a:rect l="l" t="t" r="r" b="b"/>
              <a:pathLst>
                <a:path w="81" h="457" extrusionOk="0">
                  <a:moveTo>
                    <a:pt x="1" y="1"/>
                  </a:moveTo>
                  <a:lnTo>
                    <a:pt x="1" y="20"/>
                  </a:lnTo>
                  <a:lnTo>
                    <a:pt x="21" y="120"/>
                  </a:lnTo>
                  <a:lnTo>
                    <a:pt x="21" y="139"/>
                  </a:lnTo>
                  <a:cubicBezTo>
                    <a:pt x="21" y="159"/>
                    <a:pt x="21" y="159"/>
                    <a:pt x="21" y="159"/>
                  </a:cubicBezTo>
                  <a:lnTo>
                    <a:pt x="21" y="318"/>
                  </a:lnTo>
                  <a:lnTo>
                    <a:pt x="21" y="417"/>
                  </a:lnTo>
                  <a:cubicBezTo>
                    <a:pt x="40" y="437"/>
                    <a:pt x="40" y="437"/>
                    <a:pt x="40" y="457"/>
                  </a:cubicBezTo>
                  <a:lnTo>
                    <a:pt x="60" y="457"/>
                  </a:lnTo>
                  <a:lnTo>
                    <a:pt x="60" y="437"/>
                  </a:lnTo>
                  <a:cubicBezTo>
                    <a:pt x="60" y="417"/>
                    <a:pt x="60" y="417"/>
                    <a:pt x="60" y="397"/>
                  </a:cubicBezTo>
                  <a:lnTo>
                    <a:pt x="60" y="298"/>
                  </a:lnTo>
                  <a:lnTo>
                    <a:pt x="60" y="258"/>
                  </a:lnTo>
                  <a:lnTo>
                    <a:pt x="60" y="239"/>
                  </a:lnTo>
                  <a:cubicBezTo>
                    <a:pt x="80" y="199"/>
                    <a:pt x="80" y="179"/>
                    <a:pt x="60" y="159"/>
                  </a:cubicBezTo>
                  <a:cubicBezTo>
                    <a:pt x="60" y="120"/>
                    <a:pt x="60" y="100"/>
                    <a:pt x="60" y="80"/>
                  </a:cubicBezTo>
                  <a:cubicBezTo>
                    <a:pt x="40" y="40"/>
                    <a:pt x="40" y="2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0"/>
            <p:cNvSpPr/>
            <p:nvPr/>
          </p:nvSpPr>
          <p:spPr>
            <a:xfrm>
              <a:off x="754750" y="3198766"/>
              <a:ext cx="7512" cy="58340"/>
            </a:xfrm>
            <a:custGeom>
              <a:avLst/>
              <a:gdLst/>
              <a:ahLst/>
              <a:cxnLst/>
              <a:rect l="l" t="t" r="r" b="b"/>
              <a:pathLst>
                <a:path w="60" h="466" extrusionOk="0">
                  <a:moveTo>
                    <a:pt x="1" y="1"/>
                  </a:moveTo>
                  <a:cubicBezTo>
                    <a:pt x="0" y="1"/>
                    <a:pt x="0" y="3"/>
                    <a:pt x="0" y="9"/>
                  </a:cubicBezTo>
                  <a:lnTo>
                    <a:pt x="0" y="29"/>
                  </a:lnTo>
                  <a:lnTo>
                    <a:pt x="0" y="128"/>
                  </a:lnTo>
                  <a:cubicBezTo>
                    <a:pt x="0" y="128"/>
                    <a:pt x="0" y="148"/>
                    <a:pt x="0" y="168"/>
                  </a:cubicBezTo>
                  <a:lnTo>
                    <a:pt x="0" y="327"/>
                  </a:lnTo>
                  <a:lnTo>
                    <a:pt x="0" y="426"/>
                  </a:lnTo>
                  <a:cubicBezTo>
                    <a:pt x="0" y="446"/>
                    <a:pt x="0" y="446"/>
                    <a:pt x="0" y="465"/>
                  </a:cubicBezTo>
                  <a:lnTo>
                    <a:pt x="40" y="465"/>
                  </a:lnTo>
                  <a:lnTo>
                    <a:pt x="40" y="446"/>
                  </a:lnTo>
                  <a:cubicBezTo>
                    <a:pt x="40" y="426"/>
                    <a:pt x="40" y="426"/>
                    <a:pt x="40" y="426"/>
                  </a:cubicBezTo>
                  <a:cubicBezTo>
                    <a:pt x="60" y="406"/>
                    <a:pt x="60" y="426"/>
                    <a:pt x="60" y="386"/>
                  </a:cubicBezTo>
                  <a:lnTo>
                    <a:pt x="60" y="287"/>
                  </a:lnTo>
                  <a:lnTo>
                    <a:pt x="60" y="267"/>
                  </a:lnTo>
                  <a:cubicBezTo>
                    <a:pt x="60" y="247"/>
                    <a:pt x="60" y="247"/>
                    <a:pt x="60" y="247"/>
                  </a:cubicBezTo>
                  <a:cubicBezTo>
                    <a:pt x="60" y="208"/>
                    <a:pt x="60" y="188"/>
                    <a:pt x="60" y="168"/>
                  </a:cubicBezTo>
                  <a:cubicBezTo>
                    <a:pt x="40" y="128"/>
                    <a:pt x="40" y="108"/>
                    <a:pt x="40" y="89"/>
                  </a:cubicBezTo>
                  <a:cubicBezTo>
                    <a:pt x="40" y="49"/>
                    <a:pt x="40" y="29"/>
                    <a:pt x="40" y="9"/>
                  </a:cubicBezTo>
                  <a:lnTo>
                    <a:pt x="20" y="9"/>
                  </a:lnTo>
                  <a:cubicBezTo>
                    <a:pt x="7" y="9"/>
                    <a:pt x="2"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0"/>
            <p:cNvSpPr/>
            <p:nvPr/>
          </p:nvSpPr>
          <p:spPr>
            <a:xfrm>
              <a:off x="747239" y="3319075"/>
              <a:ext cx="5133" cy="59717"/>
            </a:xfrm>
            <a:custGeom>
              <a:avLst/>
              <a:gdLst/>
              <a:ahLst/>
              <a:cxnLst/>
              <a:rect l="l" t="t" r="r" b="b"/>
              <a:pathLst>
                <a:path w="41" h="477" extrusionOk="0">
                  <a:moveTo>
                    <a:pt x="1" y="0"/>
                  </a:moveTo>
                  <a:cubicBezTo>
                    <a:pt x="1" y="0"/>
                    <a:pt x="1" y="20"/>
                    <a:pt x="1" y="20"/>
                  </a:cubicBezTo>
                  <a:lnTo>
                    <a:pt x="1" y="40"/>
                  </a:lnTo>
                  <a:lnTo>
                    <a:pt x="1" y="139"/>
                  </a:lnTo>
                  <a:cubicBezTo>
                    <a:pt x="1" y="139"/>
                    <a:pt x="1" y="159"/>
                    <a:pt x="1" y="179"/>
                  </a:cubicBezTo>
                  <a:lnTo>
                    <a:pt x="1" y="337"/>
                  </a:lnTo>
                  <a:lnTo>
                    <a:pt x="1" y="437"/>
                  </a:lnTo>
                  <a:cubicBezTo>
                    <a:pt x="1" y="456"/>
                    <a:pt x="1" y="456"/>
                    <a:pt x="1" y="476"/>
                  </a:cubicBezTo>
                  <a:lnTo>
                    <a:pt x="40" y="476"/>
                  </a:lnTo>
                  <a:lnTo>
                    <a:pt x="21" y="456"/>
                  </a:lnTo>
                  <a:cubicBezTo>
                    <a:pt x="40" y="456"/>
                    <a:pt x="40" y="456"/>
                    <a:pt x="40" y="417"/>
                  </a:cubicBezTo>
                  <a:lnTo>
                    <a:pt x="40" y="318"/>
                  </a:lnTo>
                  <a:lnTo>
                    <a:pt x="40" y="278"/>
                  </a:lnTo>
                  <a:cubicBezTo>
                    <a:pt x="40" y="278"/>
                    <a:pt x="40" y="258"/>
                    <a:pt x="40" y="258"/>
                  </a:cubicBezTo>
                  <a:cubicBezTo>
                    <a:pt x="40" y="218"/>
                    <a:pt x="40" y="199"/>
                    <a:pt x="40" y="179"/>
                  </a:cubicBezTo>
                  <a:lnTo>
                    <a:pt x="40" y="99"/>
                  </a:lnTo>
                  <a:cubicBezTo>
                    <a:pt x="40" y="80"/>
                    <a:pt x="40" y="40"/>
                    <a:pt x="40" y="2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0"/>
            <p:cNvSpPr/>
            <p:nvPr/>
          </p:nvSpPr>
          <p:spPr>
            <a:xfrm>
              <a:off x="724955" y="3440637"/>
              <a:ext cx="7512" cy="15023"/>
            </a:xfrm>
            <a:custGeom>
              <a:avLst/>
              <a:gdLst/>
              <a:ahLst/>
              <a:cxnLst/>
              <a:rect l="l" t="t" r="r" b="b"/>
              <a:pathLst>
                <a:path w="60" h="120" extrusionOk="0">
                  <a:moveTo>
                    <a:pt x="20" y="1"/>
                  </a:moveTo>
                  <a:lnTo>
                    <a:pt x="20" y="41"/>
                  </a:lnTo>
                  <a:lnTo>
                    <a:pt x="0" y="80"/>
                  </a:lnTo>
                  <a:lnTo>
                    <a:pt x="0" y="100"/>
                  </a:lnTo>
                  <a:lnTo>
                    <a:pt x="40" y="120"/>
                  </a:lnTo>
                  <a:lnTo>
                    <a:pt x="60" y="120"/>
                  </a:lnTo>
                  <a:cubicBezTo>
                    <a:pt x="60" y="120"/>
                    <a:pt x="60" y="100"/>
                    <a:pt x="60" y="100"/>
                  </a:cubicBezTo>
                  <a:lnTo>
                    <a:pt x="60" y="80"/>
                  </a:lnTo>
                  <a:cubicBezTo>
                    <a:pt x="60" y="80"/>
                    <a:pt x="60" y="60"/>
                    <a:pt x="60" y="60"/>
                  </a:cubicBezTo>
                  <a:cubicBezTo>
                    <a:pt x="60" y="41"/>
                    <a:pt x="60" y="41"/>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0"/>
            <p:cNvSpPr/>
            <p:nvPr/>
          </p:nvSpPr>
          <p:spPr>
            <a:xfrm>
              <a:off x="680261" y="3076328"/>
              <a:ext cx="12519" cy="59091"/>
            </a:xfrm>
            <a:custGeom>
              <a:avLst/>
              <a:gdLst/>
              <a:ahLst/>
              <a:cxnLst/>
              <a:rect l="l" t="t" r="r" b="b"/>
              <a:pathLst>
                <a:path w="100" h="472" extrusionOk="0">
                  <a:moveTo>
                    <a:pt x="3" y="1"/>
                  </a:moveTo>
                  <a:cubicBezTo>
                    <a:pt x="0" y="1"/>
                    <a:pt x="0" y="6"/>
                    <a:pt x="0" y="16"/>
                  </a:cubicBezTo>
                  <a:lnTo>
                    <a:pt x="0" y="35"/>
                  </a:lnTo>
                  <a:lnTo>
                    <a:pt x="20" y="135"/>
                  </a:lnTo>
                  <a:cubicBezTo>
                    <a:pt x="20" y="135"/>
                    <a:pt x="20" y="154"/>
                    <a:pt x="20" y="154"/>
                  </a:cubicBezTo>
                  <a:lnTo>
                    <a:pt x="20" y="174"/>
                  </a:lnTo>
                  <a:lnTo>
                    <a:pt x="20" y="333"/>
                  </a:lnTo>
                  <a:lnTo>
                    <a:pt x="20" y="432"/>
                  </a:lnTo>
                  <a:cubicBezTo>
                    <a:pt x="40" y="452"/>
                    <a:pt x="40" y="452"/>
                    <a:pt x="40" y="472"/>
                  </a:cubicBezTo>
                  <a:lnTo>
                    <a:pt x="60" y="472"/>
                  </a:lnTo>
                  <a:lnTo>
                    <a:pt x="60" y="452"/>
                  </a:lnTo>
                  <a:cubicBezTo>
                    <a:pt x="80" y="432"/>
                    <a:pt x="99" y="432"/>
                    <a:pt x="80" y="412"/>
                  </a:cubicBezTo>
                  <a:cubicBezTo>
                    <a:pt x="60" y="373"/>
                    <a:pt x="60" y="353"/>
                    <a:pt x="60" y="313"/>
                  </a:cubicBezTo>
                  <a:lnTo>
                    <a:pt x="60" y="273"/>
                  </a:lnTo>
                  <a:cubicBezTo>
                    <a:pt x="60" y="254"/>
                    <a:pt x="60" y="254"/>
                    <a:pt x="60" y="254"/>
                  </a:cubicBezTo>
                  <a:cubicBezTo>
                    <a:pt x="80" y="214"/>
                    <a:pt x="80" y="194"/>
                    <a:pt x="60" y="174"/>
                  </a:cubicBezTo>
                  <a:cubicBezTo>
                    <a:pt x="60" y="135"/>
                    <a:pt x="60" y="115"/>
                    <a:pt x="60" y="95"/>
                  </a:cubicBezTo>
                  <a:cubicBezTo>
                    <a:pt x="40" y="55"/>
                    <a:pt x="40" y="35"/>
                    <a:pt x="40" y="16"/>
                  </a:cubicBezTo>
                  <a:lnTo>
                    <a:pt x="20" y="16"/>
                  </a:lnTo>
                  <a:cubicBezTo>
                    <a:pt x="10" y="6"/>
                    <a:pt x="5"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0"/>
            <p:cNvSpPr/>
            <p:nvPr/>
          </p:nvSpPr>
          <p:spPr>
            <a:xfrm>
              <a:off x="687647" y="3199892"/>
              <a:ext cx="7637" cy="57213"/>
            </a:xfrm>
            <a:custGeom>
              <a:avLst/>
              <a:gdLst/>
              <a:ahLst/>
              <a:cxnLst/>
              <a:rect l="l" t="t" r="r" b="b"/>
              <a:pathLst>
                <a:path w="61" h="457" extrusionOk="0">
                  <a:moveTo>
                    <a:pt x="1" y="0"/>
                  </a:moveTo>
                  <a:lnTo>
                    <a:pt x="1" y="20"/>
                  </a:lnTo>
                  <a:lnTo>
                    <a:pt x="1" y="119"/>
                  </a:lnTo>
                  <a:lnTo>
                    <a:pt x="1" y="139"/>
                  </a:lnTo>
                  <a:lnTo>
                    <a:pt x="1" y="159"/>
                  </a:lnTo>
                  <a:lnTo>
                    <a:pt x="1" y="318"/>
                  </a:lnTo>
                  <a:cubicBezTo>
                    <a:pt x="1" y="357"/>
                    <a:pt x="1" y="377"/>
                    <a:pt x="1" y="417"/>
                  </a:cubicBezTo>
                  <a:cubicBezTo>
                    <a:pt x="1" y="437"/>
                    <a:pt x="1" y="437"/>
                    <a:pt x="1" y="456"/>
                  </a:cubicBezTo>
                  <a:lnTo>
                    <a:pt x="40" y="456"/>
                  </a:lnTo>
                  <a:lnTo>
                    <a:pt x="40" y="437"/>
                  </a:lnTo>
                  <a:cubicBezTo>
                    <a:pt x="40" y="417"/>
                    <a:pt x="40" y="417"/>
                    <a:pt x="40" y="397"/>
                  </a:cubicBezTo>
                  <a:lnTo>
                    <a:pt x="40" y="298"/>
                  </a:lnTo>
                  <a:lnTo>
                    <a:pt x="40" y="258"/>
                  </a:lnTo>
                  <a:lnTo>
                    <a:pt x="40" y="238"/>
                  </a:lnTo>
                  <a:cubicBezTo>
                    <a:pt x="60" y="199"/>
                    <a:pt x="60" y="179"/>
                    <a:pt x="40" y="159"/>
                  </a:cubicBezTo>
                  <a:cubicBezTo>
                    <a:pt x="40" y="119"/>
                    <a:pt x="40" y="99"/>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0"/>
            <p:cNvSpPr/>
            <p:nvPr/>
          </p:nvSpPr>
          <p:spPr>
            <a:xfrm>
              <a:off x="680261" y="3319075"/>
              <a:ext cx="7512" cy="59717"/>
            </a:xfrm>
            <a:custGeom>
              <a:avLst/>
              <a:gdLst/>
              <a:ahLst/>
              <a:cxnLst/>
              <a:rect l="l" t="t" r="r" b="b"/>
              <a:pathLst>
                <a:path w="60" h="477" extrusionOk="0">
                  <a:moveTo>
                    <a:pt x="20" y="0"/>
                  </a:moveTo>
                  <a:lnTo>
                    <a:pt x="20" y="20"/>
                  </a:lnTo>
                  <a:lnTo>
                    <a:pt x="20" y="40"/>
                  </a:lnTo>
                  <a:lnTo>
                    <a:pt x="20" y="139"/>
                  </a:lnTo>
                  <a:cubicBezTo>
                    <a:pt x="20" y="139"/>
                    <a:pt x="20" y="159"/>
                    <a:pt x="20" y="179"/>
                  </a:cubicBezTo>
                  <a:cubicBezTo>
                    <a:pt x="0" y="238"/>
                    <a:pt x="0" y="298"/>
                    <a:pt x="0" y="337"/>
                  </a:cubicBezTo>
                  <a:lnTo>
                    <a:pt x="0" y="437"/>
                  </a:lnTo>
                  <a:cubicBezTo>
                    <a:pt x="0" y="456"/>
                    <a:pt x="0" y="456"/>
                    <a:pt x="0" y="476"/>
                  </a:cubicBezTo>
                  <a:lnTo>
                    <a:pt x="20" y="476"/>
                  </a:lnTo>
                  <a:lnTo>
                    <a:pt x="40" y="456"/>
                  </a:lnTo>
                  <a:cubicBezTo>
                    <a:pt x="60" y="437"/>
                    <a:pt x="60" y="456"/>
                    <a:pt x="60" y="417"/>
                  </a:cubicBezTo>
                  <a:lnTo>
                    <a:pt x="60" y="318"/>
                  </a:lnTo>
                  <a:lnTo>
                    <a:pt x="60" y="278"/>
                  </a:lnTo>
                  <a:cubicBezTo>
                    <a:pt x="60" y="258"/>
                    <a:pt x="60" y="258"/>
                    <a:pt x="60" y="258"/>
                  </a:cubicBezTo>
                  <a:cubicBezTo>
                    <a:pt x="60" y="218"/>
                    <a:pt x="60" y="199"/>
                    <a:pt x="60" y="179"/>
                  </a:cubicBezTo>
                  <a:cubicBezTo>
                    <a:pt x="60" y="159"/>
                    <a:pt x="60" y="119"/>
                    <a:pt x="60" y="99"/>
                  </a:cubicBezTo>
                  <a:cubicBezTo>
                    <a:pt x="60" y="80"/>
                    <a:pt x="60" y="40"/>
                    <a:pt x="60" y="20"/>
                  </a:cubicBezTo>
                  <a:lnTo>
                    <a:pt x="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0"/>
            <p:cNvSpPr/>
            <p:nvPr/>
          </p:nvSpPr>
          <p:spPr>
            <a:xfrm>
              <a:off x="665363" y="3440637"/>
              <a:ext cx="7512" cy="8763"/>
            </a:xfrm>
            <a:custGeom>
              <a:avLst/>
              <a:gdLst/>
              <a:ahLst/>
              <a:cxnLst/>
              <a:rect l="l" t="t" r="r" b="b"/>
              <a:pathLst>
                <a:path w="60" h="70" extrusionOk="0">
                  <a:moveTo>
                    <a:pt x="20" y="1"/>
                  </a:moveTo>
                  <a:lnTo>
                    <a:pt x="20" y="21"/>
                  </a:lnTo>
                  <a:lnTo>
                    <a:pt x="0" y="21"/>
                  </a:lnTo>
                  <a:lnTo>
                    <a:pt x="0" y="41"/>
                  </a:lnTo>
                  <a:cubicBezTo>
                    <a:pt x="0" y="41"/>
                    <a:pt x="0" y="60"/>
                    <a:pt x="0" y="60"/>
                  </a:cubicBezTo>
                  <a:lnTo>
                    <a:pt x="40" y="60"/>
                  </a:lnTo>
                  <a:cubicBezTo>
                    <a:pt x="53" y="60"/>
                    <a:pt x="58" y="69"/>
                    <a:pt x="59" y="69"/>
                  </a:cubicBezTo>
                  <a:cubicBezTo>
                    <a:pt x="60" y="69"/>
                    <a:pt x="60" y="67"/>
                    <a:pt x="60" y="60"/>
                  </a:cubicBezTo>
                  <a:lnTo>
                    <a:pt x="60" y="41"/>
                  </a:lnTo>
                  <a:lnTo>
                    <a:pt x="60" y="21"/>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0"/>
            <p:cNvSpPr/>
            <p:nvPr/>
          </p:nvSpPr>
          <p:spPr>
            <a:xfrm>
              <a:off x="1362935" y="2296131"/>
              <a:ext cx="223594" cy="690311"/>
            </a:xfrm>
            <a:custGeom>
              <a:avLst/>
              <a:gdLst/>
              <a:ahLst/>
              <a:cxnLst/>
              <a:rect l="l" t="t" r="r" b="b"/>
              <a:pathLst>
                <a:path w="1786" h="5514" extrusionOk="0">
                  <a:moveTo>
                    <a:pt x="814" y="1"/>
                  </a:moveTo>
                  <a:cubicBezTo>
                    <a:pt x="1" y="1548"/>
                    <a:pt x="636" y="5514"/>
                    <a:pt x="636" y="5514"/>
                  </a:cubicBezTo>
                  <a:lnTo>
                    <a:pt x="1488" y="5514"/>
                  </a:lnTo>
                  <a:cubicBezTo>
                    <a:pt x="1171" y="3650"/>
                    <a:pt x="1786" y="100"/>
                    <a:pt x="1786" y="100"/>
                  </a:cubicBezTo>
                  <a:lnTo>
                    <a:pt x="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0"/>
            <p:cNvSpPr/>
            <p:nvPr/>
          </p:nvSpPr>
          <p:spPr>
            <a:xfrm>
              <a:off x="1400243" y="2988819"/>
              <a:ext cx="176396" cy="84505"/>
            </a:xfrm>
            <a:custGeom>
              <a:avLst/>
              <a:gdLst/>
              <a:ahLst/>
              <a:cxnLst/>
              <a:rect l="l" t="t" r="r" b="b"/>
              <a:pathLst>
                <a:path w="1409" h="675" extrusionOk="0">
                  <a:moveTo>
                    <a:pt x="0" y="1"/>
                  </a:moveTo>
                  <a:lnTo>
                    <a:pt x="219" y="675"/>
                  </a:lnTo>
                  <a:lnTo>
                    <a:pt x="1270" y="675"/>
                  </a:lnTo>
                  <a:lnTo>
                    <a:pt x="14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0"/>
            <p:cNvSpPr/>
            <p:nvPr/>
          </p:nvSpPr>
          <p:spPr>
            <a:xfrm>
              <a:off x="1432542" y="3073198"/>
              <a:ext cx="149104" cy="444559"/>
            </a:xfrm>
            <a:custGeom>
              <a:avLst/>
              <a:gdLst/>
              <a:ahLst/>
              <a:cxnLst/>
              <a:rect l="l" t="t" r="r" b="b"/>
              <a:pathLst>
                <a:path w="1191" h="3551" extrusionOk="0">
                  <a:moveTo>
                    <a:pt x="179" y="1"/>
                  </a:moveTo>
                  <a:cubicBezTo>
                    <a:pt x="377" y="695"/>
                    <a:pt x="0" y="3551"/>
                    <a:pt x="0" y="3551"/>
                  </a:cubicBezTo>
                  <a:lnTo>
                    <a:pt x="754" y="3154"/>
                  </a:lnTo>
                  <a:cubicBezTo>
                    <a:pt x="1190" y="2559"/>
                    <a:pt x="873" y="1"/>
                    <a:pt x="8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0"/>
            <p:cNvSpPr/>
            <p:nvPr/>
          </p:nvSpPr>
          <p:spPr>
            <a:xfrm>
              <a:off x="1417644" y="2996330"/>
              <a:ext cx="139089" cy="69607"/>
            </a:xfrm>
            <a:custGeom>
              <a:avLst/>
              <a:gdLst/>
              <a:ahLst/>
              <a:cxnLst/>
              <a:rect l="l" t="t" r="r" b="b"/>
              <a:pathLst>
                <a:path w="1111" h="556" extrusionOk="0">
                  <a:moveTo>
                    <a:pt x="0" y="0"/>
                  </a:moveTo>
                  <a:lnTo>
                    <a:pt x="40" y="119"/>
                  </a:lnTo>
                  <a:lnTo>
                    <a:pt x="179" y="555"/>
                  </a:lnTo>
                  <a:lnTo>
                    <a:pt x="1012" y="555"/>
                  </a:lnTo>
                  <a:lnTo>
                    <a:pt x="1071" y="218"/>
                  </a:lnTo>
                  <a:lnTo>
                    <a:pt x="1111" y="40"/>
                  </a:lnTo>
                  <a:lnTo>
                    <a:pt x="1111" y="20"/>
                  </a:lnTo>
                  <a:lnTo>
                    <a:pt x="1091" y="119"/>
                  </a:lnTo>
                  <a:cubicBezTo>
                    <a:pt x="1071" y="139"/>
                    <a:pt x="1071" y="179"/>
                    <a:pt x="1071" y="198"/>
                  </a:cubicBezTo>
                  <a:cubicBezTo>
                    <a:pt x="1051" y="258"/>
                    <a:pt x="1031" y="357"/>
                    <a:pt x="1012" y="417"/>
                  </a:cubicBezTo>
                  <a:lnTo>
                    <a:pt x="992" y="536"/>
                  </a:lnTo>
                  <a:lnTo>
                    <a:pt x="179" y="536"/>
                  </a:lnTo>
                  <a:lnTo>
                    <a:pt x="179" y="496"/>
                  </a:lnTo>
                  <a:cubicBezTo>
                    <a:pt x="159" y="397"/>
                    <a:pt x="139" y="337"/>
                    <a:pt x="119" y="238"/>
                  </a:cubicBezTo>
                  <a:cubicBezTo>
                    <a:pt x="99" y="159"/>
                    <a:pt x="60" y="79"/>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0"/>
            <p:cNvSpPr/>
            <p:nvPr/>
          </p:nvSpPr>
          <p:spPr>
            <a:xfrm>
              <a:off x="1549222" y="2316037"/>
              <a:ext cx="7512" cy="27417"/>
            </a:xfrm>
            <a:custGeom>
              <a:avLst/>
              <a:gdLst/>
              <a:ahLst/>
              <a:cxnLst/>
              <a:rect l="l" t="t" r="r" b="b"/>
              <a:pathLst>
                <a:path w="60" h="219" extrusionOk="0">
                  <a:moveTo>
                    <a:pt x="0" y="0"/>
                  </a:moveTo>
                  <a:lnTo>
                    <a:pt x="0" y="60"/>
                  </a:lnTo>
                  <a:lnTo>
                    <a:pt x="0" y="139"/>
                  </a:lnTo>
                  <a:cubicBezTo>
                    <a:pt x="0" y="159"/>
                    <a:pt x="0" y="179"/>
                    <a:pt x="0" y="199"/>
                  </a:cubicBezTo>
                  <a:lnTo>
                    <a:pt x="0" y="219"/>
                  </a:lnTo>
                  <a:lnTo>
                    <a:pt x="40" y="219"/>
                  </a:lnTo>
                  <a:lnTo>
                    <a:pt x="20" y="199"/>
                  </a:lnTo>
                  <a:cubicBezTo>
                    <a:pt x="40" y="199"/>
                    <a:pt x="40" y="179"/>
                    <a:pt x="40" y="179"/>
                  </a:cubicBezTo>
                  <a:cubicBezTo>
                    <a:pt x="40" y="159"/>
                    <a:pt x="40" y="159"/>
                    <a:pt x="40" y="139"/>
                  </a:cubicBezTo>
                  <a:lnTo>
                    <a:pt x="40" y="119"/>
                  </a:lnTo>
                  <a:cubicBezTo>
                    <a:pt x="60" y="100"/>
                    <a:pt x="60" y="80"/>
                    <a:pt x="40" y="80"/>
                  </a:cubicBezTo>
                  <a:cubicBezTo>
                    <a:pt x="40" y="60"/>
                    <a:pt x="40" y="40"/>
                    <a:pt x="40" y="4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0"/>
            <p:cNvSpPr/>
            <p:nvPr/>
          </p:nvSpPr>
          <p:spPr>
            <a:xfrm>
              <a:off x="1534324" y="2397912"/>
              <a:ext cx="7512" cy="56587"/>
            </a:xfrm>
            <a:custGeom>
              <a:avLst/>
              <a:gdLst/>
              <a:ahLst/>
              <a:cxnLst/>
              <a:rect l="l" t="t" r="r" b="b"/>
              <a:pathLst>
                <a:path w="60" h="452" extrusionOk="0">
                  <a:moveTo>
                    <a:pt x="20" y="1"/>
                  </a:moveTo>
                  <a:cubicBezTo>
                    <a:pt x="20" y="21"/>
                    <a:pt x="20" y="21"/>
                    <a:pt x="20" y="21"/>
                  </a:cubicBezTo>
                  <a:lnTo>
                    <a:pt x="20" y="40"/>
                  </a:lnTo>
                  <a:lnTo>
                    <a:pt x="20" y="140"/>
                  </a:lnTo>
                  <a:cubicBezTo>
                    <a:pt x="20" y="140"/>
                    <a:pt x="20" y="159"/>
                    <a:pt x="20" y="159"/>
                  </a:cubicBezTo>
                  <a:lnTo>
                    <a:pt x="20" y="179"/>
                  </a:lnTo>
                  <a:cubicBezTo>
                    <a:pt x="0" y="219"/>
                    <a:pt x="0" y="278"/>
                    <a:pt x="0" y="318"/>
                  </a:cubicBezTo>
                  <a:cubicBezTo>
                    <a:pt x="0" y="358"/>
                    <a:pt x="0" y="378"/>
                    <a:pt x="0" y="417"/>
                  </a:cubicBezTo>
                  <a:cubicBezTo>
                    <a:pt x="0" y="417"/>
                    <a:pt x="0" y="437"/>
                    <a:pt x="0" y="437"/>
                  </a:cubicBezTo>
                  <a:cubicBezTo>
                    <a:pt x="10" y="447"/>
                    <a:pt x="15" y="452"/>
                    <a:pt x="20" y="452"/>
                  </a:cubicBezTo>
                  <a:cubicBezTo>
                    <a:pt x="25" y="452"/>
                    <a:pt x="30" y="447"/>
                    <a:pt x="40" y="437"/>
                  </a:cubicBezTo>
                  <a:lnTo>
                    <a:pt x="20" y="417"/>
                  </a:lnTo>
                  <a:cubicBezTo>
                    <a:pt x="40" y="417"/>
                    <a:pt x="40" y="417"/>
                    <a:pt x="40" y="397"/>
                  </a:cubicBezTo>
                  <a:lnTo>
                    <a:pt x="40" y="298"/>
                  </a:lnTo>
                  <a:lnTo>
                    <a:pt x="40" y="259"/>
                  </a:lnTo>
                  <a:cubicBezTo>
                    <a:pt x="40" y="259"/>
                    <a:pt x="40" y="259"/>
                    <a:pt x="40" y="239"/>
                  </a:cubicBezTo>
                  <a:cubicBezTo>
                    <a:pt x="60" y="219"/>
                    <a:pt x="60" y="199"/>
                    <a:pt x="60" y="159"/>
                  </a:cubicBezTo>
                  <a:cubicBezTo>
                    <a:pt x="60" y="140"/>
                    <a:pt x="60" y="120"/>
                    <a:pt x="60" y="100"/>
                  </a:cubicBezTo>
                  <a:cubicBezTo>
                    <a:pt x="60" y="80"/>
                    <a:pt x="60" y="40"/>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0"/>
            <p:cNvSpPr/>
            <p:nvPr/>
          </p:nvSpPr>
          <p:spPr>
            <a:xfrm>
              <a:off x="1521930" y="2512213"/>
              <a:ext cx="5008" cy="52205"/>
            </a:xfrm>
            <a:custGeom>
              <a:avLst/>
              <a:gdLst/>
              <a:ahLst/>
              <a:cxnLst/>
              <a:rect l="l" t="t" r="r" b="b"/>
              <a:pathLst>
                <a:path w="40" h="417" extrusionOk="0">
                  <a:moveTo>
                    <a:pt x="0" y="0"/>
                  </a:moveTo>
                  <a:lnTo>
                    <a:pt x="0" y="20"/>
                  </a:lnTo>
                  <a:lnTo>
                    <a:pt x="0" y="119"/>
                  </a:lnTo>
                  <a:cubicBezTo>
                    <a:pt x="0" y="119"/>
                    <a:pt x="0" y="139"/>
                    <a:pt x="0" y="139"/>
                  </a:cubicBezTo>
                  <a:cubicBezTo>
                    <a:pt x="0" y="139"/>
                    <a:pt x="0" y="159"/>
                    <a:pt x="0" y="159"/>
                  </a:cubicBezTo>
                  <a:lnTo>
                    <a:pt x="0" y="298"/>
                  </a:lnTo>
                  <a:lnTo>
                    <a:pt x="0" y="397"/>
                  </a:lnTo>
                  <a:cubicBezTo>
                    <a:pt x="0" y="397"/>
                    <a:pt x="0" y="417"/>
                    <a:pt x="0" y="417"/>
                  </a:cubicBezTo>
                  <a:lnTo>
                    <a:pt x="20" y="417"/>
                  </a:lnTo>
                  <a:lnTo>
                    <a:pt x="20" y="397"/>
                  </a:lnTo>
                  <a:cubicBezTo>
                    <a:pt x="40" y="397"/>
                    <a:pt x="40" y="397"/>
                    <a:pt x="40" y="377"/>
                  </a:cubicBezTo>
                  <a:lnTo>
                    <a:pt x="40" y="278"/>
                  </a:lnTo>
                  <a:lnTo>
                    <a:pt x="40" y="238"/>
                  </a:lnTo>
                  <a:cubicBezTo>
                    <a:pt x="40" y="238"/>
                    <a:pt x="40" y="218"/>
                    <a:pt x="40" y="218"/>
                  </a:cubicBezTo>
                  <a:cubicBezTo>
                    <a:pt x="40" y="198"/>
                    <a:pt x="40" y="179"/>
                    <a:pt x="40" y="159"/>
                  </a:cubicBezTo>
                  <a:cubicBezTo>
                    <a:pt x="40" y="119"/>
                    <a:pt x="40" y="99"/>
                    <a:pt x="40" y="79"/>
                  </a:cubicBezTo>
                  <a:cubicBezTo>
                    <a:pt x="40" y="6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0"/>
            <p:cNvSpPr/>
            <p:nvPr/>
          </p:nvSpPr>
          <p:spPr>
            <a:xfrm>
              <a:off x="1514418" y="2623884"/>
              <a:ext cx="5133" cy="52205"/>
            </a:xfrm>
            <a:custGeom>
              <a:avLst/>
              <a:gdLst/>
              <a:ahLst/>
              <a:cxnLst/>
              <a:rect l="l" t="t" r="r" b="b"/>
              <a:pathLst>
                <a:path w="41" h="417" extrusionOk="0">
                  <a:moveTo>
                    <a:pt x="1" y="0"/>
                  </a:moveTo>
                  <a:lnTo>
                    <a:pt x="1" y="20"/>
                  </a:lnTo>
                  <a:cubicBezTo>
                    <a:pt x="1" y="40"/>
                    <a:pt x="1" y="80"/>
                    <a:pt x="1" y="119"/>
                  </a:cubicBezTo>
                  <a:cubicBezTo>
                    <a:pt x="1" y="119"/>
                    <a:pt x="1" y="139"/>
                    <a:pt x="1" y="139"/>
                  </a:cubicBezTo>
                  <a:lnTo>
                    <a:pt x="1" y="159"/>
                  </a:lnTo>
                  <a:lnTo>
                    <a:pt x="1" y="298"/>
                  </a:lnTo>
                  <a:lnTo>
                    <a:pt x="1" y="397"/>
                  </a:lnTo>
                  <a:cubicBezTo>
                    <a:pt x="1" y="397"/>
                    <a:pt x="1" y="417"/>
                    <a:pt x="1" y="417"/>
                  </a:cubicBezTo>
                  <a:lnTo>
                    <a:pt x="20" y="417"/>
                  </a:lnTo>
                  <a:lnTo>
                    <a:pt x="20" y="397"/>
                  </a:lnTo>
                  <a:cubicBezTo>
                    <a:pt x="40" y="397"/>
                    <a:pt x="40" y="397"/>
                    <a:pt x="40" y="357"/>
                  </a:cubicBezTo>
                  <a:lnTo>
                    <a:pt x="40" y="278"/>
                  </a:lnTo>
                  <a:lnTo>
                    <a:pt x="40" y="238"/>
                  </a:lnTo>
                  <a:cubicBezTo>
                    <a:pt x="40" y="238"/>
                    <a:pt x="40" y="219"/>
                    <a:pt x="40" y="219"/>
                  </a:cubicBezTo>
                  <a:cubicBezTo>
                    <a:pt x="40" y="199"/>
                    <a:pt x="40" y="159"/>
                    <a:pt x="40" y="139"/>
                  </a:cubicBezTo>
                  <a:lnTo>
                    <a:pt x="40" y="80"/>
                  </a:ln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0"/>
            <p:cNvSpPr/>
            <p:nvPr/>
          </p:nvSpPr>
          <p:spPr>
            <a:xfrm>
              <a:off x="1509410" y="2735555"/>
              <a:ext cx="5133" cy="54834"/>
            </a:xfrm>
            <a:custGeom>
              <a:avLst/>
              <a:gdLst/>
              <a:ahLst/>
              <a:cxnLst/>
              <a:rect l="l" t="t" r="r" b="b"/>
              <a:pathLst>
                <a:path w="41" h="438" extrusionOk="0">
                  <a:moveTo>
                    <a:pt x="1" y="1"/>
                  </a:moveTo>
                  <a:cubicBezTo>
                    <a:pt x="1" y="21"/>
                    <a:pt x="1" y="21"/>
                    <a:pt x="1" y="21"/>
                  </a:cubicBezTo>
                  <a:lnTo>
                    <a:pt x="1" y="120"/>
                  </a:lnTo>
                  <a:cubicBezTo>
                    <a:pt x="1" y="140"/>
                    <a:pt x="1" y="140"/>
                    <a:pt x="1" y="160"/>
                  </a:cubicBezTo>
                  <a:cubicBezTo>
                    <a:pt x="1" y="160"/>
                    <a:pt x="1" y="160"/>
                    <a:pt x="1" y="179"/>
                  </a:cubicBezTo>
                  <a:lnTo>
                    <a:pt x="1" y="318"/>
                  </a:lnTo>
                  <a:lnTo>
                    <a:pt x="1" y="417"/>
                  </a:lnTo>
                  <a:cubicBezTo>
                    <a:pt x="1" y="417"/>
                    <a:pt x="1" y="417"/>
                    <a:pt x="1" y="437"/>
                  </a:cubicBezTo>
                  <a:lnTo>
                    <a:pt x="41" y="437"/>
                  </a:lnTo>
                  <a:lnTo>
                    <a:pt x="21" y="417"/>
                  </a:lnTo>
                  <a:cubicBezTo>
                    <a:pt x="21" y="397"/>
                    <a:pt x="1" y="397"/>
                    <a:pt x="21" y="397"/>
                  </a:cubicBezTo>
                  <a:cubicBezTo>
                    <a:pt x="41" y="378"/>
                    <a:pt x="41" y="397"/>
                    <a:pt x="41" y="358"/>
                  </a:cubicBezTo>
                  <a:lnTo>
                    <a:pt x="41" y="278"/>
                  </a:lnTo>
                  <a:lnTo>
                    <a:pt x="41" y="259"/>
                  </a:lnTo>
                  <a:cubicBezTo>
                    <a:pt x="41" y="239"/>
                    <a:pt x="41" y="239"/>
                    <a:pt x="41" y="219"/>
                  </a:cubicBezTo>
                  <a:cubicBezTo>
                    <a:pt x="41" y="199"/>
                    <a:pt x="41" y="179"/>
                    <a:pt x="41" y="160"/>
                  </a:cubicBezTo>
                  <a:cubicBezTo>
                    <a:pt x="41" y="140"/>
                    <a:pt x="41" y="100"/>
                    <a:pt x="41" y="80"/>
                  </a:cubicBezTo>
                  <a:cubicBezTo>
                    <a:pt x="41" y="60"/>
                    <a:pt x="41" y="4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0"/>
            <p:cNvSpPr/>
            <p:nvPr/>
          </p:nvSpPr>
          <p:spPr>
            <a:xfrm>
              <a:off x="1511914" y="2847352"/>
              <a:ext cx="7637" cy="54709"/>
            </a:xfrm>
            <a:custGeom>
              <a:avLst/>
              <a:gdLst/>
              <a:ahLst/>
              <a:cxnLst/>
              <a:rect l="l" t="t" r="r" b="b"/>
              <a:pathLst>
                <a:path w="61" h="437" extrusionOk="0">
                  <a:moveTo>
                    <a:pt x="1" y="0"/>
                  </a:moveTo>
                  <a:cubicBezTo>
                    <a:pt x="1" y="20"/>
                    <a:pt x="1" y="20"/>
                    <a:pt x="1" y="20"/>
                  </a:cubicBezTo>
                  <a:lnTo>
                    <a:pt x="1" y="119"/>
                  </a:lnTo>
                  <a:cubicBezTo>
                    <a:pt x="1" y="139"/>
                    <a:pt x="1" y="139"/>
                    <a:pt x="1" y="159"/>
                  </a:cubicBezTo>
                  <a:lnTo>
                    <a:pt x="1" y="179"/>
                  </a:lnTo>
                  <a:lnTo>
                    <a:pt x="1" y="318"/>
                  </a:lnTo>
                  <a:lnTo>
                    <a:pt x="1" y="417"/>
                  </a:lnTo>
                  <a:cubicBezTo>
                    <a:pt x="1" y="417"/>
                    <a:pt x="1" y="437"/>
                    <a:pt x="21" y="437"/>
                  </a:cubicBezTo>
                  <a:lnTo>
                    <a:pt x="40" y="437"/>
                  </a:lnTo>
                  <a:lnTo>
                    <a:pt x="40" y="417"/>
                  </a:lnTo>
                  <a:cubicBezTo>
                    <a:pt x="60" y="397"/>
                    <a:pt x="60" y="397"/>
                    <a:pt x="60" y="377"/>
                  </a:cubicBezTo>
                  <a:lnTo>
                    <a:pt x="60" y="298"/>
                  </a:lnTo>
                  <a:lnTo>
                    <a:pt x="60" y="238"/>
                  </a:lnTo>
                  <a:cubicBezTo>
                    <a:pt x="60" y="199"/>
                    <a:pt x="60" y="179"/>
                    <a:pt x="60" y="159"/>
                  </a:cubicBezTo>
                  <a:cubicBezTo>
                    <a:pt x="40" y="139"/>
                    <a:pt x="40" y="119"/>
                    <a:pt x="40" y="80"/>
                  </a:cubicBezTo>
                  <a:cubicBezTo>
                    <a:pt x="40" y="60"/>
                    <a:pt x="40" y="4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0"/>
            <p:cNvSpPr/>
            <p:nvPr/>
          </p:nvSpPr>
          <p:spPr>
            <a:xfrm>
              <a:off x="1519426" y="2964031"/>
              <a:ext cx="10015" cy="24913"/>
            </a:xfrm>
            <a:custGeom>
              <a:avLst/>
              <a:gdLst/>
              <a:ahLst/>
              <a:cxnLst/>
              <a:rect l="l" t="t" r="r" b="b"/>
              <a:pathLst>
                <a:path w="80" h="199" extrusionOk="0">
                  <a:moveTo>
                    <a:pt x="0" y="0"/>
                  </a:moveTo>
                  <a:lnTo>
                    <a:pt x="0" y="40"/>
                  </a:lnTo>
                  <a:lnTo>
                    <a:pt x="0" y="60"/>
                  </a:lnTo>
                  <a:lnTo>
                    <a:pt x="20" y="139"/>
                  </a:lnTo>
                  <a:cubicBezTo>
                    <a:pt x="20" y="159"/>
                    <a:pt x="40" y="179"/>
                    <a:pt x="40" y="179"/>
                  </a:cubicBezTo>
                  <a:lnTo>
                    <a:pt x="60" y="179"/>
                  </a:lnTo>
                  <a:cubicBezTo>
                    <a:pt x="60" y="199"/>
                    <a:pt x="60" y="199"/>
                    <a:pt x="60" y="199"/>
                  </a:cubicBezTo>
                  <a:lnTo>
                    <a:pt x="80" y="179"/>
                  </a:lnTo>
                  <a:cubicBezTo>
                    <a:pt x="60" y="159"/>
                    <a:pt x="60" y="139"/>
                    <a:pt x="60" y="139"/>
                  </a:cubicBezTo>
                  <a:lnTo>
                    <a:pt x="60" y="99"/>
                  </a:lnTo>
                  <a:cubicBezTo>
                    <a:pt x="60" y="99"/>
                    <a:pt x="60" y="80"/>
                    <a:pt x="60" y="60"/>
                  </a:cubicBezTo>
                  <a:cubicBezTo>
                    <a:pt x="60" y="60"/>
                    <a:pt x="40" y="40"/>
                    <a:pt x="40" y="40"/>
                  </a:cubicBezTo>
                  <a:cubicBezTo>
                    <a:pt x="40" y="2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0"/>
            <p:cNvSpPr/>
            <p:nvPr/>
          </p:nvSpPr>
          <p:spPr>
            <a:xfrm>
              <a:off x="1469724" y="2316037"/>
              <a:ext cx="5133" cy="27417"/>
            </a:xfrm>
            <a:custGeom>
              <a:avLst/>
              <a:gdLst/>
              <a:ahLst/>
              <a:cxnLst/>
              <a:rect l="l" t="t" r="r" b="b"/>
              <a:pathLst>
                <a:path w="41" h="219" extrusionOk="0">
                  <a:moveTo>
                    <a:pt x="1" y="0"/>
                  </a:moveTo>
                  <a:cubicBezTo>
                    <a:pt x="1" y="20"/>
                    <a:pt x="1" y="40"/>
                    <a:pt x="1" y="60"/>
                  </a:cubicBezTo>
                  <a:lnTo>
                    <a:pt x="1" y="139"/>
                  </a:lnTo>
                  <a:cubicBezTo>
                    <a:pt x="1" y="159"/>
                    <a:pt x="1" y="179"/>
                    <a:pt x="1" y="199"/>
                  </a:cubicBezTo>
                  <a:cubicBezTo>
                    <a:pt x="1" y="199"/>
                    <a:pt x="1" y="199"/>
                    <a:pt x="1" y="219"/>
                  </a:cubicBezTo>
                  <a:lnTo>
                    <a:pt x="21" y="219"/>
                  </a:lnTo>
                  <a:cubicBezTo>
                    <a:pt x="40" y="219"/>
                    <a:pt x="40" y="219"/>
                    <a:pt x="40" y="199"/>
                  </a:cubicBezTo>
                  <a:lnTo>
                    <a:pt x="40" y="159"/>
                  </a:lnTo>
                  <a:lnTo>
                    <a:pt x="40" y="119"/>
                  </a:lnTo>
                  <a:cubicBezTo>
                    <a:pt x="40" y="100"/>
                    <a:pt x="40" y="100"/>
                    <a:pt x="40" y="80"/>
                  </a:cubicBezTo>
                  <a:cubicBezTo>
                    <a:pt x="21" y="80"/>
                    <a:pt x="21" y="60"/>
                    <a:pt x="40" y="40"/>
                  </a:cubicBezTo>
                  <a:cubicBezTo>
                    <a:pt x="21" y="40"/>
                    <a:pt x="21"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0"/>
            <p:cNvSpPr/>
            <p:nvPr/>
          </p:nvSpPr>
          <p:spPr>
            <a:xfrm>
              <a:off x="1452323" y="2397912"/>
              <a:ext cx="10141" cy="54834"/>
            </a:xfrm>
            <a:custGeom>
              <a:avLst/>
              <a:gdLst/>
              <a:ahLst/>
              <a:cxnLst/>
              <a:rect l="l" t="t" r="r" b="b"/>
              <a:pathLst>
                <a:path w="81" h="438" extrusionOk="0">
                  <a:moveTo>
                    <a:pt x="21" y="1"/>
                  </a:moveTo>
                  <a:cubicBezTo>
                    <a:pt x="21" y="21"/>
                    <a:pt x="21" y="21"/>
                    <a:pt x="21" y="21"/>
                  </a:cubicBezTo>
                  <a:lnTo>
                    <a:pt x="21" y="40"/>
                  </a:lnTo>
                  <a:lnTo>
                    <a:pt x="21" y="140"/>
                  </a:lnTo>
                  <a:cubicBezTo>
                    <a:pt x="21" y="140"/>
                    <a:pt x="21" y="159"/>
                    <a:pt x="21" y="159"/>
                  </a:cubicBezTo>
                  <a:lnTo>
                    <a:pt x="21" y="179"/>
                  </a:lnTo>
                  <a:cubicBezTo>
                    <a:pt x="21" y="219"/>
                    <a:pt x="21" y="278"/>
                    <a:pt x="21" y="318"/>
                  </a:cubicBezTo>
                  <a:lnTo>
                    <a:pt x="21" y="417"/>
                  </a:lnTo>
                  <a:cubicBezTo>
                    <a:pt x="1" y="417"/>
                    <a:pt x="1" y="437"/>
                    <a:pt x="21" y="437"/>
                  </a:cubicBezTo>
                  <a:lnTo>
                    <a:pt x="41" y="437"/>
                  </a:lnTo>
                  <a:lnTo>
                    <a:pt x="41" y="417"/>
                  </a:lnTo>
                  <a:cubicBezTo>
                    <a:pt x="60" y="417"/>
                    <a:pt x="60" y="417"/>
                    <a:pt x="60" y="397"/>
                  </a:cubicBezTo>
                  <a:lnTo>
                    <a:pt x="60" y="298"/>
                  </a:lnTo>
                  <a:lnTo>
                    <a:pt x="60" y="259"/>
                  </a:lnTo>
                  <a:cubicBezTo>
                    <a:pt x="60" y="259"/>
                    <a:pt x="60" y="259"/>
                    <a:pt x="60" y="239"/>
                  </a:cubicBezTo>
                  <a:cubicBezTo>
                    <a:pt x="80" y="219"/>
                    <a:pt x="80" y="199"/>
                    <a:pt x="60" y="159"/>
                  </a:cubicBezTo>
                  <a:cubicBezTo>
                    <a:pt x="60" y="140"/>
                    <a:pt x="60" y="120"/>
                    <a:pt x="60" y="100"/>
                  </a:cubicBezTo>
                  <a:cubicBezTo>
                    <a:pt x="60" y="80"/>
                    <a:pt x="60" y="40"/>
                    <a:pt x="60" y="21"/>
                  </a:cubicBezTo>
                  <a:cubicBezTo>
                    <a:pt x="60" y="21"/>
                    <a:pt x="60" y="2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0"/>
            <p:cNvSpPr/>
            <p:nvPr/>
          </p:nvSpPr>
          <p:spPr>
            <a:xfrm>
              <a:off x="1442432" y="2512213"/>
              <a:ext cx="5133" cy="52205"/>
            </a:xfrm>
            <a:custGeom>
              <a:avLst/>
              <a:gdLst/>
              <a:ahLst/>
              <a:cxnLst/>
              <a:rect l="l" t="t" r="r" b="b"/>
              <a:pathLst>
                <a:path w="41" h="417" extrusionOk="0">
                  <a:moveTo>
                    <a:pt x="1" y="0"/>
                  </a:moveTo>
                  <a:lnTo>
                    <a:pt x="1" y="20"/>
                  </a:lnTo>
                  <a:lnTo>
                    <a:pt x="1" y="119"/>
                  </a:lnTo>
                  <a:cubicBezTo>
                    <a:pt x="1" y="119"/>
                    <a:pt x="1" y="139"/>
                    <a:pt x="1" y="139"/>
                  </a:cubicBezTo>
                  <a:lnTo>
                    <a:pt x="1" y="159"/>
                  </a:lnTo>
                  <a:lnTo>
                    <a:pt x="1" y="298"/>
                  </a:lnTo>
                  <a:lnTo>
                    <a:pt x="1" y="397"/>
                  </a:lnTo>
                  <a:cubicBezTo>
                    <a:pt x="1" y="397"/>
                    <a:pt x="1" y="417"/>
                    <a:pt x="1" y="417"/>
                  </a:cubicBezTo>
                  <a:lnTo>
                    <a:pt x="20" y="417"/>
                  </a:lnTo>
                  <a:lnTo>
                    <a:pt x="20" y="397"/>
                  </a:lnTo>
                  <a:cubicBezTo>
                    <a:pt x="40" y="397"/>
                    <a:pt x="40" y="397"/>
                    <a:pt x="40" y="377"/>
                  </a:cubicBezTo>
                  <a:lnTo>
                    <a:pt x="40" y="278"/>
                  </a:lnTo>
                  <a:lnTo>
                    <a:pt x="40" y="218"/>
                  </a:lnTo>
                  <a:cubicBezTo>
                    <a:pt x="40" y="198"/>
                    <a:pt x="40" y="179"/>
                    <a:pt x="40" y="159"/>
                  </a:cubicBezTo>
                  <a:lnTo>
                    <a:pt x="40" y="79"/>
                  </a:lnTo>
                  <a:cubicBezTo>
                    <a:pt x="40" y="6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0"/>
            <p:cNvSpPr/>
            <p:nvPr/>
          </p:nvSpPr>
          <p:spPr>
            <a:xfrm>
              <a:off x="1432542" y="2623884"/>
              <a:ext cx="5008" cy="52205"/>
            </a:xfrm>
            <a:custGeom>
              <a:avLst/>
              <a:gdLst/>
              <a:ahLst/>
              <a:cxnLst/>
              <a:rect l="l" t="t" r="r" b="b"/>
              <a:pathLst>
                <a:path w="40" h="417" extrusionOk="0">
                  <a:moveTo>
                    <a:pt x="0" y="0"/>
                  </a:moveTo>
                  <a:lnTo>
                    <a:pt x="0" y="20"/>
                  </a:lnTo>
                  <a:lnTo>
                    <a:pt x="0" y="119"/>
                  </a:lnTo>
                  <a:cubicBezTo>
                    <a:pt x="0" y="119"/>
                    <a:pt x="0" y="139"/>
                    <a:pt x="0" y="139"/>
                  </a:cubicBezTo>
                  <a:lnTo>
                    <a:pt x="0" y="159"/>
                  </a:lnTo>
                  <a:lnTo>
                    <a:pt x="0" y="298"/>
                  </a:lnTo>
                  <a:lnTo>
                    <a:pt x="0" y="397"/>
                  </a:lnTo>
                  <a:cubicBezTo>
                    <a:pt x="0" y="397"/>
                    <a:pt x="0" y="417"/>
                    <a:pt x="0" y="417"/>
                  </a:cubicBezTo>
                  <a:lnTo>
                    <a:pt x="20" y="417"/>
                  </a:lnTo>
                  <a:lnTo>
                    <a:pt x="20" y="397"/>
                  </a:lnTo>
                  <a:cubicBezTo>
                    <a:pt x="40" y="397"/>
                    <a:pt x="40" y="377"/>
                    <a:pt x="40" y="357"/>
                  </a:cubicBezTo>
                  <a:lnTo>
                    <a:pt x="40" y="238"/>
                  </a:lnTo>
                  <a:lnTo>
                    <a:pt x="40" y="219"/>
                  </a:lnTo>
                  <a:cubicBezTo>
                    <a:pt x="40" y="199"/>
                    <a:pt x="40" y="159"/>
                    <a:pt x="40" y="139"/>
                  </a:cubicBezTo>
                  <a:cubicBezTo>
                    <a:pt x="40" y="119"/>
                    <a:pt x="40" y="100"/>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0"/>
            <p:cNvSpPr/>
            <p:nvPr/>
          </p:nvSpPr>
          <p:spPr>
            <a:xfrm>
              <a:off x="1427535" y="2735555"/>
              <a:ext cx="7637" cy="54834"/>
            </a:xfrm>
            <a:custGeom>
              <a:avLst/>
              <a:gdLst/>
              <a:ahLst/>
              <a:cxnLst/>
              <a:rect l="l" t="t" r="r" b="b"/>
              <a:pathLst>
                <a:path w="61" h="438" extrusionOk="0">
                  <a:moveTo>
                    <a:pt x="20" y="1"/>
                  </a:moveTo>
                  <a:lnTo>
                    <a:pt x="20" y="21"/>
                  </a:lnTo>
                  <a:lnTo>
                    <a:pt x="20" y="120"/>
                  </a:lnTo>
                  <a:cubicBezTo>
                    <a:pt x="20" y="140"/>
                    <a:pt x="20" y="140"/>
                    <a:pt x="20" y="160"/>
                  </a:cubicBezTo>
                  <a:lnTo>
                    <a:pt x="20" y="179"/>
                  </a:lnTo>
                  <a:lnTo>
                    <a:pt x="20" y="318"/>
                  </a:lnTo>
                  <a:lnTo>
                    <a:pt x="20" y="417"/>
                  </a:lnTo>
                  <a:cubicBezTo>
                    <a:pt x="1" y="417"/>
                    <a:pt x="1" y="417"/>
                    <a:pt x="20" y="437"/>
                  </a:cubicBezTo>
                  <a:lnTo>
                    <a:pt x="40" y="437"/>
                  </a:lnTo>
                  <a:lnTo>
                    <a:pt x="40" y="417"/>
                  </a:lnTo>
                  <a:cubicBezTo>
                    <a:pt x="40" y="397"/>
                    <a:pt x="20" y="397"/>
                    <a:pt x="40" y="397"/>
                  </a:cubicBezTo>
                  <a:cubicBezTo>
                    <a:pt x="60" y="378"/>
                    <a:pt x="60" y="397"/>
                    <a:pt x="60" y="358"/>
                  </a:cubicBezTo>
                  <a:lnTo>
                    <a:pt x="60" y="278"/>
                  </a:lnTo>
                  <a:lnTo>
                    <a:pt x="60" y="259"/>
                  </a:lnTo>
                  <a:cubicBezTo>
                    <a:pt x="40" y="239"/>
                    <a:pt x="40" y="239"/>
                    <a:pt x="60" y="219"/>
                  </a:cubicBezTo>
                  <a:cubicBezTo>
                    <a:pt x="60" y="199"/>
                    <a:pt x="60" y="179"/>
                    <a:pt x="60" y="160"/>
                  </a:cubicBezTo>
                  <a:cubicBezTo>
                    <a:pt x="40" y="140"/>
                    <a:pt x="40" y="100"/>
                    <a:pt x="60" y="80"/>
                  </a:cubicBezTo>
                  <a:cubicBezTo>
                    <a:pt x="40" y="60"/>
                    <a:pt x="40" y="4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0"/>
            <p:cNvSpPr/>
            <p:nvPr/>
          </p:nvSpPr>
          <p:spPr>
            <a:xfrm>
              <a:off x="1432542" y="2847352"/>
              <a:ext cx="7512" cy="54709"/>
            </a:xfrm>
            <a:custGeom>
              <a:avLst/>
              <a:gdLst/>
              <a:ahLst/>
              <a:cxnLst/>
              <a:rect l="l" t="t" r="r" b="b"/>
              <a:pathLst>
                <a:path w="60" h="437" extrusionOk="0">
                  <a:moveTo>
                    <a:pt x="0" y="0"/>
                  </a:moveTo>
                  <a:lnTo>
                    <a:pt x="0" y="20"/>
                  </a:lnTo>
                  <a:lnTo>
                    <a:pt x="0" y="119"/>
                  </a:lnTo>
                  <a:cubicBezTo>
                    <a:pt x="0" y="139"/>
                    <a:pt x="0" y="139"/>
                    <a:pt x="0" y="159"/>
                  </a:cubicBezTo>
                  <a:cubicBezTo>
                    <a:pt x="0" y="159"/>
                    <a:pt x="0" y="159"/>
                    <a:pt x="0" y="179"/>
                  </a:cubicBezTo>
                  <a:lnTo>
                    <a:pt x="0" y="318"/>
                  </a:lnTo>
                  <a:lnTo>
                    <a:pt x="0" y="417"/>
                  </a:lnTo>
                  <a:cubicBezTo>
                    <a:pt x="0" y="417"/>
                    <a:pt x="0" y="437"/>
                    <a:pt x="0" y="437"/>
                  </a:cubicBezTo>
                  <a:lnTo>
                    <a:pt x="20" y="437"/>
                  </a:lnTo>
                  <a:lnTo>
                    <a:pt x="40" y="417"/>
                  </a:lnTo>
                  <a:cubicBezTo>
                    <a:pt x="60" y="397"/>
                    <a:pt x="60" y="397"/>
                    <a:pt x="60" y="377"/>
                  </a:cubicBezTo>
                  <a:lnTo>
                    <a:pt x="60" y="298"/>
                  </a:lnTo>
                  <a:lnTo>
                    <a:pt x="60" y="238"/>
                  </a:lnTo>
                  <a:cubicBezTo>
                    <a:pt x="60" y="199"/>
                    <a:pt x="60" y="179"/>
                    <a:pt x="60" y="159"/>
                  </a:cubicBezTo>
                  <a:cubicBezTo>
                    <a:pt x="40" y="139"/>
                    <a:pt x="40" y="119"/>
                    <a:pt x="40" y="80"/>
                  </a:cubicBezTo>
                  <a:cubicBezTo>
                    <a:pt x="40" y="60"/>
                    <a:pt x="40" y="4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0"/>
            <p:cNvSpPr/>
            <p:nvPr/>
          </p:nvSpPr>
          <p:spPr>
            <a:xfrm>
              <a:off x="1437425" y="2964031"/>
              <a:ext cx="7637" cy="22409"/>
            </a:xfrm>
            <a:custGeom>
              <a:avLst/>
              <a:gdLst/>
              <a:ahLst/>
              <a:cxnLst/>
              <a:rect l="l" t="t" r="r" b="b"/>
              <a:pathLst>
                <a:path w="61" h="179" extrusionOk="0">
                  <a:moveTo>
                    <a:pt x="1" y="0"/>
                  </a:moveTo>
                  <a:lnTo>
                    <a:pt x="1" y="40"/>
                  </a:lnTo>
                  <a:cubicBezTo>
                    <a:pt x="1" y="40"/>
                    <a:pt x="1" y="60"/>
                    <a:pt x="1" y="60"/>
                  </a:cubicBezTo>
                  <a:cubicBezTo>
                    <a:pt x="21" y="80"/>
                    <a:pt x="21" y="99"/>
                    <a:pt x="21" y="139"/>
                  </a:cubicBezTo>
                  <a:cubicBezTo>
                    <a:pt x="21" y="159"/>
                    <a:pt x="41" y="179"/>
                    <a:pt x="41" y="179"/>
                  </a:cubicBezTo>
                  <a:lnTo>
                    <a:pt x="60" y="179"/>
                  </a:lnTo>
                  <a:lnTo>
                    <a:pt x="60" y="139"/>
                  </a:lnTo>
                  <a:lnTo>
                    <a:pt x="60" y="99"/>
                  </a:lnTo>
                  <a:cubicBezTo>
                    <a:pt x="60" y="99"/>
                    <a:pt x="60" y="80"/>
                    <a:pt x="60" y="60"/>
                  </a:cubicBezTo>
                  <a:lnTo>
                    <a:pt x="41" y="40"/>
                  </a:lnTo>
                  <a:lnTo>
                    <a:pt x="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0"/>
            <p:cNvSpPr/>
            <p:nvPr/>
          </p:nvSpPr>
          <p:spPr>
            <a:xfrm>
              <a:off x="1531820" y="3078206"/>
              <a:ext cx="7512" cy="57213"/>
            </a:xfrm>
            <a:custGeom>
              <a:avLst/>
              <a:gdLst/>
              <a:ahLst/>
              <a:cxnLst/>
              <a:rect l="l" t="t" r="r" b="b"/>
              <a:pathLst>
                <a:path w="60" h="457" extrusionOk="0">
                  <a:moveTo>
                    <a:pt x="0" y="1"/>
                  </a:moveTo>
                  <a:cubicBezTo>
                    <a:pt x="0" y="1"/>
                    <a:pt x="0" y="1"/>
                    <a:pt x="0" y="20"/>
                  </a:cubicBezTo>
                  <a:lnTo>
                    <a:pt x="20" y="120"/>
                  </a:lnTo>
                  <a:cubicBezTo>
                    <a:pt x="20" y="120"/>
                    <a:pt x="20" y="139"/>
                    <a:pt x="20" y="139"/>
                  </a:cubicBezTo>
                  <a:lnTo>
                    <a:pt x="20" y="159"/>
                  </a:lnTo>
                  <a:cubicBezTo>
                    <a:pt x="20" y="219"/>
                    <a:pt x="0" y="278"/>
                    <a:pt x="20" y="318"/>
                  </a:cubicBezTo>
                  <a:cubicBezTo>
                    <a:pt x="20" y="358"/>
                    <a:pt x="20" y="397"/>
                    <a:pt x="20" y="417"/>
                  </a:cubicBezTo>
                  <a:cubicBezTo>
                    <a:pt x="40" y="437"/>
                    <a:pt x="40" y="437"/>
                    <a:pt x="40" y="457"/>
                  </a:cubicBezTo>
                  <a:lnTo>
                    <a:pt x="60" y="457"/>
                  </a:lnTo>
                  <a:lnTo>
                    <a:pt x="60" y="437"/>
                  </a:lnTo>
                  <a:lnTo>
                    <a:pt x="60" y="397"/>
                  </a:lnTo>
                  <a:lnTo>
                    <a:pt x="60" y="298"/>
                  </a:lnTo>
                  <a:lnTo>
                    <a:pt x="60" y="258"/>
                  </a:lnTo>
                  <a:cubicBezTo>
                    <a:pt x="60" y="239"/>
                    <a:pt x="60" y="239"/>
                    <a:pt x="60" y="239"/>
                  </a:cubicBezTo>
                  <a:cubicBezTo>
                    <a:pt x="60" y="199"/>
                    <a:pt x="60" y="179"/>
                    <a:pt x="60" y="159"/>
                  </a:cubicBezTo>
                  <a:cubicBezTo>
                    <a:pt x="40" y="120"/>
                    <a:pt x="40" y="100"/>
                    <a:pt x="40" y="80"/>
                  </a:cubicBezTo>
                  <a:cubicBezTo>
                    <a:pt x="40" y="40"/>
                    <a:pt x="40" y="2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0"/>
            <p:cNvSpPr/>
            <p:nvPr/>
          </p:nvSpPr>
          <p:spPr>
            <a:xfrm>
              <a:off x="1539206" y="3199892"/>
              <a:ext cx="7637" cy="57213"/>
            </a:xfrm>
            <a:custGeom>
              <a:avLst/>
              <a:gdLst/>
              <a:ahLst/>
              <a:cxnLst/>
              <a:rect l="l" t="t" r="r" b="b"/>
              <a:pathLst>
                <a:path w="61" h="457" extrusionOk="0">
                  <a:moveTo>
                    <a:pt x="1" y="0"/>
                  </a:moveTo>
                  <a:cubicBezTo>
                    <a:pt x="1" y="0"/>
                    <a:pt x="1" y="0"/>
                    <a:pt x="1" y="20"/>
                  </a:cubicBezTo>
                  <a:lnTo>
                    <a:pt x="1" y="119"/>
                  </a:lnTo>
                  <a:cubicBezTo>
                    <a:pt x="1" y="119"/>
                    <a:pt x="1" y="139"/>
                    <a:pt x="1" y="159"/>
                  </a:cubicBezTo>
                  <a:lnTo>
                    <a:pt x="1" y="318"/>
                  </a:lnTo>
                  <a:lnTo>
                    <a:pt x="1" y="417"/>
                  </a:lnTo>
                  <a:cubicBezTo>
                    <a:pt x="1" y="437"/>
                    <a:pt x="1" y="437"/>
                    <a:pt x="1" y="456"/>
                  </a:cubicBezTo>
                  <a:lnTo>
                    <a:pt x="41" y="456"/>
                  </a:lnTo>
                  <a:lnTo>
                    <a:pt x="41" y="437"/>
                  </a:lnTo>
                  <a:cubicBezTo>
                    <a:pt x="41" y="417"/>
                    <a:pt x="41" y="397"/>
                    <a:pt x="41" y="397"/>
                  </a:cubicBezTo>
                  <a:lnTo>
                    <a:pt x="41" y="298"/>
                  </a:lnTo>
                  <a:lnTo>
                    <a:pt x="41" y="258"/>
                  </a:lnTo>
                  <a:lnTo>
                    <a:pt x="41" y="238"/>
                  </a:lnTo>
                  <a:cubicBezTo>
                    <a:pt x="60" y="199"/>
                    <a:pt x="60" y="179"/>
                    <a:pt x="41" y="159"/>
                  </a:cubicBezTo>
                  <a:cubicBezTo>
                    <a:pt x="41" y="119"/>
                    <a:pt x="41" y="99"/>
                    <a:pt x="41" y="80"/>
                  </a:cubicBezTo>
                  <a:cubicBezTo>
                    <a:pt x="41" y="4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0"/>
            <p:cNvSpPr/>
            <p:nvPr/>
          </p:nvSpPr>
          <p:spPr>
            <a:xfrm>
              <a:off x="1531820" y="3319075"/>
              <a:ext cx="7512" cy="59717"/>
            </a:xfrm>
            <a:custGeom>
              <a:avLst/>
              <a:gdLst/>
              <a:ahLst/>
              <a:cxnLst/>
              <a:rect l="l" t="t" r="r" b="b"/>
              <a:pathLst>
                <a:path w="60" h="477" extrusionOk="0">
                  <a:moveTo>
                    <a:pt x="0" y="0"/>
                  </a:moveTo>
                  <a:cubicBezTo>
                    <a:pt x="0" y="0"/>
                    <a:pt x="0" y="20"/>
                    <a:pt x="0" y="20"/>
                  </a:cubicBezTo>
                  <a:lnTo>
                    <a:pt x="0" y="40"/>
                  </a:lnTo>
                  <a:lnTo>
                    <a:pt x="0" y="139"/>
                  </a:lnTo>
                  <a:cubicBezTo>
                    <a:pt x="0" y="139"/>
                    <a:pt x="0" y="159"/>
                    <a:pt x="0" y="179"/>
                  </a:cubicBezTo>
                  <a:lnTo>
                    <a:pt x="0" y="337"/>
                  </a:lnTo>
                  <a:lnTo>
                    <a:pt x="0" y="437"/>
                  </a:lnTo>
                  <a:cubicBezTo>
                    <a:pt x="0" y="456"/>
                    <a:pt x="0" y="456"/>
                    <a:pt x="0" y="476"/>
                  </a:cubicBezTo>
                  <a:lnTo>
                    <a:pt x="40" y="476"/>
                  </a:lnTo>
                  <a:lnTo>
                    <a:pt x="20" y="456"/>
                  </a:lnTo>
                  <a:cubicBezTo>
                    <a:pt x="40" y="456"/>
                    <a:pt x="40" y="456"/>
                    <a:pt x="40" y="417"/>
                  </a:cubicBezTo>
                  <a:lnTo>
                    <a:pt x="40" y="318"/>
                  </a:lnTo>
                  <a:lnTo>
                    <a:pt x="40" y="278"/>
                  </a:lnTo>
                  <a:cubicBezTo>
                    <a:pt x="40" y="278"/>
                    <a:pt x="40" y="258"/>
                    <a:pt x="40" y="258"/>
                  </a:cubicBezTo>
                  <a:cubicBezTo>
                    <a:pt x="60" y="218"/>
                    <a:pt x="60" y="199"/>
                    <a:pt x="40" y="179"/>
                  </a:cubicBezTo>
                  <a:lnTo>
                    <a:pt x="40" y="99"/>
                  </a:lnTo>
                  <a:cubicBezTo>
                    <a:pt x="40" y="80"/>
                    <a:pt x="40" y="40"/>
                    <a:pt x="40" y="20"/>
                  </a:cubicBezTo>
                  <a:cubicBezTo>
                    <a:pt x="40" y="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0"/>
            <p:cNvSpPr/>
            <p:nvPr/>
          </p:nvSpPr>
          <p:spPr>
            <a:xfrm>
              <a:off x="1509410" y="3440637"/>
              <a:ext cx="7637" cy="15023"/>
            </a:xfrm>
            <a:custGeom>
              <a:avLst/>
              <a:gdLst/>
              <a:ahLst/>
              <a:cxnLst/>
              <a:rect l="l" t="t" r="r" b="b"/>
              <a:pathLst>
                <a:path w="61" h="120" extrusionOk="0">
                  <a:moveTo>
                    <a:pt x="21" y="1"/>
                  </a:moveTo>
                  <a:cubicBezTo>
                    <a:pt x="21" y="1"/>
                    <a:pt x="21" y="21"/>
                    <a:pt x="21" y="41"/>
                  </a:cubicBezTo>
                  <a:lnTo>
                    <a:pt x="1" y="80"/>
                  </a:lnTo>
                  <a:cubicBezTo>
                    <a:pt x="1" y="80"/>
                    <a:pt x="1" y="100"/>
                    <a:pt x="1" y="100"/>
                  </a:cubicBezTo>
                  <a:cubicBezTo>
                    <a:pt x="1" y="120"/>
                    <a:pt x="21" y="120"/>
                    <a:pt x="41" y="120"/>
                  </a:cubicBezTo>
                  <a:lnTo>
                    <a:pt x="60" y="120"/>
                  </a:lnTo>
                  <a:cubicBezTo>
                    <a:pt x="60" y="120"/>
                    <a:pt x="60" y="100"/>
                    <a:pt x="60" y="100"/>
                  </a:cubicBezTo>
                  <a:lnTo>
                    <a:pt x="60" y="80"/>
                  </a:lnTo>
                  <a:cubicBezTo>
                    <a:pt x="60" y="80"/>
                    <a:pt x="60" y="60"/>
                    <a:pt x="60" y="60"/>
                  </a:cubicBezTo>
                  <a:cubicBezTo>
                    <a:pt x="60" y="41"/>
                    <a:pt x="60" y="41"/>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0"/>
            <p:cNvSpPr/>
            <p:nvPr/>
          </p:nvSpPr>
          <p:spPr>
            <a:xfrm>
              <a:off x="1463590" y="3077580"/>
              <a:ext cx="8763" cy="57839"/>
            </a:xfrm>
            <a:custGeom>
              <a:avLst/>
              <a:gdLst/>
              <a:ahLst/>
              <a:cxnLst/>
              <a:rect l="l" t="t" r="r" b="b"/>
              <a:pathLst>
                <a:path w="70" h="462" extrusionOk="0">
                  <a:moveTo>
                    <a:pt x="3" y="1"/>
                  </a:moveTo>
                  <a:cubicBezTo>
                    <a:pt x="0" y="1"/>
                    <a:pt x="0" y="6"/>
                    <a:pt x="10" y="25"/>
                  </a:cubicBezTo>
                  <a:cubicBezTo>
                    <a:pt x="30" y="45"/>
                    <a:pt x="30" y="105"/>
                    <a:pt x="30" y="125"/>
                  </a:cubicBezTo>
                  <a:lnTo>
                    <a:pt x="30" y="144"/>
                  </a:lnTo>
                  <a:cubicBezTo>
                    <a:pt x="10" y="164"/>
                    <a:pt x="10" y="164"/>
                    <a:pt x="30" y="164"/>
                  </a:cubicBezTo>
                  <a:lnTo>
                    <a:pt x="30" y="323"/>
                  </a:lnTo>
                  <a:cubicBezTo>
                    <a:pt x="50" y="363"/>
                    <a:pt x="50" y="402"/>
                    <a:pt x="50" y="422"/>
                  </a:cubicBezTo>
                  <a:cubicBezTo>
                    <a:pt x="50" y="442"/>
                    <a:pt x="50" y="442"/>
                    <a:pt x="50" y="462"/>
                  </a:cubicBezTo>
                  <a:lnTo>
                    <a:pt x="70" y="462"/>
                  </a:lnTo>
                  <a:lnTo>
                    <a:pt x="70" y="442"/>
                  </a:lnTo>
                  <a:lnTo>
                    <a:pt x="70" y="402"/>
                  </a:lnTo>
                  <a:lnTo>
                    <a:pt x="70" y="303"/>
                  </a:lnTo>
                  <a:lnTo>
                    <a:pt x="70" y="263"/>
                  </a:lnTo>
                  <a:lnTo>
                    <a:pt x="70" y="244"/>
                  </a:lnTo>
                  <a:cubicBezTo>
                    <a:pt x="70" y="204"/>
                    <a:pt x="70" y="184"/>
                    <a:pt x="70" y="164"/>
                  </a:cubicBezTo>
                  <a:cubicBezTo>
                    <a:pt x="70" y="125"/>
                    <a:pt x="70" y="105"/>
                    <a:pt x="50" y="85"/>
                  </a:cubicBezTo>
                  <a:cubicBezTo>
                    <a:pt x="50" y="45"/>
                    <a:pt x="50" y="25"/>
                    <a:pt x="50" y="6"/>
                  </a:cubicBezTo>
                  <a:lnTo>
                    <a:pt x="10" y="6"/>
                  </a:lnTo>
                  <a:cubicBezTo>
                    <a:pt x="10" y="6"/>
                    <a:pt x="5"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0"/>
            <p:cNvSpPr/>
            <p:nvPr/>
          </p:nvSpPr>
          <p:spPr>
            <a:xfrm>
              <a:off x="1472228" y="3198015"/>
              <a:ext cx="7637" cy="59091"/>
            </a:xfrm>
            <a:custGeom>
              <a:avLst/>
              <a:gdLst/>
              <a:ahLst/>
              <a:cxnLst/>
              <a:rect l="l" t="t" r="r" b="b"/>
              <a:pathLst>
                <a:path w="61" h="472" extrusionOk="0">
                  <a:moveTo>
                    <a:pt x="18" y="0"/>
                  </a:moveTo>
                  <a:cubicBezTo>
                    <a:pt x="15" y="0"/>
                    <a:pt x="10" y="5"/>
                    <a:pt x="1" y="15"/>
                  </a:cubicBezTo>
                  <a:cubicBezTo>
                    <a:pt x="1" y="15"/>
                    <a:pt x="1" y="15"/>
                    <a:pt x="1" y="35"/>
                  </a:cubicBezTo>
                  <a:lnTo>
                    <a:pt x="1" y="134"/>
                  </a:lnTo>
                  <a:cubicBezTo>
                    <a:pt x="1" y="134"/>
                    <a:pt x="1" y="154"/>
                    <a:pt x="1" y="154"/>
                  </a:cubicBezTo>
                  <a:lnTo>
                    <a:pt x="1" y="174"/>
                  </a:lnTo>
                  <a:lnTo>
                    <a:pt x="1" y="333"/>
                  </a:lnTo>
                  <a:lnTo>
                    <a:pt x="1" y="432"/>
                  </a:lnTo>
                  <a:cubicBezTo>
                    <a:pt x="1" y="452"/>
                    <a:pt x="1" y="452"/>
                    <a:pt x="1" y="471"/>
                  </a:cubicBezTo>
                  <a:lnTo>
                    <a:pt x="40" y="471"/>
                  </a:lnTo>
                  <a:lnTo>
                    <a:pt x="40" y="452"/>
                  </a:lnTo>
                  <a:cubicBezTo>
                    <a:pt x="40" y="432"/>
                    <a:pt x="20" y="432"/>
                    <a:pt x="40" y="432"/>
                  </a:cubicBezTo>
                  <a:cubicBezTo>
                    <a:pt x="60" y="412"/>
                    <a:pt x="60" y="412"/>
                    <a:pt x="60" y="392"/>
                  </a:cubicBezTo>
                  <a:lnTo>
                    <a:pt x="60" y="293"/>
                  </a:lnTo>
                  <a:lnTo>
                    <a:pt x="60" y="273"/>
                  </a:lnTo>
                  <a:cubicBezTo>
                    <a:pt x="60" y="253"/>
                    <a:pt x="60" y="253"/>
                    <a:pt x="60" y="253"/>
                  </a:cubicBezTo>
                  <a:cubicBezTo>
                    <a:pt x="60" y="214"/>
                    <a:pt x="60" y="194"/>
                    <a:pt x="60" y="174"/>
                  </a:cubicBezTo>
                  <a:cubicBezTo>
                    <a:pt x="40" y="134"/>
                    <a:pt x="40" y="114"/>
                    <a:pt x="40" y="95"/>
                  </a:cubicBezTo>
                  <a:cubicBezTo>
                    <a:pt x="40" y="55"/>
                    <a:pt x="40" y="35"/>
                    <a:pt x="40" y="15"/>
                  </a:cubicBezTo>
                  <a:lnTo>
                    <a:pt x="20" y="15"/>
                  </a:lnTo>
                  <a:cubicBezTo>
                    <a:pt x="20" y="5"/>
                    <a:pt x="20"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0"/>
            <p:cNvSpPr/>
            <p:nvPr/>
          </p:nvSpPr>
          <p:spPr>
            <a:xfrm>
              <a:off x="1464842" y="3319075"/>
              <a:ext cx="5008" cy="59717"/>
            </a:xfrm>
            <a:custGeom>
              <a:avLst/>
              <a:gdLst/>
              <a:ahLst/>
              <a:cxnLst/>
              <a:rect l="l" t="t" r="r" b="b"/>
              <a:pathLst>
                <a:path w="40" h="477" extrusionOk="0">
                  <a:moveTo>
                    <a:pt x="0" y="0"/>
                  </a:moveTo>
                  <a:cubicBezTo>
                    <a:pt x="0" y="0"/>
                    <a:pt x="0" y="20"/>
                    <a:pt x="0" y="20"/>
                  </a:cubicBezTo>
                  <a:lnTo>
                    <a:pt x="0" y="40"/>
                  </a:lnTo>
                  <a:lnTo>
                    <a:pt x="0" y="139"/>
                  </a:lnTo>
                  <a:cubicBezTo>
                    <a:pt x="0" y="139"/>
                    <a:pt x="0" y="159"/>
                    <a:pt x="0" y="179"/>
                  </a:cubicBezTo>
                  <a:lnTo>
                    <a:pt x="0" y="337"/>
                  </a:lnTo>
                  <a:lnTo>
                    <a:pt x="0" y="437"/>
                  </a:lnTo>
                  <a:cubicBezTo>
                    <a:pt x="0" y="456"/>
                    <a:pt x="0" y="456"/>
                    <a:pt x="0" y="476"/>
                  </a:cubicBezTo>
                  <a:lnTo>
                    <a:pt x="20" y="476"/>
                  </a:lnTo>
                  <a:lnTo>
                    <a:pt x="20" y="456"/>
                  </a:lnTo>
                  <a:cubicBezTo>
                    <a:pt x="40" y="437"/>
                    <a:pt x="40" y="456"/>
                    <a:pt x="40" y="417"/>
                  </a:cubicBezTo>
                  <a:lnTo>
                    <a:pt x="40" y="318"/>
                  </a:lnTo>
                  <a:lnTo>
                    <a:pt x="40" y="258"/>
                  </a:lnTo>
                  <a:cubicBezTo>
                    <a:pt x="40" y="218"/>
                    <a:pt x="40" y="199"/>
                    <a:pt x="40" y="179"/>
                  </a:cubicBezTo>
                  <a:lnTo>
                    <a:pt x="40" y="99"/>
                  </a:lnTo>
                  <a:cubicBezTo>
                    <a:pt x="40" y="80"/>
                    <a:pt x="40" y="40"/>
                    <a:pt x="40" y="2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0"/>
            <p:cNvSpPr/>
            <p:nvPr/>
          </p:nvSpPr>
          <p:spPr>
            <a:xfrm>
              <a:off x="1449944" y="3440637"/>
              <a:ext cx="7512" cy="7637"/>
            </a:xfrm>
            <a:custGeom>
              <a:avLst/>
              <a:gdLst/>
              <a:ahLst/>
              <a:cxnLst/>
              <a:rect l="l" t="t" r="r" b="b"/>
              <a:pathLst>
                <a:path w="60" h="61" extrusionOk="0">
                  <a:moveTo>
                    <a:pt x="20" y="1"/>
                  </a:moveTo>
                  <a:cubicBezTo>
                    <a:pt x="20" y="1"/>
                    <a:pt x="20" y="21"/>
                    <a:pt x="20" y="21"/>
                  </a:cubicBezTo>
                  <a:cubicBezTo>
                    <a:pt x="0" y="21"/>
                    <a:pt x="0" y="41"/>
                    <a:pt x="20" y="41"/>
                  </a:cubicBezTo>
                  <a:cubicBezTo>
                    <a:pt x="0" y="41"/>
                    <a:pt x="0" y="60"/>
                    <a:pt x="20" y="60"/>
                  </a:cubicBezTo>
                  <a:lnTo>
                    <a:pt x="60" y="60"/>
                  </a:lnTo>
                  <a:lnTo>
                    <a:pt x="60" y="41"/>
                  </a:lnTo>
                  <a:lnTo>
                    <a:pt x="60" y="21"/>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0"/>
            <p:cNvSpPr/>
            <p:nvPr/>
          </p:nvSpPr>
          <p:spPr>
            <a:xfrm>
              <a:off x="791933" y="3381045"/>
              <a:ext cx="506654" cy="14773"/>
            </a:xfrm>
            <a:custGeom>
              <a:avLst/>
              <a:gdLst/>
              <a:ahLst/>
              <a:cxnLst/>
              <a:rect l="l" t="t" r="r" b="b"/>
              <a:pathLst>
                <a:path w="4047" h="118" extrusionOk="0">
                  <a:moveTo>
                    <a:pt x="298" y="1"/>
                  </a:moveTo>
                  <a:cubicBezTo>
                    <a:pt x="219" y="1"/>
                    <a:pt x="120" y="21"/>
                    <a:pt x="40" y="21"/>
                  </a:cubicBezTo>
                  <a:cubicBezTo>
                    <a:pt x="21" y="41"/>
                    <a:pt x="1" y="41"/>
                    <a:pt x="21" y="80"/>
                  </a:cubicBezTo>
                  <a:lnTo>
                    <a:pt x="159" y="60"/>
                  </a:lnTo>
                  <a:cubicBezTo>
                    <a:pt x="199" y="60"/>
                    <a:pt x="239" y="60"/>
                    <a:pt x="278" y="80"/>
                  </a:cubicBezTo>
                  <a:cubicBezTo>
                    <a:pt x="348" y="94"/>
                    <a:pt x="419" y="108"/>
                    <a:pt x="489" y="108"/>
                  </a:cubicBezTo>
                  <a:cubicBezTo>
                    <a:pt x="518" y="108"/>
                    <a:pt x="547" y="106"/>
                    <a:pt x="576" y="100"/>
                  </a:cubicBezTo>
                  <a:lnTo>
                    <a:pt x="1905" y="100"/>
                  </a:lnTo>
                  <a:cubicBezTo>
                    <a:pt x="2050" y="100"/>
                    <a:pt x="2204" y="118"/>
                    <a:pt x="2350" y="118"/>
                  </a:cubicBezTo>
                  <a:cubicBezTo>
                    <a:pt x="2422" y="118"/>
                    <a:pt x="2493" y="113"/>
                    <a:pt x="2559" y="100"/>
                  </a:cubicBezTo>
                  <a:cubicBezTo>
                    <a:pt x="2777" y="80"/>
                    <a:pt x="2936" y="80"/>
                    <a:pt x="3174" y="80"/>
                  </a:cubicBezTo>
                  <a:lnTo>
                    <a:pt x="3987" y="80"/>
                  </a:lnTo>
                  <a:cubicBezTo>
                    <a:pt x="4007" y="60"/>
                    <a:pt x="4027" y="60"/>
                    <a:pt x="4046" y="21"/>
                  </a:cubicBezTo>
                  <a:cubicBezTo>
                    <a:pt x="4046" y="1"/>
                    <a:pt x="4007"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0"/>
            <p:cNvSpPr/>
            <p:nvPr/>
          </p:nvSpPr>
          <p:spPr>
            <a:xfrm>
              <a:off x="791933" y="3391061"/>
              <a:ext cx="54834" cy="139089"/>
            </a:xfrm>
            <a:custGeom>
              <a:avLst/>
              <a:gdLst/>
              <a:ahLst/>
              <a:cxnLst/>
              <a:rect l="l" t="t" r="r" b="b"/>
              <a:pathLst>
                <a:path w="438" h="1111" extrusionOk="0">
                  <a:moveTo>
                    <a:pt x="437" y="0"/>
                  </a:moveTo>
                  <a:lnTo>
                    <a:pt x="1" y="734"/>
                  </a:lnTo>
                  <a:lnTo>
                    <a:pt x="437" y="1111"/>
                  </a:lnTo>
                  <a:lnTo>
                    <a:pt x="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0"/>
            <p:cNvSpPr/>
            <p:nvPr/>
          </p:nvSpPr>
          <p:spPr>
            <a:xfrm>
              <a:off x="618166" y="3890076"/>
              <a:ext cx="186286" cy="799604"/>
            </a:xfrm>
            <a:custGeom>
              <a:avLst/>
              <a:gdLst/>
              <a:ahLst/>
              <a:cxnLst/>
              <a:rect l="l" t="t" r="r" b="b"/>
              <a:pathLst>
                <a:path w="1488" h="6387" extrusionOk="0">
                  <a:moveTo>
                    <a:pt x="1091" y="0"/>
                  </a:moveTo>
                  <a:lnTo>
                    <a:pt x="417" y="20"/>
                  </a:lnTo>
                  <a:cubicBezTo>
                    <a:pt x="1" y="972"/>
                    <a:pt x="377" y="3074"/>
                    <a:pt x="536" y="3689"/>
                  </a:cubicBezTo>
                  <a:cubicBezTo>
                    <a:pt x="556" y="3828"/>
                    <a:pt x="576" y="3967"/>
                    <a:pt x="595" y="4105"/>
                  </a:cubicBezTo>
                  <a:lnTo>
                    <a:pt x="714" y="6386"/>
                  </a:lnTo>
                  <a:lnTo>
                    <a:pt x="1210" y="6049"/>
                  </a:lnTo>
                  <a:cubicBezTo>
                    <a:pt x="1488" y="5613"/>
                    <a:pt x="1190" y="3848"/>
                    <a:pt x="1190" y="3848"/>
                  </a:cubicBezTo>
                  <a:cubicBezTo>
                    <a:pt x="853" y="2539"/>
                    <a:pt x="1091" y="0"/>
                    <a:pt x="10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0"/>
            <p:cNvSpPr/>
            <p:nvPr/>
          </p:nvSpPr>
          <p:spPr>
            <a:xfrm>
              <a:off x="727459" y="3897462"/>
              <a:ext cx="7512" cy="27542"/>
            </a:xfrm>
            <a:custGeom>
              <a:avLst/>
              <a:gdLst/>
              <a:ahLst/>
              <a:cxnLst/>
              <a:rect l="l" t="t" r="r" b="b"/>
              <a:pathLst>
                <a:path w="60" h="220" extrusionOk="0">
                  <a:moveTo>
                    <a:pt x="0" y="1"/>
                  </a:moveTo>
                  <a:lnTo>
                    <a:pt x="0" y="60"/>
                  </a:lnTo>
                  <a:lnTo>
                    <a:pt x="0" y="80"/>
                  </a:lnTo>
                  <a:lnTo>
                    <a:pt x="0" y="140"/>
                  </a:lnTo>
                  <a:lnTo>
                    <a:pt x="0" y="199"/>
                  </a:lnTo>
                  <a:cubicBezTo>
                    <a:pt x="0" y="199"/>
                    <a:pt x="0" y="219"/>
                    <a:pt x="0" y="219"/>
                  </a:cubicBezTo>
                  <a:lnTo>
                    <a:pt x="40" y="219"/>
                  </a:lnTo>
                  <a:cubicBezTo>
                    <a:pt x="40" y="219"/>
                    <a:pt x="40" y="199"/>
                    <a:pt x="40" y="199"/>
                  </a:cubicBezTo>
                  <a:cubicBezTo>
                    <a:pt x="40" y="179"/>
                    <a:pt x="40" y="179"/>
                    <a:pt x="40" y="160"/>
                  </a:cubicBezTo>
                  <a:lnTo>
                    <a:pt x="40" y="120"/>
                  </a:lnTo>
                  <a:cubicBezTo>
                    <a:pt x="60" y="100"/>
                    <a:pt x="60" y="100"/>
                    <a:pt x="40" y="80"/>
                  </a:cubicBezTo>
                  <a:cubicBezTo>
                    <a:pt x="40" y="80"/>
                    <a:pt x="40" y="60"/>
                    <a:pt x="40" y="41"/>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0"/>
            <p:cNvSpPr/>
            <p:nvPr/>
          </p:nvSpPr>
          <p:spPr>
            <a:xfrm>
              <a:off x="722451" y="3984471"/>
              <a:ext cx="7512" cy="58966"/>
            </a:xfrm>
            <a:custGeom>
              <a:avLst/>
              <a:gdLst/>
              <a:ahLst/>
              <a:cxnLst/>
              <a:rect l="l" t="t" r="r" b="b"/>
              <a:pathLst>
                <a:path w="60" h="471" extrusionOk="0">
                  <a:moveTo>
                    <a:pt x="0" y="0"/>
                  </a:moveTo>
                  <a:cubicBezTo>
                    <a:pt x="0" y="0"/>
                    <a:pt x="0" y="0"/>
                    <a:pt x="0" y="20"/>
                  </a:cubicBezTo>
                  <a:lnTo>
                    <a:pt x="0" y="40"/>
                  </a:lnTo>
                  <a:lnTo>
                    <a:pt x="0" y="139"/>
                  </a:lnTo>
                  <a:cubicBezTo>
                    <a:pt x="0" y="139"/>
                    <a:pt x="0" y="159"/>
                    <a:pt x="0" y="159"/>
                  </a:cubicBezTo>
                  <a:lnTo>
                    <a:pt x="0" y="178"/>
                  </a:lnTo>
                  <a:lnTo>
                    <a:pt x="0" y="337"/>
                  </a:lnTo>
                  <a:lnTo>
                    <a:pt x="0" y="436"/>
                  </a:lnTo>
                  <a:cubicBezTo>
                    <a:pt x="0" y="436"/>
                    <a:pt x="0" y="456"/>
                    <a:pt x="0" y="456"/>
                  </a:cubicBezTo>
                  <a:cubicBezTo>
                    <a:pt x="10" y="466"/>
                    <a:pt x="15" y="471"/>
                    <a:pt x="20" y="471"/>
                  </a:cubicBezTo>
                  <a:cubicBezTo>
                    <a:pt x="25" y="471"/>
                    <a:pt x="30" y="466"/>
                    <a:pt x="40" y="456"/>
                  </a:cubicBezTo>
                  <a:cubicBezTo>
                    <a:pt x="40" y="446"/>
                    <a:pt x="35" y="446"/>
                    <a:pt x="33" y="446"/>
                  </a:cubicBezTo>
                  <a:cubicBezTo>
                    <a:pt x="30" y="446"/>
                    <a:pt x="30" y="446"/>
                    <a:pt x="40" y="436"/>
                  </a:cubicBezTo>
                  <a:cubicBezTo>
                    <a:pt x="40" y="416"/>
                    <a:pt x="40" y="436"/>
                    <a:pt x="40" y="397"/>
                  </a:cubicBezTo>
                  <a:lnTo>
                    <a:pt x="40" y="317"/>
                  </a:lnTo>
                  <a:lnTo>
                    <a:pt x="40" y="238"/>
                  </a:lnTo>
                  <a:cubicBezTo>
                    <a:pt x="60" y="218"/>
                    <a:pt x="60" y="198"/>
                    <a:pt x="40" y="178"/>
                  </a:cubicBezTo>
                  <a:cubicBezTo>
                    <a:pt x="40" y="139"/>
                    <a:pt x="40" y="119"/>
                    <a:pt x="40" y="99"/>
                  </a:cubicBezTo>
                  <a:cubicBezTo>
                    <a:pt x="40" y="60"/>
                    <a:pt x="40" y="40"/>
                    <a:pt x="40" y="20"/>
                  </a:cubicBezTo>
                  <a:cubicBezTo>
                    <a:pt x="40" y="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0"/>
            <p:cNvSpPr/>
            <p:nvPr/>
          </p:nvSpPr>
          <p:spPr>
            <a:xfrm>
              <a:off x="722451" y="4106032"/>
              <a:ext cx="7512" cy="57213"/>
            </a:xfrm>
            <a:custGeom>
              <a:avLst/>
              <a:gdLst/>
              <a:ahLst/>
              <a:cxnLst/>
              <a:rect l="l" t="t" r="r" b="b"/>
              <a:pathLst>
                <a:path w="60" h="457" extrusionOk="0">
                  <a:moveTo>
                    <a:pt x="0" y="1"/>
                  </a:moveTo>
                  <a:lnTo>
                    <a:pt x="0" y="21"/>
                  </a:lnTo>
                  <a:lnTo>
                    <a:pt x="0" y="120"/>
                  </a:lnTo>
                  <a:cubicBezTo>
                    <a:pt x="0" y="140"/>
                    <a:pt x="0" y="140"/>
                    <a:pt x="0" y="159"/>
                  </a:cubicBezTo>
                  <a:lnTo>
                    <a:pt x="0" y="179"/>
                  </a:lnTo>
                  <a:lnTo>
                    <a:pt x="0" y="318"/>
                  </a:lnTo>
                  <a:lnTo>
                    <a:pt x="0" y="437"/>
                  </a:lnTo>
                  <a:cubicBezTo>
                    <a:pt x="0" y="437"/>
                    <a:pt x="0" y="437"/>
                    <a:pt x="0" y="457"/>
                  </a:cubicBezTo>
                  <a:lnTo>
                    <a:pt x="40" y="457"/>
                  </a:lnTo>
                  <a:cubicBezTo>
                    <a:pt x="40" y="457"/>
                    <a:pt x="40" y="437"/>
                    <a:pt x="40" y="437"/>
                  </a:cubicBezTo>
                  <a:cubicBezTo>
                    <a:pt x="60" y="437"/>
                    <a:pt x="60" y="437"/>
                    <a:pt x="60" y="397"/>
                  </a:cubicBezTo>
                  <a:lnTo>
                    <a:pt x="60" y="318"/>
                  </a:lnTo>
                  <a:lnTo>
                    <a:pt x="60" y="278"/>
                  </a:lnTo>
                  <a:cubicBezTo>
                    <a:pt x="60" y="259"/>
                    <a:pt x="60" y="259"/>
                    <a:pt x="60" y="259"/>
                  </a:cubicBezTo>
                  <a:cubicBezTo>
                    <a:pt x="60" y="219"/>
                    <a:pt x="60" y="199"/>
                    <a:pt x="60" y="179"/>
                  </a:cubicBezTo>
                  <a:cubicBezTo>
                    <a:pt x="60" y="140"/>
                    <a:pt x="40" y="120"/>
                    <a:pt x="40" y="100"/>
                  </a:cubicBezTo>
                  <a:cubicBezTo>
                    <a:pt x="40" y="80"/>
                    <a:pt x="40" y="40"/>
                    <a:pt x="40" y="21"/>
                  </a:cubicBezTo>
                  <a:cubicBezTo>
                    <a:pt x="40" y="21"/>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0"/>
            <p:cNvSpPr/>
            <p:nvPr/>
          </p:nvSpPr>
          <p:spPr>
            <a:xfrm>
              <a:off x="722451" y="4225215"/>
              <a:ext cx="12519" cy="57213"/>
            </a:xfrm>
            <a:custGeom>
              <a:avLst/>
              <a:gdLst/>
              <a:ahLst/>
              <a:cxnLst/>
              <a:rect l="l" t="t" r="r" b="b"/>
              <a:pathLst>
                <a:path w="100" h="457" extrusionOk="0">
                  <a:moveTo>
                    <a:pt x="0" y="1"/>
                  </a:moveTo>
                  <a:lnTo>
                    <a:pt x="0" y="20"/>
                  </a:lnTo>
                  <a:lnTo>
                    <a:pt x="20" y="120"/>
                  </a:lnTo>
                  <a:lnTo>
                    <a:pt x="20" y="159"/>
                  </a:lnTo>
                  <a:cubicBezTo>
                    <a:pt x="20" y="159"/>
                    <a:pt x="20" y="159"/>
                    <a:pt x="20" y="179"/>
                  </a:cubicBezTo>
                  <a:lnTo>
                    <a:pt x="40" y="318"/>
                  </a:lnTo>
                  <a:cubicBezTo>
                    <a:pt x="40" y="358"/>
                    <a:pt x="60" y="397"/>
                    <a:pt x="60" y="417"/>
                  </a:cubicBezTo>
                  <a:cubicBezTo>
                    <a:pt x="60" y="437"/>
                    <a:pt x="60" y="437"/>
                    <a:pt x="60" y="457"/>
                  </a:cubicBezTo>
                  <a:lnTo>
                    <a:pt x="100" y="457"/>
                  </a:lnTo>
                  <a:lnTo>
                    <a:pt x="80" y="437"/>
                  </a:lnTo>
                  <a:cubicBezTo>
                    <a:pt x="100" y="417"/>
                    <a:pt x="100" y="417"/>
                    <a:pt x="100" y="397"/>
                  </a:cubicBezTo>
                  <a:cubicBezTo>
                    <a:pt x="80" y="358"/>
                    <a:pt x="80" y="338"/>
                    <a:pt x="80" y="298"/>
                  </a:cubicBezTo>
                  <a:lnTo>
                    <a:pt x="80" y="258"/>
                  </a:lnTo>
                  <a:cubicBezTo>
                    <a:pt x="80" y="258"/>
                    <a:pt x="80" y="239"/>
                    <a:pt x="80" y="239"/>
                  </a:cubicBezTo>
                  <a:cubicBezTo>
                    <a:pt x="80" y="219"/>
                    <a:pt x="80" y="179"/>
                    <a:pt x="80" y="159"/>
                  </a:cubicBezTo>
                  <a:cubicBezTo>
                    <a:pt x="80" y="139"/>
                    <a:pt x="60" y="120"/>
                    <a:pt x="60" y="80"/>
                  </a:cubicBezTo>
                  <a:cubicBezTo>
                    <a:pt x="60" y="60"/>
                    <a:pt x="40" y="4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0"/>
            <p:cNvSpPr/>
            <p:nvPr/>
          </p:nvSpPr>
          <p:spPr>
            <a:xfrm>
              <a:off x="737349" y="4344398"/>
              <a:ext cx="12519" cy="24913"/>
            </a:xfrm>
            <a:custGeom>
              <a:avLst/>
              <a:gdLst/>
              <a:ahLst/>
              <a:cxnLst/>
              <a:rect l="l" t="t" r="r" b="b"/>
              <a:pathLst>
                <a:path w="100" h="199" extrusionOk="0">
                  <a:moveTo>
                    <a:pt x="0" y="1"/>
                  </a:moveTo>
                  <a:cubicBezTo>
                    <a:pt x="20" y="20"/>
                    <a:pt x="20" y="40"/>
                    <a:pt x="20" y="60"/>
                  </a:cubicBezTo>
                  <a:cubicBezTo>
                    <a:pt x="20" y="60"/>
                    <a:pt x="20" y="60"/>
                    <a:pt x="20" y="80"/>
                  </a:cubicBezTo>
                  <a:cubicBezTo>
                    <a:pt x="40" y="100"/>
                    <a:pt x="40" y="120"/>
                    <a:pt x="40" y="139"/>
                  </a:cubicBezTo>
                  <a:cubicBezTo>
                    <a:pt x="60" y="159"/>
                    <a:pt x="60" y="179"/>
                    <a:pt x="60" y="199"/>
                  </a:cubicBezTo>
                  <a:lnTo>
                    <a:pt x="80" y="199"/>
                  </a:lnTo>
                  <a:lnTo>
                    <a:pt x="100" y="179"/>
                  </a:lnTo>
                  <a:lnTo>
                    <a:pt x="80" y="139"/>
                  </a:lnTo>
                  <a:lnTo>
                    <a:pt x="80" y="120"/>
                  </a:lnTo>
                  <a:cubicBezTo>
                    <a:pt x="80" y="100"/>
                    <a:pt x="80" y="80"/>
                    <a:pt x="80" y="80"/>
                  </a:cubicBezTo>
                  <a:cubicBezTo>
                    <a:pt x="80" y="60"/>
                    <a:pt x="60" y="60"/>
                    <a:pt x="60" y="40"/>
                  </a:cubicBezTo>
                  <a:cubicBezTo>
                    <a:pt x="60" y="20"/>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0"/>
            <p:cNvSpPr/>
            <p:nvPr/>
          </p:nvSpPr>
          <p:spPr>
            <a:xfrm>
              <a:off x="672749" y="3902470"/>
              <a:ext cx="5133" cy="27417"/>
            </a:xfrm>
            <a:custGeom>
              <a:avLst/>
              <a:gdLst/>
              <a:ahLst/>
              <a:cxnLst/>
              <a:rect l="l" t="t" r="r" b="b"/>
              <a:pathLst>
                <a:path w="41" h="219" extrusionOk="0">
                  <a:moveTo>
                    <a:pt x="1" y="1"/>
                  </a:moveTo>
                  <a:lnTo>
                    <a:pt x="1" y="60"/>
                  </a:lnTo>
                  <a:lnTo>
                    <a:pt x="1" y="139"/>
                  </a:lnTo>
                  <a:lnTo>
                    <a:pt x="1" y="199"/>
                  </a:lnTo>
                  <a:lnTo>
                    <a:pt x="1" y="219"/>
                  </a:lnTo>
                  <a:lnTo>
                    <a:pt x="40" y="219"/>
                  </a:lnTo>
                  <a:lnTo>
                    <a:pt x="21" y="199"/>
                  </a:lnTo>
                  <a:cubicBezTo>
                    <a:pt x="31" y="189"/>
                    <a:pt x="36" y="189"/>
                    <a:pt x="38" y="189"/>
                  </a:cubicBezTo>
                  <a:cubicBezTo>
                    <a:pt x="40" y="189"/>
                    <a:pt x="40" y="189"/>
                    <a:pt x="40" y="179"/>
                  </a:cubicBezTo>
                  <a:lnTo>
                    <a:pt x="40" y="120"/>
                  </a:lnTo>
                  <a:cubicBezTo>
                    <a:pt x="40" y="100"/>
                    <a:pt x="40" y="100"/>
                    <a:pt x="40" y="80"/>
                  </a:cubicBezTo>
                  <a:cubicBezTo>
                    <a:pt x="40" y="60"/>
                    <a:pt x="40" y="60"/>
                    <a:pt x="40" y="40"/>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0"/>
            <p:cNvSpPr/>
            <p:nvPr/>
          </p:nvSpPr>
          <p:spPr>
            <a:xfrm>
              <a:off x="672749" y="3989353"/>
              <a:ext cx="7637" cy="59717"/>
            </a:xfrm>
            <a:custGeom>
              <a:avLst/>
              <a:gdLst/>
              <a:ahLst/>
              <a:cxnLst/>
              <a:rect l="l" t="t" r="r" b="b"/>
              <a:pathLst>
                <a:path w="61" h="477" extrusionOk="0">
                  <a:moveTo>
                    <a:pt x="1" y="1"/>
                  </a:moveTo>
                  <a:cubicBezTo>
                    <a:pt x="1" y="1"/>
                    <a:pt x="1" y="21"/>
                    <a:pt x="1" y="21"/>
                  </a:cubicBezTo>
                  <a:lnTo>
                    <a:pt x="1" y="40"/>
                  </a:lnTo>
                  <a:lnTo>
                    <a:pt x="1" y="139"/>
                  </a:lnTo>
                  <a:cubicBezTo>
                    <a:pt x="1" y="159"/>
                    <a:pt x="1" y="159"/>
                    <a:pt x="1" y="159"/>
                  </a:cubicBezTo>
                  <a:lnTo>
                    <a:pt x="1" y="199"/>
                  </a:lnTo>
                  <a:lnTo>
                    <a:pt x="1" y="338"/>
                  </a:lnTo>
                  <a:cubicBezTo>
                    <a:pt x="1" y="377"/>
                    <a:pt x="1" y="397"/>
                    <a:pt x="1" y="437"/>
                  </a:cubicBezTo>
                  <a:cubicBezTo>
                    <a:pt x="1" y="457"/>
                    <a:pt x="1" y="457"/>
                    <a:pt x="1" y="477"/>
                  </a:cubicBezTo>
                  <a:lnTo>
                    <a:pt x="21" y="477"/>
                  </a:lnTo>
                  <a:lnTo>
                    <a:pt x="40" y="457"/>
                  </a:lnTo>
                  <a:cubicBezTo>
                    <a:pt x="40" y="447"/>
                    <a:pt x="36" y="447"/>
                    <a:pt x="33" y="447"/>
                  </a:cubicBezTo>
                  <a:cubicBezTo>
                    <a:pt x="31" y="447"/>
                    <a:pt x="31" y="447"/>
                    <a:pt x="40" y="437"/>
                  </a:cubicBezTo>
                  <a:cubicBezTo>
                    <a:pt x="40" y="437"/>
                    <a:pt x="40" y="437"/>
                    <a:pt x="40" y="417"/>
                  </a:cubicBezTo>
                  <a:lnTo>
                    <a:pt x="40" y="318"/>
                  </a:lnTo>
                  <a:lnTo>
                    <a:pt x="40" y="278"/>
                  </a:lnTo>
                  <a:cubicBezTo>
                    <a:pt x="40" y="258"/>
                    <a:pt x="40" y="258"/>
                    <a:pt x="40" y="258"/>
                  </a:cubicBezTo>
                  <a:cubicBezTo>
                    <a:pt x="60" y="219"/>
                    <a:pt x="60" y="199"/>
                    <a:pt x="40" y="179"/>
                  </a:cubicBezTo>
                  <a:cubicBezTo>
                    <a:pt x="40" y="139"/>
                    <a:pt x="40" y="120"/>
                    <a:pt x="40" y="100"/>
                  </a:cubicBezTo>
                  <a:cubicBezTo>
                    <a:pt x="40" y="80"/>
                    <a:pt x="40" y="40"/>
                    <a:pt x="40" y="21"/>
                  </a:cubicBezTo>
                  <a:cubicBezTo>
                    <a:pt x="40" y="21"/>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0"/>
            <p:cNvSpPr/>
            <p:nvPr/>
          </p:nvSpPr>
          <p:spPr>
            <a:xfrm>
              <a:off x="675253" y="4108536"/>
              <a:ext cx="7637" cy="59091"/>
            </a:xfrm>
            <a:custGeom>
              <a:avLst/>
              <a:gdLst/>
              <a:ahLst/>
              <a:cxnLst/>
              <a:rect l="l" t="t" r="r" b="b"/>
              <a:pathLst>
                <a:path w="61" h="472" extrusionOk="0">
                  <a:moveTo>
                    <a:pt x="1" y="1"/>
                  </a:moveTo>
                  <a:lnTo>
                    <a:pt x="1" y="20"/>
                  </a:lnTo>
                  <a:lnTo>
                    <a:pt x="1" y="40"/>
                  </a:lnTo>
                  <a:lnTo>
                    <a:pt x="1" y="139"/>
                  </a:lnTo>
                  <a:cubicBezTo>
                    <a:pt x="1" y="139"/>
                    <a:pt x="1" y="159"/>
                    <a:pt x="1" y="159"/>
                  </a:cubicBezTo>
                  <a:cubicBezTo>
                    <a:pt x="1" y="179"/>
                    <a:pt x="1" y="179"/>
                    <a:pt x="1" y="179"/>
                  </a:cubicBezTo>
                  <a:lnTo>
                    <a:pt x="1" y="338"/>
                  </a:lnTo>
                  <a:cubicBezTo>
                    <a:pt x="1" y="377"/>
                    <a:pt x="1" y="397"/>
                    <a:pt x="1" y="437"/>
                  </a:cubicBezTo>
                  <a:cubicBezTo>
                    <a:pt x="1" y="437"/>
                    <a:pt x="1" y="457"/>
                    <a:pt x="1" y="457"/>
                  </a:cubicBezTo>
                  <a:cubicBezTo>
                    <a:pt x="11" y="467"/>
                    <a:pt x="16" y="472"/>
                    <a:pt x="20" y="472"/>
                  </a:cubicBezTo>
                  <a:cubicBezTo>
                    <a:pt x="25" y="472"/>
                    <a:pt x="30" y="467"/>
                    <a:pt x="40" y="457"/>
                  </a:cubicBezTo>
                  <a:lnTo>
                    <a:pt x="40" y="437"/>
                  </a:lnTo>
                  <a:cubicBezTo>
                    <a:pt x="40" y="427"/>
                    <a:pt x="35" y="427"/>
                    <a:pt x="33" y="427"/>
                  </a:cubicBezTo>
                  <a:cubicBezTo>
                    <a:pt x="30" y="427"/>
                    <a:pt x="30" y="427"/>
                    <a:pt x="40" y="417"/>
                  </a:cubicBezTo>
                  <a:cubicBezTo>
                    <a:pt x="40" y="417"/>
                    <a:pt x="40" y="417"/>
                    <a:pt x="40" y="397"/>
                  </a:cubicBezTo>
                  <a:lnTo>
                    <a:pt x="40" y="298"/>
                  </a:lnTo>
                  <a:lnTo>
                    <a:pt x="40" y="258"/>
                  </a:lnTo>
                  <a:lnTo>
                    <a:pt x="40" y="239"/>
                  </a:lnTo>
                  <a:cubicBezTo>
                    <a:pt x="60" y="199"/>
                    <a:pt x="60" y="179"/>
                    <a:pt x="40" y="159"/>
                  </a:cubicBezTo>
                  <a:cubicBezTo>
                    <a:pt x="40" y="139"/>
                    <a:pt x="40" y="100"/>
                    <a:pt x="40" y="80"/>
                  </a:cubicBezTo>
                  <a:cubicBezTo>
                    <a:pt x="40" y="60"/>
                    <a:pt x="40" y="2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0"/>
            <p:cNvSpPr/>
            <p:nvPr/>
          </p:nvSpPr>
          <p:spPr>
            <a:xfrm>
              <a:off x="680261" y="4228345"/>
              <a:ext cx="12519" cy="56587"/>
            </a:xfrm>
            <a:custGeom>
              <a:avLst/>
              <a:gdLst/>
              <a:ahLst/>
              <a:cxnLst/>
              <a:rect l="l" t="t" r="r" b="b"/>
              <a:pathLst>
                <a:path w="100" h="452" extrusionOk="0">
                  <a:moveTo>
                    <a:pt x="3" y="0"/>
                  </a:moveTo>
                  <a:cubicBezTo>
                    <a:pt x="0" y="0"/>
                    <a:pt x="0" y="5"/>
                    <a:pt x="0" y="15"/>
                  </a:cubicBezTo>
                  <a:cubicBezTo>
                    <a:pt x="0" y="15"/>
                    <a:pt x="0" y="15"/>
                    <a:pt x="0" y="35"/>
                  </a:cubicBezTo>
                  <a:cubicBezTo>
                    <a:pt x="20" y="55"/>
                    <a:pt x="20" y="95"/>
                    <a:pt x="20" y="134"/>
                  </a:cubicBezTo>
                  <a:cubicBezTo>
                    <a:pt x="20" y="134"/>
                    <a:pt x="20" y="154"/>
                    <a:pt x="20" y="154"/>
                  </a:cubicBezTo>
                  <a:lnTo>
                    <a:pt x="20" y="174"/>
                  </a:lnTo>
                  <a:cubicBezTo>
                    <a:pt x="20" y="233"/>
                    <a:pt x="20" y="293"/>
                    <a:pt x="40" y="333"/>
                  </a:cubicBezTo>
                  <a:cubicBezTo>
                    <a:pt x="40" y="352"/>
                    <a:pt x="60" y="392"/>
                    <a:pt x="60" y="432"/>
                  </a:cubicBezTo>
                  <a:cubicBezTo>
                    <a:pt x="60" y="432"/>
                    <a:pt x="60" y="452"/>
                    <a:pt x="60" y="452"/>
                  </a:cubicBezTo>
                  <a:lnTo>
                    <a:pt x="80" y="452"/>
                  </a:lnTo>
                  <a:lnTo>
                    <a:pt x="80" y="432"/>
                  </a:lnTo>
                  <a:cubicBezTo>
                    <a:pt x="80" y="412"/>
                    <a:pt x="99" y="412"/>
                    <a:pt x="80" y="392"/>
                  </a:cubicBezTo>
                  <a:cubicBezTo>
                    <a:pt x="80" y="352"/>
                    <a:pt x="80" y="333"/>
                    <a:pt x="80" y="293"/>
                  </a:cubicBezTo>
                  <a:lnTo>
                    <a:pt x="80" y="253"/>
                  </a:lnTo>
                  <a:lnTo>
                    <a:pt x="80" y="233"/>
                  </a:lnTo>
                  <a:cubicBezTo>
                    <a:pt x="80" y="214"/>
                    <a:pt x="80" y="194"/>
                    <a:pt x="80" y="154"/>
                  </a:cubicBezTo>
                  <a:cubicBezTo>
                    <a:pt x="60" y="134"/>
                    <a:pt x="60" y="114"/>
                    <a:pt x="60" y="95"/>
                  </a:cubicBezTo>
                  <a:cubicBezTo>
                    <a:pt x="40" y="55"/>
                    <a:pt x="40" y="35"/>
                    <a:pt x="40" y="15"/>
                  </a:cubicBezTo>
                  <a:lnTo>
                    <a:pt x="20" y="15"/>
                  </a:lnTo>
                  <a:cubicBezTo>
                    <a:pt x="10" y="5"/>
                    <a:pt x="5" y="0"/>
                    <a:pt x="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0"/>
            <p:cNvSpPr/>
            <p:nvPr/>
          </p:nvSpPr>
          <p:spPr>
            <a:xfrm>
              <a:off x="695159" y="4346902"/>
              <a:ext cx="12519" cy="27417"/>
            </a:xfrm>
            <a:custGeom>
              <a:avLst/>
              <a:gdLst/>
              <a:ahLst/>
              <a:cxnLst/>
              <a:rect l="l" t="t" r="r" b="b"/>
              <a:pathLst>
                <a:path w="100" h="219" extrusionOk="0">
                  <a:moveTo>
                    <a:pt x="0" y="0"/>
                  </a:moveTo>
                  <a:cubicBezTo>
                    <a:pt x="0" y="20"/>
                    <a:pt x="20" y="60"/>
                    <a:pt x="20" y="60"/>
                  </a:cubicBezTo>
                  <a:lnTo>
                    <a:pt x="20" y="80"/>
                  </a:lnTo>
                  <a:cubicBezTo>
                    <a:pt x="20" y="100"/>
                    <a:pt x="40" y="119"/>
                    <a:pt x="40" y="159"/>
                  </a:cubicBezTo>
                  <a:cubicBezTo>
                    <a:pt x="40" y="159"/>
                    <a:pt x="40" y="179"/>
                    <a:pt x="60" y="199"/>
                  </a:cubicBezTo>
                  <a:lnTo>
                    <a:pt x="80" y="219"/>
                  </a:lnTo>
                  <a:lnTo>
                    <a:pt x="99" y="219"/>
                  </a:lnTo>
                  <a:lnTo>
                    <a:pt x="80" y="199"/>
                  </a:lnTo>
                  <a:lnTo>
                    <a:pt x="99" y="179"/>
                  </a:lnTo>
                  <a:cubicBezTo>
                    <a:pt x="99" y="179"/>
                    <a:pt x="80" y="159"/>
                    <a:pt x="80" y="139"/>
                  </a:cubicBezTo>
                  <a:lnTo>
                    <a:pt x="80" y="119"/>
                  </a:lnTo>
                  <a:cubicBezTo>
                    <a:pt x="80" y="100"/>
                    <a:pt x="80" y="100"/>
                    <a:pt x="80" y="80"/>
                  </a:cubicBezTo>
                  <a:cubicBezTo>
                    <a:pt x="80" y="80"/>
                    <a:pt x="60" y="60"/>
                    <a:pt x="60" y="40"/>
                  </a:cubicBezTo>
                  <a:cubicBezTo>
                    <a:pt x="40" y="4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0"/>
            <p:cNvSpPr/>
            <p:nvPr/>
          </p:nvSpPr>
          <p:spPr>
            <a:xfrm>
              <a:off x="1300965" y="3890076"/>
              <a:ext cx="191294" cy="799604"/>
            </a:xfrm>
            <a:custGeom>
              <a:avLst/>
              <a:gdLst/>
              <a:ahLst/>
              <a:cxnLst/>
              <a:rect l="l" t="t" r="r" b="b"/>
              <a:pathLst>
                <a:path w="1528" h="6387" extrusionOk="0">
                  <a:moveTo>
                    <a:pt x="1131" y="0"/>
                  </a:moveTo>
                  <a:lnTo>
                    <a:pt x="397" y="80"/>
                  </a:lnTo>
                  <a:cubicBezTo>
                    <a:pt x="0" y="1032"/>
                    <a:pt x="417" y="3074"/>
                    <a:pt x="555" y="3689"/>
                  </a:cubicBezTo>
                  <a:cubicBezTo>
                    <a:pt x="595" y="3828"/>
                    <a:pt x="615" y="3967"/>
                    <a:pt x="615" y="4105"/>
                  </a:cubicBezTo>
                  <a:lnTo>
                    <a:pt x="734" y="6386"/>
                  </a:lnTo>
                  <a:lnTo>
                    <a:pt x="1250" y="6049"/>
                  </a:lnTo>
                  <a:cubicBezTo>
                    <a:pt x="1527" y="5613"/>
                    <a:pt x="1210" y="3848"/>
                    <a:pt x="1210" y="3848"/>
                  </a:cubicBezTo>
                  <a:cubicBezTo>
                    <a:pt x="873" y="2539"/>
                    <a:pt x="1131" y="0"/>
                    <a:pt x="11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0"/>
            <p:cNvSpPr/>
            <p:nvPr/>
          </p:nvSpPr>
          <p:spPr>
            <a:xfrm>
              <a:off x="1415141" y="3897462"/>
              <a:ext cx="7512" cy="27542"/>
            </a:xfrm>
            <a:custGeom>
              <a:avLst/>
              <a:gdLst/>
              <a:ahLst/>
              <a:cxnLst/>
              <a:rect l="l" t="t" r="r" b="b"/>
              <a:pathLst>
                <a:path w="60" h="220" extrusionOk="0">
                  <a:moveTo>
                    <a:pt x="0" y="1"/>
                  </a:moveTo>
                  <a:cubicBezTo>
                    <a:pt x="0" y="21"/>
                    <a:pt x="0" y="41"/>
                    <a:pt x="0" y="60"/>
                  </a:cubicBezTo>
                  <a:cubicBezTo>
                    <a:pt x="0" y="60"/>
                    <a:pt x="0" y="60"/>
                    <a:pt x="0" y="80"/>
                  </a:cubicBezTo>
                  <a:lnTo>
                    <a:pt x="0" y="140"/>
                  </a:lnTo>
                  <a:cubicBezTo>
                    <a:pt x="0" y="160"/>
                    <a:pt x="0" y="179"/>
                    <a:pt x="0" y="199"/>
                  </a:cubicBezTo>
                  <a:cubicBezTo>
                    <a:pt x="0" y="199"/>
                    <a:pt x="0" y="219"/>
                    <a:pt x="0" y="219"/>
                  </a:cubicBezTo>
                  <a:lnTo>
                    <a:pt x="20" y="219"/>
                  </a:lnTo>
                  <a:cubicBezTo>
                    <a:pt x="40" y="219"/>
                    <a:pt x="40" y="199"/>
                    <a:pt x="40" y="199"/>
                  </a:cubicBezTo>
                  <a:cubicBezTo>
                    <a:pt x="40" y="179"/>
                    <a:pt x="40" y="179"/>
                    <a:pt x="40" y="160"/>
                  </a:cubicBezTo>
                  <a:lnTo>
                    <a:pt x="40" y="120"/>
                  </a:lnTo>
                  <a:cubicBezTo>
                    <a:pt x="60" y="100"/>
                    <a:pt x="60" y="100"/>
                    <a:pt x="40" y="80"/>
                  </a:cubicBezTo>
                  <a:cubicBezTo>
                    <a:pt x="40" y="80"/>
                    <a:pt x="40" y="60"/>
                    <a:pt x="40" y="41"/>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0"/>
            <p:cNvSpPr/>
            <p:nvPr/>
          </p:nvSpPr>
          <p:spPr>
            <a:xfrm>
              <a:off x="1410133" y="3984471"/>
              <a:ext cx="5133" cy="58966"/>
            </a:xfrm>
            <a:custGeom>
              <a:avLst/>
              <a:gdLst/>
              <a:ahLst/>
              <a:cxnLst/>
              <a:rect l="l" t="t" r="r" b="b"/>
              <a:pathLst>
                <a:path w="41" h="471" extrusionOk="0">
                  <a:moveTo>
                    <a:pt x="1" y="0"/>
                  </a:moveTo>
                  <a:lnTo>
                    <a:pt x="1" y="40"/>
                  </a:lnTo>
                  <a:lnTo>
                    <a:pt x="1" y="139"/>
                  </a:lnTo>
                  <a:cubicBezTo>
                    <a:pt x="1" y="139"/>
                    <a:pt x="1" y="159"/>
                    <a:pt x="1" y="159"/>
                  </a:cubicBezTo>
                  <a:cubicBezTo>
                    <a:pt x="1" y="178"/>
                    <a:pt x="1" y="178"/>
                    <a:pt x="1" y="178"/>
                  </a:cubicBezTo>
                  <a:lnTo>
                    <a:pt x="1" y="337"/>
                  </a:lnTo>
                  <a:lnTo>
                    <a:pt x="1" y="436"/>
                  </a:lnTo>
                  <a:cubicBezTo>
                    <a:pt x="1" y="436"/>
                    <a:pt x="1" y="456"/>
                    <a:pt x="1" y="456"/>
                  </a:cubicBezTo>
                  <a:cubicBezTo>
                    <a:pt x="11" y="466"/>
                    <a:pt x="16" y="471"/>
                    <a:pt x="21" y="471"/>
                  </a:cubicBezTo>
                  <a:cubicBezTo>
                    <a:pt x="26" y="471"/>
                    <a:pt x="30" y="466"/>
                    <a:pt x="40" y="456"/>
                  </a:cubicBezTo>
                  <a:lnTo>
                    <a:pt x="21" y="456"/>
                  </a:lnTo>
                  <a:cubicBezTo>
                    <a:pt x="21" y="446"/>
                    <a:pt x="21" y="446"/>
                    <a:pt x="21" y="446"/>
                  </a:cubicBezTo>
                  <a:cubicBezTo>
                    <a:pt x="21" y="446"/>
                    <a:pt x="21" y="446"/>
                    <a:pt x="21" y="436"/>
                  </a:cubicBezTo>
                  <a:cubicBezTo>
                    <a:pt x="40" y="436"/>
                    <a:pt x="40" y="436"/>
                    <a:pt x="40" y="397"/>
                  </a:cubicBezTo>
                  <a:lnTo>
                    <a:pt x="40" y="317"/>
                  </a:lnTo>
                  <a:lnTo>
                    <a:pt x="40" y="258"/>
                  </a:lnTo>
                  <a:cubicBezTo>
                    <a:pt x="40" y="258"/>
                    <a:pt x="40" y="258"/>
                    <a:pt x="40" y="238"/>
                  </a:cubicBezTo>
                  <a:cubicBezTo>
                    <a:pt x="40" y="218"/>
                    <a:pt x="40" y="198"/>
                    <a:pt x="40" y="178"/>
                  </a:cubicBezTo>
                  <a:lnTo>
                    <a:pt x="40" y="99"/>
                  </a:lnTo>
                  <a:cubicBezTo>
                    <a:pt x="40" y="60"/>
                    <a:pt x="40" y="40"/>
                    <a:pt x="40" y="2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0"/>
            <p:cNvSpPr/>
            <p:nvPr/>
          </p:nvSpPr>
          <p:spPr>
            <a:xfrm>
              <a:off x="1410133" y="4106032"/>
              <a:ext cx="5133" cy="57213"/>
            </a:xfrm>
            <a:custGeom>
              <a:avLst/>
              <a:gdLst/>
              <a:ahLst/>
              <a:cxnLst/>
              <a:rect l="l" t="t" r="r" b="b"/>
              <a:pathLst>
                <a:path w="41" h="457" extrusionOk="0">
                  <a:moveTo>
                    <a:pt x="1" y="1"/>
                  </a:moveTo>
                  <a:cubicBezTo>
                    <a:pt x="1" y="1"/>
                    <a:pt x="1" y="21"/>
                    <a:pt x="1" y="21"/>
                  </a:cubicBezTo>
                  <a:lnTo>
                    <a:pt x="1" y="120"/>
                  </a:lnTo>
                  <a:cubicBezTo>
                    <a:pt x="1" y="140"/>
                    <a:pt x="1" y="140"/>
                    <a:pt x="1" y="159"/>
                  </a:cubicBezTo>
                  <a:lnTo>
                    <a:pt x="1" y="179"/>
                  </a:lnTo>
                  <a:lnTo>
                    <a:pt x="1" y="318"/>
                  </a:lnTo>
                  <a:lnTo>
                    <a:pt x="1" y="437"/>
                  </a:lnTo>
                  <a:cubicBezTo>
                    <a:pt x="1" y="437"/>
                    <a:pt x="1" y="437"/>
                    <a:pt x="1" y="457"/>
                  </a:cubicBezTo>
                  <a:lnTo>
                    <a:pt x="40" y="457"/>
                  </a:lnTo>
                  <a:lnTo>
                    <a:pt x="21" y="437"/>
                  </a:lnTo>
                  <a:cubicBezTo>
                    <a:pt x="40" y="417"/>
                    <a:pt x="40" y="417"/>
                    <a:pt x="40" y="397"/>
                  </a:cubicBezTo>
                  <a:lnTo>
                    <a:pt x="40" y="298"/>
                  </a:lnTo>
                  <a:lnTo>
                    <a:pt x="40" y="259"/>
                  </a:lnTo>
                  <a:lnTo>
                    <a:pt x="40" y="239"/>
                  </a:lnTo>
                  <a:cubicBezTo>
                    <a:pt x="40" y="219"/>
                    <a:pt x="40" y="199"/>
                    <a:pt x="40" y="179"/>
                  </a:cubicBezTo>
                  <a:cubicBezTo>
                    <a:pt x="40" y="140"/>
                    <a:pt x="40" y="120"/>
                    <a:pt x="40" y="100"/>
                  </a:cubicBezTo>
                  <a:lnTo>
                    <a:pt x="40" y="21"/>
                  </a:ln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0"/>
            <p:cNvSpPr/>
            <p:nvPr/>
          </p:nvSpPr>
          <p:spPr>
            <a:xfrm>
              <a:off x="1410133" y="4225215"/>
              <a:ext cx="10141" cy="57213"/>
            </a:xfrm>
            <a:custGeom>
              <a:avLst/>
              <a:gdLst/>
              <a:ahLst/>
              <a:cxnLst/>
              <a:rect l="l" t="t" r="r" b="b"/>
              <a:pathLst>
                <a:path w="81" h="457" extrusionOk="0">
                  <a:moveTo>
                    <a:pt x="1" y="1"/>
                  </a:moveTo>
                  <a:cubicBezTo>
                    <a:pt x="1" y="1"/>
                    <a:pt x="1" y="20"/>
                    <a:pt x="1" y="20"/>
                  </a:cubicBezTo>
                  <a:cubicBezTo>
                    <a:pt x="21" y="60"/>
                    <a:pt x="21" y="100"/>
                    <a:pt x="21" y="120"/>
                  </a:cubicBezTo>
                  <a:cubicBezTo>
                    <a:pt x="21" y="139"/>
                    <a:pt x="21" y="139"/>
                    <a:pt x="21" y="159"/>
                  </a:cubicBezTo>
                  <a:lnTo>
                    <a:pt x="21" y="179"/>
                  </a:lnTo>
                  <a:cubicBezTo>
                    <a:pt x="40" y="219"/>
                    <a:pt x="21" y="298"/>
                    <a:pt x="40" y="318"/>
                  </a:cubicBezTo>
                  <a:cubicBezTo>
                    <a:pt x="40" y="358"/>
                    <a:pt x="40" y="397"/>
                    <a:pt x="40" y="417"/>
                  </a:cubicBezTo>
                  <a:cubicBezTo>
                    <a:pt x="60" y="437"/>
                    <a:pt x="60" y="437"/>
                    <a:pt x="60" y="457"/>
                  </a:cubicBezTo>
                  <a:lnTo>
                    <a:pt x="80" y="457"/>
                  </a:lnTo>
                  <a:lnTo>
                    <a:pt x="80" y="437"/>
                  </a:lnTo>
                  <a:lnTo>
                    <a:pt x="80" y="397"/>
                  </a:lnTo>
                  <a:lnTo>
                    <a:pt x="80" y="298"/>
                  </a:lnTo>
                  <a:lnTo>
                    <a:pt x="80" y="258"/>
                  </a:lnTo>
                  <a:lnTo>
                    <a:pt x="80" y="239"/>
                  </a:lnTo>
                  <a:cubicBezTo>
                    <a:pt x="80" y="219"/>
                    <a:pt x="80" y="179"/>
                    <a:pt x="80" y="159"/>
                  </a:cubicBezTo>
                  <a:cubicBezTo>
                    <a:pt x="60" y="139"/>
                    <a:pt x="60" y="120"/>
                    <a:pt x="60" y="80"/>
                  </a:cubicBezTo>
                  <a:cubicBezTo>
                    <a:pt x="40" y="60"/>
                    <a:pt x="40" y="4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0"/>
            <p:cNvSpPr/>
            <p:nvPr/>
          </p:nvSpPr>
          <p:spPr>
            <a:xfrm>
              <a:off x="1427535" y="4344398"/>
              <a:ext cx="10015" cy="24913"/>
            </a:xfrm>
            <a:custGeom>
              <a:avLst/>
              <a:gdLst/>
              <a:ahLst/>
              <a:cxnLst/>
              <a:rect l="l" t="t" r="r" b="b"/>
              <a:pathLst>
                <a:path w="80" h="199" extrusionOk="0">
                  <a:moveTo>
                    <a:pt x="1" y="1"/>
                  </a:moveTo>
                  <a:cubicBezTo>
                    <a:pt x="20" y="20"/>
                    <a:pt x="20" y="40"/>
                    <a:pt x="20" y="60"/>
                  </a:cubicBezTo>
                  <a:lnTo>
                    <a:pt x="20" y="80"/>
                  </a:lnTo>
                  <a:cubicBezTo>
                    <a:pt x="40" y="100"/>
                    <a:pt x="40" y="120"/>
                    <a:pt x="40" y="139"/>
                  </a:cubicBezTo>
                  <a:cubicBezTo>
                    <a:pt x="40" y="159"/>
                    <a:pt x="40" y="179"/>
                    <a:pt x="60" y="199"/>
                  </a:cubicBezTo>
                  <a:lnTo>
                    <a:pt x="80" y="199"/>
                  </a:lnTo>
                  <a:lnTo>
                    <a:pt x="80" y="179"/>
                  </a:lnTo>
                  <a:lnTo>
                    <a:pt x="60" y="139"/>
                  </a:lnTo>
                  <a:lnTo>
                    <a:pt x="60" y="120"/>
                  </a:lnTo>
                  <a:cubicBezTo>
                    <a:pt x="80" y="100"/>
                    <a:pt x="80" y="80"/>
                    <a:pt x="60" y="80"/>
                  </a:cubicBezTo>
                  <a:cubicBezTo>
                    <a:pt x="60" y="60"/>
                    <a:pt x="60" y="60"/>
                    <a:pt x="40" y="40"/>
                  </a:cubicBezTo>
                  <a:cubicBezTo>
                    <a:pt x="40" y="20"/>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0"/>
            <p:cNvSpPr/>
            <p:nvPr/>
          </p:nvSpPr>
          <p:spPr>
            <a:xfrm>
              <a:off x="1360557" y="3902470"/>
              <a:ext cx="5008" cy="27417"/>
            </a:xfrm>
            <a:custGeom>
              <a:avLst/>
              <a:gdLst/>
              <a:ahLst/>
              <a:cxnLst/>
              <a:rect l="l" t="t" r="r" b="b"/>
              <a:pathLst>
                <a:path w="40" h="219" extrusionOk="0">
                  <a:moveTo>
                    <a:pt x="0" y="1"/>
                  </a:moveTo>
                  <a:cubicBezTo>
                    <a:pt x="0" y="20"/>
                    <a:pt x="0" y="40"/>
                    <a:pt x="0" y="60"/>
                  </a:cubicBezTo>
                  <a:lnTo>
                    <a:pt x="0" y="139"/>
                  </a:lnTo>
                  <a:cubicBezTo>
                    <a:pt x="0" y="159"/>
                    <a:pt x="0" y="179"/>
                    <a:pt x="0" y="199"/>
                  </a:cubicBezTo>
                  <a:lnTo>
                    <a:pt x="0" y="219"/>
                  </a:lnTo>
                  <a:lnTo>
                    <a:pt x="20" y="219"/>
                  </a:lnTo>
                  <a:lnTo>
                    <a:pt x="20" y="199"/>
                  </a:lnTo>
                  <a:lnTo>
                    <a:pt x="40" y="179"/>
                  </a:lnTo>
                  <a:cubicBezTo>
                    <a:pt x="40" y="159"/>
                    <a:pt x="40" y="139"/>
                    <a:pt x="40" y="120"/>
                  </a:cubicBezTo>
                  <a:cubicBezTo>
                    <a:pt x="40" y="100"/>
                    <a:pt x="40" y="100"/>
                    <a:pt x="40" y="80"/>
                  </a:cubicBezTo>
                  <a:cubicBezTo>
                    <a:pt x="40" y="60"/>
                    <a:pt x="40" y="60"/>
                    <a:pt x="40" y="40"/>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0"/>
            <p:cNvSpPr/>
            <p:nvPr/>
          </p:nvSpPr>
          <p:spPr>
            <a:xfrm>
              <a:off x="1358053" y="3989353"/>
              <a:ext cx="7512" cy="59717"/>
            </a:xfrm>
            <a:custGeom>
              <a:avLst/>
              <a:gdLst/>
              <a:ahLst/>
              <a:cxnLst/>
              <a:rect l="l" t="t" r="r" b="b"/>
              <a:pathLst>
                <a:path w="60" h="477" extrusionOk="0">
                  <a:moveTo>
                    <a:pt x="20" y="1"/>
                  </a:moveTo>
                  <a:cubicBezTo>
                    <a:pt x="0" y="1"/>
                    <a:pt x="0" y="21"/>
                    <a:pt x="20" y="21"/>
                  </a:cubicBezTo>
                  <a:lnTo>
                    <a:pt x="20" y="40"/>
                  </a:lnTo>
                  <a:lnTo>
                    <a:pt x="20" y="139"/>
                  </a:lnTo>
                  <a:cubicBezTo>
                    <a:pt x="20" y="159"/>
                    <a:pt x="20" y="159"/>
                    <a:pt x="20" y="159"/>
                  </a:cubicBezTo>
                  <a:lnTo>
                    <a:pt x="20" y="199"/>
                  </a:lnTo>
                  <a:lnTo>
                    <a:pt x="20" y="338"/>
                  </a:lnTo>
                  <a:lnTo>
                    <a:pt x="20" y="437"/>
                  </a:lnTo>
                  <a:cubicBezTo>
                    <a:pt x="0" y="457"/>
                    <a:pt x="0" y="457"/>
                    <a:pt x="20" y="477"/>
                  </a:cubicBezTo>
                  <a:lnTo>
                    <a:pt x="40" y="477"/>
                  </a:lnTo>
                  <a:lnTo>
                    <a:pt x="40" y="457"/>
                  </a:lnTo>
                  <a:cubicBezTo>
                    <a:pt x="40" y="447"/>
                    <a:pt x="35" y="447"/>
                    <a:pt x="33" y="447"/>
                  </a:cubicBezTo>
                  <a:cubicBezTo>
                    <a:pt x="30" y="447"/>
                    <a:pt x="30" y="447"/>
                    <a:pt x="40" y="437"/>
                  </a:cubicBezTo>
                  <a:cubicBezTo>
                    <a:pt x="60" y="437"/>
                    <a:pt x="60" y="437"/>
                    <a:pt x="60" y="417"/>
                  </a:cubicBezTo>
                  <a:lnTo>
                    <a:pt x="60" y="318"/>
                  </a:lnTo>
                  <a:lnTo>
                    <a:pt x="60" y="278"/>
                  </a:lnTo>
                  <a:cubicBezTo>
                    <a:pt x="40" y="258"/>
                    <a:pt x="40" y="258"/>
                    <a:pt x="60" y="258"/>
                  </a:cubicBezTo>
                  <a:cubicBezTo>
                    <a:pt x="60" y="219"/>
                    <a:pt x="60" y="199"/>
                    <a:pt x="60" y="179"/>
                  </a:cubicBezTo>
                  <a:cubicBezTo>
                    <a:pt x="40" y="139"/>
                    <a:pt x="40" y="120"/>
                    <a:pt x="60" y="100"/>
                  </a:cubicBezTo>
                  <a:cubicBezTo>
                    <a:pt x="40" y="80"/>
                    <a:pt x="40" y="40"/>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0"/>
            <p:cNvSpPr/>
            <p:nvPr/>
          </p:nvSpPr>
          <p:spPr>
            <a:xfrm>
              <a:off x="1362935" y="4108536"/>
              <a:ext cx="7637" cy="57213"/>
            </a:xfrm>
            <a:custGeom>
              <a:avLst/>
              <a:gdLst/>
              <a:ahLst/>
              <a:cxnLst/>
              <a:rect l="l" t="t" r="r" b="b"/>
              <a:pathLst>
                <a:path w="61" h="457" extrusionOk="0">
                  <a:moveTo>
                    <a:pt x="1" y="1"/>
                  </a:moveTo>
                  <a:cubicBezTo>
                    <a:pt x="1" y="1"/>
                    <a:pt x="1" y="20"/>
                    <a:pt x="1" y="20"/>
                  </a:cubicBezTo>
                  <a:cubicBezTo>
                    <a:pt x="1" y="20"/>
                    <a:pt x="1" y="20"/>
                    <a:pt x="1" y="40"/>
                  </a:cubicBezTo>
                  <a:lnTo>
                    <a:pt x="1" y="139"/>
                  </a:lnTo>
                  <a:cubicBezTo>
                    <a:pt x="1" y="139"/>
                    <a:pt x="1" y="159"/>
                    <a:pt x="1" y="159"/>
                  </a:cubicBezTo>
                  <a:lnTo>
                    <a:pt x="1" y="179"/>
                  </a:lnTo>
                  <a:lnTo>
                    <a:pt x="1" y="338"/>
                  </a:lnTo>
                  <a:lnTo>
                    <a:pt x="1" y="437"/>
                  </a:lnTo>
                  <a:cubicBezTo>
                    <a:pt x="1" y="437"/>
                    <a:pt x="1" y="457"/>
                    <a:pt x="1" y="457"/>
                  </a:cubicBezTo>
                  <a:lnTo>
                    <a:pt x="21" y="457"/>
                  </a:lnTo>
                  <a:lnTo>
                    <a:pt x="41" y="437"/>
                  </a:lnTo>
                  <a:cubicBezTo>
                    <a:pt x="41" y="427"/>
                    <a:pt x="36" y="427"/>
                    <a:pt x="33" y="427"/>
                  </a:cubicBezTo>
                  <a:cubicBezTo>
                    <a:pt x="31" y="427"/>
                    <a:pt x="31" y="427"/>
                    <a:pt x="41" y="417"/>
                  </a:cubicBezTo>
                  <a:cubicBezTo>
                    <a:pt x="60" y="417"/>
                    <a:pt x="60" y="417"/>
                    <a:pt x="60" y="397"/>
                  </a:cubicBezTo>
                  <a:lnTo>
                    <a:pt x="60" y="298"/>
                  </a:lnTo>
                  <a:lnTo>
                    <a:pt x="60" y="258"/>
                  </a:lnTo>
                  <a:cubicBezTo>
                    <a:pt x="60" y="239"/>
                    <a:pt x="60" y="239"/>
                    <a:pt x="60" y="239"/>
                  </a:cubicBezTo>
                  <a:cubicBezTo>
                    <a:pt x="60" y="199"/>
                    <a:pt x="60" y="179"/>
                    <a:pt x="60" y="159"/>
                  </a:cubicBezTo>
                  <a:cubicBezTo>
                    <a:pt x="41" y="139"/>
                    <a:pt x="41" y="100"/>
                    <a:pt x="41" y="80"/>
                  </a:cubicBezTo>
                  <a:cubicBezTo>
                    <a:pt x="41" y="60"/>
                    <a:pt x="41" y="20"/>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0"/>
            <p:cNvSpPr/>
            <p:nvPr/>
          </p:nvSpPr>
          <p:spPr>
            <a:xfrm>
              <a:off x="1365439" y="4230223"/>
              <a:ext cx="12519" cy="54709"/>
            </a:xfrm>
            <a:custGeom>
              <a:avLst/>
              <a:gdLst/>
              <a:ahLst/>
              <a:cxnLst/>
              <a:rect l="l" t="t" r="r" b="b"/>
              <a:pathLst>
                <a:path w="100" h="437" extrusionOk="0">
                  <a:moveTo>
                    <a:pt x="21" y="0"/>
                  </a:moveTo>
                  <a:cubicBezTo>
                    <a:pt x="1" y="0"/>
                    <a:pt x="1" y="0"/>
                    <a:pt x="21" y="20"/>
                  </a:cubicBezTo>
                  <a:cubicBezTo>
                    <a:pt x="21" y="40"/>
                    <a:pt x="21" y="99"/>
                    <a:pt x="21" y="119"/>
                  </a:cubicBezTo>
                  <a:lnTo>
                    <a:pt x="21" y="139"/>
                  </a:lnTo>
                  <a:cubicBezTo>
                    <a:pt x="21" y="159"/>
                    <a:pt x="21" y="159"/>
                    <a:pt x="21" y="159"/>
                  </a:cubicBezTo>
                  <a:cubicBezTo>
                    <a:pt x="40" y="218"/>
                    <a:pt x="40" y="278"/>
                    <a:pt x="40" y="318"/>
                  </a:cubicBezTo>
                  <a:cubicBezTo>
                    <a:pt x="60" y="337"/>
                    <a:pt x="60" y="377"/>
                    <a:pt x="60" y="417"/>
                  </a:cubicBezTo>
                  <a:cubicBezTo>
                    <a:pt x="60" y="417"/>
                    <a:pt x="60" y="437"/>
                    <a:pt x="60" y="437"/>
                  </a:cubicBezTo>
                  <a:lnTo>
                    <a:pt x="100" y="437"/>
                  </a:lnTo>
                  <a:lnTo>
                    <a:pt x="80" y="417"/>
                  </a:lnTo>
                  <a:cubicBezTo>
                    <a:pt x="100" y="397"/>
                    <a:pt x="100" y="377"/>
                    <a:pt x="100" y="377"/>
                  </a:cubicBezTo>
                  <a:lnTo>
                    <a:pt x="80" y="278"/>
                  </a:lnTo>
                  <a:lnTo>
                    <a:pt x="80" y="238"/>
                  </a:lnTo>
                  <a:lnTo>
                    <a:pt x="80" y="218"/>
                  </a:lnTo>
                  <a:cubicBezTo>
                    <a:pt x="80" y="199"/>
                    <a:pt x="80" y="179"/>
                    <a:pt x="80" y="139"/>
                  </a:cubicBezTo>
                  <a:cubicBezTo>
                    <a:pt x="80" y="119"/>
                    <a:pt x="60" y="99"/>
                    <a:pt x="60" y="80"/>
                  </a:cubicBezTo>
                  <a:cubicBezTo>
                    <a:pt x="60" y="40"/>
                    <a:pt x="6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0"/>
            <p:cNvSpPr/>
            <p:nvPr/>
          </p:nvSpPr>
          <p:spPr>
            <a:xfrm>
              <a:off x="1382841" y="4346902"/>
              <a:ext cx="12519" cy="27417"/>
            </a:xfrm>
            <a:custGeom>
              <a:avLst/>
              <a:gdLst/>
              <a:ahLst/>
              <a:cxnLst/>
              <a:rect l="l" t="t" r="r" b="b"/>
              <a:pathLst>
                <a:path w="100" h="219" extrusionOk="0">
                  <a:moveTo>
                    <a:pt x="1" y="0"/>
                  </a:moveTo>
                  <a:cubicBezTo>
                    <a:pt x="1" y="20"/>
                    <a:pt x="1" y="40"/>
                    <a:pt x="1" y="60"/>
                  </a:cubicBezTo>
                  <a:lnTo>
                    <a:pt x="1" y="80"/>
                  </a:lnTo>
                  <a:cubicBezTo>
                    <a:pt x="20" y="100"/>
                    <a:pt x="40" y="119"/>
                    <a:pt x="40" y="159"/>
                  </a:cubicBezTo>
                  <a:lnTo>
                    <a:pt x="60" y="199"/>
                  </a:lnTo>
                  <a:lnTo>
                    <a:pt x="60" y="219"/>
                  </a:lnTo>
                  <a:lnTo>
                    <a:pt x="100" y="219"/>
                  </a:lnTo>
                  <a:lnTo>
                    <a:pt x="80" y="199"/>
                  </a:lnTo>
                  <a:lnTo>
                    <a:pt x="80" y="179"/>
                  </a:lnTo>
                  <a:cubicBezTo>
                    <a:pt x="80" y="179"/>
                    <a:pt x="80" y="159"/>
                    <a:pt x="60" y="139"/>
                  </a:cubicBezTo>
                  <a:lnTo>
                    <a:pt x="60" y="119"/>
                  </a:lnTo>
                  <a:cubicBezTo>
                    <a:pt x="60" y="100"/>
                    <a:pt x="60" y="100"/>
                    <a:pt x="60" y="80"/>
                  </a:cubicBezTo>
                  <a:cubicBezTo>
                    <a:pt x="60" y="80"/>
                    <a:pt x="60" y="60"/>
                    <a:pt x="40" y="40"/>
                  </a:cubicBezTo>
                  <a:cubicBezTo>
                    <a:pt x="40" y="4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0"/>
            <p:cNvSpPr/>
            <p:nvPr/>
          </p:nvSpPr>
          <p:spPr>
            <a:xfrm>
              <a:off x="454289" y="3870796"/>
              <a:ext cx="54709" cy="8889"/>
            </a:xfrm>
            <a:custGeom>
              <a:avLst/>
              <a:gdLst/>
              <a:ahLst/>
              <a:cxnLst/>
              <a:rect l="l" t="t" r="r" b="b"/>
              <a:pathLst>
                <a:path w="437" h="71" extrusionOk="0">
                  <a:moveTo>
                    <a:pt x="21" y="1"/>
                  </a:moveTo>
                  <a:cubicBezTo>
                    <a:pt x="16" y="1"/>
                    <a:pt x="11" y="6"/>
                    <a:pt x="1" y="16"/>
                  </a:cubicBezTo>
                  <a:lnTo>
                    <a:pt x="1" y="35"/>
                  </a:lnTo>
                  <a:lnTo>
                    <a:pt x="40" y="35"/>
                  </a:lnTo>
                  <a:cubicBezTo>
                    <a:pt x="40" y="55"/>
                    <a:pt x="80" y="55"/>
                    <a:pt x="80" y="55"/>
                  </a:cubicBezTo>
                  <a:lnTo>
                    <a:pt x="219" y="55"/>
                  </a:lnTo>
                  <a:cubicBezTo>
                    <a:pt x="229" y="65"/>
                    <a:pt x="239" y="70"/>
                    <a:pt x="249" y="70"/>
                  </a:cubicBezTo>
                  <a:cubicBezTo>
                    <a:pt x="258" y="70"/>
                    <a:pt x="268" y="65"/>
                    <a:pt x="278" y="55"/>
                  </a:cubicBezTo>
                  <a:lnTo>
                    <a:pt x="437" y="55"/>
                  </a:lnTo>
                  <a:cubicBezTo>
                    <a:pt x="437" y="55"/>
                    <a:pt x="437" y="55"/>
                    <a:pt x="437" y="35"/>
                  </a:cubicBezTo>
                  <a:cubicBezTo>
                    <a:pt x="437" y="35"/>
                    <a:pt x="437" y="35"/>
                    <a:pt x="437" y="16"/>
                  </a:cubicBezTo>
                  <a:lnTo>
                    <a:pt x="40" y="16"/>
                  </a:lnTo>
                  <a:cubicBezTo>
                    <a:pt x="30" y="6"/>
                    <a:pt x="25"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0"/>
            <p:cNvSpPr/>
            <p:nvPr/>
          </p:nvSpPr>
          <p:spPr>
            <a:xfrm>
              <a:off x="556070" y="3885068"/>
              <a:ext cx="1169548" cy="17527"/>
            </a:xfrm>
            <a:custGeom>
              <a:avLst/>
              <a:gdLst/>
              <a:ahLst/>
              <a:cxnLst/>
              <a:rect l="l" t="t" r="r" b="b"/>
              <a:pathLst>
                <a:path w="9342" h="140" extrusionOk="0">
                  <a:moveTo>
                    <a:pt x="120" y="1"/>
                  </a:moveTo>
                  <a:cubicBezTo>
                    <a:pt x="60" y="1"/>
                    <a:pt x="1" y="1"/>
                    <a:pt x="60" y="21"/>
                  </a:cubicBezTo>
                  <a:lnTo>
                    <a:pt x="397" y="40"/>
                  </a:lnTo>
                  <a:cubicBezTo>
                    <a:pt x="477" y="60"/>
                    <a:pt x="576" y="80"/>
                    <a:pt x="635" y="80"/>
                  </a:cubicBezTo>
                  <a:cubicBezTo>
                    <a:pt x="873" y="100"/>
                    <a:pt x="1111" y="120"/>
                    <a:pt x="1369" y="120"/>
                  </a:cubicBezTo>
                  <a:cubicBezTo>
                    <a:pt x="1647" y="140"/>
                    <a:pt x="1944" y="140"/>
                    <a:pt x="2242" y="140"/>
                  </a:cubicBezTo>
                  <a:lnTo>
                    <a:pt x="5950" y="140"/>
                  </a:lnTo>
                  <a:lnTo>
                    <a:pt x="7358" y="100"/>
                  </a:lnTo>
                  <a:cubicBezTo>
                    <a:pt x="7894" y="100"/>
                    <a:pt x="8429" y="80"/>
                    <a:pt x="8984" y="80"/>
                  </a:cubicBezTo>
                  <a:lnTo>
                    <a:pt x="9222" y="80"/>
                  </a:lnTo>
                  <a:cubicBezTo>
                    <a:pt x="9262" y="60"/>
                    <a:pt x="9302" y="60"/>
                    <a:pt x="9341" y="40"/>
                  </a:cubicBezTo>
                  <a:lnTo>
                    <a:pt x="8528" y="40"/>
                  </a:lnTo>
                  <a:cubicBezTo>
                    <a:pt x="7874" y="40"/>
                    <a:pt x="7219" y="60"/>
                    <a:pt x="6545" y="60"/>
                  </a:cubicBezTo>
                  <a:lnTo>
                    <a:pt x="2718" y="60"/>
                  </a:lnTo>
                  <a:cubicBezTo>
                    <a:pt x="2043" y="60"/>
                    <a:pt x="1369" y="40"/>
                    <a:pt x="695" y="21"/>
                  </a:cubicBez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0"/>
            <p:cNvSpPr/>
            <p:nvPr/>
          </p:nvSpPr>
          <p:spPr>
            <a:xfrm>
              <a:off x="2306385" y="3495346"/>
              <a:ext cx="20031" cy="57213"/>
            </a:xfrm>
            <a:custGeom>
              <a:avLst/>
              <a:gdLst/>
              <a:ahLst/>
              <a:cxnLst/>
              <a:rect l="l" t="t" r="r" b="b"/>
              <a:pathLst>
                <a:path w="160" h="457" extrusionOk="0">
                  <a:moveTo>
                    <a:pt x="1" y="0"/>
                  </a:moveTo>
                  <a:cubicBezTo>
                    <a:pt x="1" y="20"/>
                    <a:pt x="1" y="20"/>
                    <a:pt x="1" y="20"/>
                  </a:cubicBezTo>
                  <a:cubicBezTo>
                    <a:pt x="1" y="60"/>
                    <a:pt x="21" y="99"/>
                    <a:pt x="21" y="139"/>
                  </a:cubicBezTo>
                  <a:cubicBezTo>
                    <a:pt x="21" y="139"/>
                    <a:pt x="21" y="159"/>
                    <a:pt x="21" y="159"/>
                  </a:cubicBezTo>
                  <a:lnTo>
                    <a:pt x="21" y="179"/>
                  </a:lnTo>
                  <a:cubicBezTo>
                    <a:pt x="41" y="238"/>
                    <a:pt x="60" y="278"/>
                    <a:pt x="60" y="337"/>
                  </a:cubicBezTo>
                  <a:lnTo>
                    <a:pt x="100" y="437"/>
                  </a:lnTo>
                  <a:cubicBezTo>
                    <a:pt x="120" y="437"/>
                    <a:pt x="120" y="456"/>
                    <a:pt x="120" y="456"/>
                  </a:cubicBezTo>
                  <a:lnTo>
                    <a:pt x="140" y="456"/>
                  </a:lnTo>
                  <a:cubicBezTo>
                    <a:pt x="140" y="446"/>
                    <a:pt x="140" y="446"/>
                    <a:pt x="140" y="446"/>
                  </a:cubicBezTo>
                  <a:cubicBezTo>
                    <a:pt x="140" y="446"/>
                    <a:pt x="140" y="446"/>
                    <a:pt x="140" y="437"/>
                  </a:cubicBezTo>
                  <a:cubicBezTo>
                    <a:pt x="160" y="417"/>
                    <a:pt x="160" y="437"/>
                    <a:pt x="140" y="397"/>
                  </a:cubicBezTo>
                  <a:cubicBezTo>
                    <a:pt x="140" y="377"/>
                    <a:pt x="120" y="337"/>
                    <a:pt x="120" y="298"/>
                  </a:cubicBezTo>
                  <a:cubicBezTo>
                    <a:pt x="120" y="298"/>
                    <a:pt x="100" y="278"/>
                    <a:pt x="100" y="258"/>
                  </a:cubicBezTo>
                  <a:lnTo>
                    <a:pt x="100" y="238"/>
                  </a:lnTo>
                  <a:cubicBezTo>
                    <a:pt x="100" y="218"/>
                    <a:pt x="100" y="179"/>
                    <a:pt x="80" y="159"/>
                  </a:cubicBezTo>
                  <a:cubicBezTo>
                    <a:pt x="80" y="139"/>
                    <a:pt x="60" y="119"/>
                    <a:pt x="60" y="99"/>
                  </a:cubicBezTo>
                  <a:cubicBezTo>
                    <a:pt x="41" y="60"/>
                    <a:pt x="41" y="4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0"/>
            <p:cNvSpPr/>
            <p:nvPr/>
          </p:nvSpPr>
          <p:spPr>
            <a:xfrm>
              <a:off x="2209612" y="3115513"/>
              <a:ext cx="84505" cy="311479"/>
            </a:xfrm>
            <a:custGeom>
              <a:avLst/>
              <a:gdLst/>
              <a:ahLst/>
              <a:cxnLst/>
              <a:rect l="l" t="t" r="r" b="b"/>
              <a:pathLst>
                <a:path w="675" h="2488" extrusionOk="0">
                  <a:moveTo>
                    <a:pt x="0" y="0"/>
                  </a:moveTo>
                  <a:cubicBezTo>
                    <a:pt x="0" y="0"/>
                    <a:pt x="0" y="20"/>
                    <a:pt x="0" y="40"/>
                  </a:cubicBezTo>
                  <a:cubicBezTo>
                    <a:pt x="0" y="60"/>
                    <a:pt x="20" y="79"/>
                    <a:pt x="20" y="99"/>
                  </a:cubicBezTo>
                  <a:lnTo>
                    <a:pt x="40" y="218"/>
                  </a:lnTo>
                  <a:cubicBezTo>
                    <a:pt x="100" y="397"/>
                    <a:pt x="139" y="575"/>
                    <a:pt x="199" y="754"/>
                  </a:cubicBezTo>
                  <a:cubicBezTo>
                    <a:pt x="199" y="793"/>
                    <a:pt x="199" y="873"/>
                    <a:pt x="219" y="912"/>
                  </a:cubicBezTo>
                  <a:cubicBezTo>
                    <a:pt x="238" y="932"/>
                    <a:pt x="238" y="972"/>
                    <a:pt x="238" y="992"/>
                  </a:cubicBezTo>
                  <a:cubicBezTo>
                    <a:pt x="318" y="1269"/>
                    <a:pt x="377" y="1527"/>
                    <a:pt x="437" y="1785"/>
                  </a:cubicBezTo>
                  <a:cubicBezTo>
                    <a:pt x="496" y="1963"/>
                    <a:pt x="536" y="2142"/>
                    <a:pt x="595" y="2320"/>
                  </a:cubicBezTo>
                  <a:cubicBezTo>
                    <a:pt x="595" y="2380"/>
                    <a:pt x="635" y="2479"/>
                    <a:pt x="635" y="2479"/>
                  </a:cubicBezTo>
                  <a:cubicBezTo>
                    <a:pt x="648" y="2479"/>
                    <a:pt x="653" y="2488"/>
                    <a:pt x="660" y="2488"/>
                  </a:cubicBezTo>
                  <a:cubicBezTo>
                    <a:pt x="664" y="2488"/>
                    <a:pt x="668" y="2486"/>
                    <a:pt x="675" y="2479"/>
                  </a:cubicBezTo>
                  <a:cubicBezTo>
                    <a:pt x="655" y="2439"/>
                    <a:pt x="655" y="2419"/>
                    <a:pt x="635" y="2400"/>
                  </a:cubicBezTo>
                  <a:cubicBezTo>
                    <a:pt x="635" y="2380"/>
                    <a:pt x="635" y="2360"/>
                    <a:pt x="635" y="2340"/>
                  </a:cubicBezTo>
                  <a:cubicBezTo>
                    <a:pt x="635" y="2261"/>
                    <a:pt x="615" y="2201"/>
                    <a:pt x="595" y="2142"/>
                  </a:cubicBezTo>
                  <a:cubicBezTo>
                    <a:pt x="556" y="1983"/>
                    <a:pt x="516" y="1825"/>
                    <a:pt x="476" y="1666"/>
                  </a:cubicBezTo>
                  <a:cubicBezTo>
                    <a:pt x="457" y="1587"/>
                    <a:pt x="437" y="1507"/>
                    <a:pt x="417" y="1428"/>
                  </a:cubicBezTo>
                  <a:cubicBezTo>
                    <a:pt x="397" y="1388"/>
                    <a:pt x="377" y="1349"/>
                    <a:pt x="377" y="1309"/>
                  </a:cubicBezTo>
                  <a:cubicBezTo>
                    <a:pt x="357" y="1170"/>
                    <a:pt x="318" y="1031"/>
                    <a:pt x="278" y="892"/>
                  </a:cubicBezTo>
                  <a:cubicBezTo>
                    <a:pt x="238" y="773"/>
                    <a:pt x="219" y="674"/>
                    <a:pt x="179" y="516"/>
                  </a:cubicBezTo>
                  <a:cubicBezTo>
                    <a:pt x="139" y="377"/>
                    <a:pt x="80" y="238"/>
                    <a:pt x="60" y="79"/>
                  </a:cubicBezTo>
                  <a:cubicBezTo>
                    <a:pt x="40" y="60"/>
                    <a:pt x="40" y="40"/>
                    <a:pt x="40" y="20"/>
                  </a:cubicBezTo>
                  <a:cubicBezTo>
                    <a:pt x="20"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0"/>
            <p:cNvSpPr/>
            <p:nvPr/>
          </p:nvSpPr>
          <p:spPr>
            <a:xfrm>
              <a:off x="1981136" y="4590150"/>
              <a:ext cx="258397" cy="201310"/>
            </a:xfrm>
            <a:custGeom>
              <a:avLst/>
              <a:gdLst/>
              <a:ahLst/>
              <a:cxnLst/>
              <a:rect l="l" t="t" r="r" b="b"/>
              <a:pathLst>
                <a:path w="2064" h="1608" extrusionOk="0">
                  <a:moveTo>
                    <a:pt x="1984" y="1"/>
                  </a:moveTo>
                  <a:lnTo>
                    <a:pt x="1845" y="21"/>
                  </a:lnTo>
                  <a:lnTo>
                    <a:pt x="1647" y="60"/>
                  </a:lnTo>
                  <a:lnTo>
                    <a:pt x="596" y="219"/>
                  </a:lnTo>
                  <a:cubicBezTo>
                    <a:pt x="497" y="219"/>
                    <a:pt x="398" y="239"/>
                    <a:pt x="279" y="259"/>
                  </a:cubicBezTo>
                  <a:lnTo>
                    <a:pt x="140" y="259"/>
                  </a:lnTo>
                  <a:lnTo>
                    <a:pt x="140" y="278"/>
                  </a:lnTo>
                  <a:lnTo>
                    <a:pt x="140" y="298"/>
                  </a:lnTo>
                  <a:cubicBezTo>
                    <a:pt x="80" y="417"/>
                    <a:pt x="60" y="556"/>
                    <a:pt x="41" y="675"/>
                  </a:cubicBezTo>
                  <a:cubicBezTo>
                    <a:pt x="1" y="814"/>
                    <a:pt x="1" y="953"/>
                    <a:pt x="41" y="1072"/>
                  </a:cubicBezTo>
                  <a:cubicBezTo>
                    <a:pt x="41" y="1151"/>
                    <a:pt x="60" y="1211"/>
                    <a:pt x="100" y="1270"/>
                  </a:cubicBezTo>
                  <a:cubicBezTo>
                    <a:pt x="120" y="1330"/>
                    <a:pt x="160" y="1389"/>
                    <a:pt x="219" y="1449"/>
                  </a:cubicBezTo>
                  <a:cubicBezTo>
                    <a:pt x="259" y="1488"/>
                    <a:pt x="318" y="1528"/>
                    <a:pt x="378" y="1548"/>
                  </a:cubicBezTo>
                  <a:lnTo>
                    <a:pt x="437" y="1568"/>
                  </a:lnTo>
                  <a:lnTo>
                    <a:pt x="477" y="1587"/>
                  </a:lnTo>
                  <a:cubicBezTo>
                    <a:pt x="517" y="1607"/>
                    <a:pt x="556" y="1607"/>
                    <a:pt x="576" y="1607"/>
                  </a:cubicBezTo>
                  <a:lnTo>
                    <a:pt x="1131" y="1607"/>
                  </a:lnTo>
                  <a:cubicBezTo>
                    <a:pt x="1310" y="1587"/>
                    <a:pt x="1488" y="1587"/>
                    <a:pt x="1667" y="1568"/>
                  </a:cubicBezTo>
                  <a:cubicBezTo>
                    <a:pt x="1766" y="1548"/>
                    <a:pt x="1865" y="1528"/>
                    <a:pt x="1964" y="1508"/>
                  </a:cubicBezTo>
                  <a:cubicBezTo>
                    <a:pt x="2004" y="1488"/>
                    <a:pt x="2044" y="1468"/>
                    <a:pt x="2004" y="1468"/>
                  </a:cubicBezTo>
                  <a:lnTo>
                    <a:pt x="1825" y="1508"/>
                  </a:lnTo>
                  <a:lnTo>
                    <a:pt x="1687" y="1508"/>
                  </a:lnTo>
                  <a:cubicBezTo>
                    <a:pt x="1647" y="1501"/>
                    <a:pt x="1609" y="1499"/>
                    <a:pt x="1571" y="1499"/>
                  </a:cubicBezTo>
                  <a:cubicBezTo>
                    <a:pt x="1495" y="1499"/>
                    <a:pt x="1416" y="1508"/>
                    <a:pt x="1310" y="1508"/>
                  </a:cubicBezTo>
                  <a:lnTo>
                    <a:pt x="616" y="1508"/>
                  </a:lnTo>
                  <a:cubicBezTo>
                    <a:pt x="576" y="1508"/>
                    <a:pt x="536" y="1488"/>
                    <a:pt x="497" y="1488"/>
                  </a:cubicBezTo>
                  <a:cubicBezTo>
                    <a:pt x="457" y="1488"/>
                    <a:pt x="417" y="1468"/>
                    <a:pt x="398" y="1449"/>
                  </a:cubicBezTo>
                  <a:cubicBezTo>
                    <a:pt x="318" y="1429"/>
                    <a:pt x="259" y="1389"/>
                    <a:pt x="219" y="1330"/>
                  </a:cubicBezTo>
                  <a:cubicBezTo>
                    <a:pt x="160" y="1270"/>
                    <a:pt x="120" y="1211"/>
                    <a:pt x="100" y="1131"/>
                  </a:cubicBezTo>
                  <a:cubicBezTo>
                    <a:pt x="80" y="1072"/>
                    <a:pt x="80" y="992"/>
                    <a:pt x="80" y="933"/>
                  </a:cubicBezTo>
                  <a:cubicBezTo>
                    <a:pt x="80" y="794"/>
                    <a:pt x="100" y="655"/>
                    <a:pt x="120" y="536"/>
                  </a:cubicBezTo>
                  <a:cubicBezTo>
                    <a:pt x="140" y="457"/>
                    <a:pt x="160" y="397"/>
                    <a:pt x="179" y="338"/>
                  </a:cubicBezTo>
                  <a:lnTo>
                    <a:pt x="179" y="318"/>
                  </a:lnTo>
                  <a:lnTo>
                    <a:pt x="279" y="298"/>
                  </a:lnTo>
                  <a:lnTo>
                    <a:pt x="1012" y="179"/>
                  </a:lnTo>
                  <a:cubicBezTo>
                    <a:pt x="1310" y="140"/>
                    <a:pt x="1587" y="100"/>
                    <a:pt x="1885" y="60"/>
                  </a:cubicBezTo>
                  <a:lnTo>
                    <a:pt x="2004" y="21"/>
                  </a:lnTo>
                  <a:cubicBezTo>
                    <a:pt x="2024" y="21"/>
                    <a:pt x="2044" y="21"/>
                    <a:pt x="2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0"/>
            <p:cNvSpPr/>
            <p:nvPr/>
          </p:nvSpPr>
          <p:spPr>
            <a:xfrm>
              <a:off x="2164918" y="5094799"/>
              <a:ext cx="44819" cy="7011"/>
            </a:xfrm>
            <a:custGeom>
              <a:avLst/>
              <a:gdLst/>
              <a:ahLst/>
              <a:cxnLst/>
              <a:rect l="l" t="t" r="r" b="b"/>
              <a:pathLst>
                <a:path w="358" h="56" extrusionOk="0">
                  <a:moveTo>
                    <a:pt x="149" y="1"/>
                  </a:moveTo>
                  <a:cubicBezTo>
                    <a:pt x="139" y="1"/>
                    <a:pt x="129" y="6"/>
                    <a:pt x="119" y="15"/>
                  </a:cubicBezTo>
                  <a:lnTo>
                    <a:pt x="0" y="15"/>
                  </a:lnTo>
                  <a:lnTo>
                    <a:pt x="0" y="35"/>
                  </a:lnTo>
                  <a:lnTo>
                    <a:pt x="0" y="55"/>
                  </a:lnTo>
                  <a:lnTo>
                    <a:pt x="357" y="55"/>
                  </a:lnTo>
                  <a:lnTo>
                    <a:pt x="357" y="15"/>
                  </a:lnTo>
                  <a:lnTo>
                    <a:pt x="298" y="15"/>
                  </a:lnTo>
                  <a:cubicBezTo>
                    <a:pt x="288" y="6"/>
                    <a:pt x="278" y="1"/>
                    <a:pt x="266" y="1"/>
                  </a:cubicBezTo>
                  <a:cubicBezTo>
                    <a:pt x="253" y="1"/>
                    <a:pt x="238" y="6"/>
                    <a:pt x="219" y="15"/>
                  </a:cubicBezTo>
                  <a:lnTo>
                    <a:pt x="179" y="15"/>
                  </a:lnTo>
                  <a:cubicBezTo>
                    <a:pt x="169" y="6"/>
                    <a:pt x="159"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0"/>
            <p:cNvSpPr/>
            <p:nvPr/>
          </p:nvSpPr>
          <p:spPr>
            <a:xfrm>
              <a:off x="1978757" y="4754026"/>
              <a:ext cx="129199" cy="332261"/>
            </a:xfrm>
            <a:custGeom>
              <a:avLst/>
              <a:gdLst/>
              <a:ahLst/>
              <a:cxnLst/>
              <a:rect l="l" t="t" r="r" b="b"/>
              <a:pathLst>
                <a:path w="1032" h="2654" extrusionOk="0">
                  <a:moveTo>
                    <a:pt x="179" y="1"/>
                  </a:moveTo>
                  <a:cubicBezTo>
                    <a:pt x="159" y="1"/>
                    <a:pt x="139" y="21"/>
                    <a:pt x="139" y="60"/>
                  </a:cubicBezTo>
                  <a:cubicBezTo>
                    <a:pt x="119" y="80"/>
                    <a:pt x="119" y="100"/>
                    <a:pt x="119" y="140"/>
                  </a:cubicBezTo>
                  <a:lnTo>
                    <a:pt x="79" y="259"/>
                  </a:lnTo>
                  <a:cubicBezTo>
                    <a:pt x="40" y="477"/>
                    <a:pt x="0" y="695"/>
                    <a:pt x="0" y="913"/>
                  </a:cubicBezTo>
                  <a:lnTo>
                    <a:pt x="0" y="1012"/>
                  </a:lnTo>
                  <a:lnTo>
                    <a:pt x="0" y="1111"/>
                  </a:lnTo>
                  <a:lnTo>
                    <a:pt x="0" y="1230"/>
                  </a:lnTo>
                  <a:cubicBezTo>
                    <a:pt x="0" y="1389"/>
                    <a:pt x="40" y="1548"/>
                    <a:pt x="79" y="1706"/>
                  </a:cubicBezTo>
                  <a:cubicBezTo>
                    <a:pt x="139" y="1865"/>
                    <a:pt x="198" y="2024"/>
                    <a:pt x="298" y="2142"/>
                  </a:cubicBezTo>
                  <a:cubicBezTo>
                    <a:pt x="357" y="2242"/>
                    <a:pt x="436" y="2321"/>
                    <a:pt x="536" y="2400"/>
                  </a:cubicBezTo>
                  <a:cubicBezTo>
                    <a:pt x="615" y="2460"/>
                    <a:pt x="714" y="2539"/>
                    <a:pt x="813" y="2579"/>
                  </a:cubicBezTo>
                  <a:cubicBezTo>
                    <a:pt x="873" y="2599"/>
                    <a:pt x="932" y="2618"/>
                    <a:pt x="992" y="2638"/>
                  </a:cubicBezTo>
                  <a:cubicBezTo>
                    <a:pt x="1012" y="2648"/>
                    <a:pt x="1021" y="2653"/>
                    <a:pt x="1026" y="2653"/>
                  </a:cubicBezTo>
                  <a:cubicBezTo>
                    <a:pt x="1031" y="2653"/>
                    <a:pt x="1031" y="2648"/>
                    <a:pt x="1031" y="2638"/>
                  </a:cubicBezTo>
                  <a:lnTo>
                    <a:pt x="912" y="2579"/>
                  </a:lnTo>
                  <a:cubicBezTo>
                    <a:pt x="893" y="2579"/>
                    <a:pt x="853" y="2559"/>
                    <a:pt x="833" y="2539"/>
                  </a:cubicBezTo>
                  <a:cubicBezTo>
                    <a:pt x="833" y="2519"/>
                    <a:pt x="813" y="2519"/>
                    <a:pt x="793" y="2499"/>
                  </a:cubicBezTo>
                  <a:lnTo>
                    <a:pt x="754" y="2480"/>
                  </a:lnTo>
                  <a:lnTo>
                    <a:pt x="655" y="2420"/>
                  </a:lnTo>
                  <a:cubicBezTo>
                    <a:pt x="496" y="2301"/>
                    <a:pt x="357" y="2162"/>
                    <a:pt x="258" y="2004"/>
                  </a:cubicBezTo>
                  <a:cubicBezTo>
                    <a:pt x="238" y="1964"/>
                    <a:pt x="218" y="1924"/>
                    <a:pt x="198" y="1865"/>
                  </a:cubicBezTo>
                  <a:cubicBezTo>
                    <a:pt x="179" y="1825"/>
                    <a:pt x="159" y="1786"/>
                    <a:pt x="159" y="1746"/>
                  </a:cubicBezTo>
                  <a:lnTo>
                    <a:pt x="119" y="1686"/>
                  </a:lnTo>
                  <a:lnTo>
                    <a:pt x="119" y="1607"/>
                  </a:lnTo>
                  <a:cubicBezTo>
                    <a:pt x="79" y="1448"/>
                    <a:pt x="60" y="1290"/>
                    <a:pt x="40" y="1111"/>
                  </a:cubicBezTo>
                  <a:cubicBezTo>
                    <a:pt x="40" y="972"/>
                    <a:pt x="40" y="814"/>
                    <a:pt x="60" y="655"/>
                  </a:cubicBezTo>
                  <a:cubicBezTo>
                    <a:pt x="79" y="477"/>
                    <a:pt x="99" y="298"/>
                    <a:pt x="159" y="140"/>
                  </a:cubicBezTo>
                  <a:cubicBezTo>
                    <a:pt x="159" y="100"/>
                    <a:pt x="159" y="80"/>
                    <a:pt x="179" y="60"/>
                  </a:cubicBezTo>
                  <a:cubicBezTo>
                    <a:pt x="179" y="40"/>
                    <a:pt x="179" y="2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0"/>
            <p:cNvSpPr/>
            <p:nvPr/>
          </p:nvSpPr>
          <p:spPr>
            <a:xfrm>
              <a:off x="566085" y="4595157"/>
              <a:ext cx="208571" cy="191294"/>
            </a:xfrm>
            <a:custGeom>
              <a:avLst/>
              <a:gdLst/>
              <a:ahLst/>
              <a:cxnLst/>
              <a:rect l="l" t="t" r="r" b="b"/>
              <a:pathLst>
                <a:path w="1666" h="1528" extrusionOk="0">
                  <a:moveTo>
                    <a:pt x="40" y="1"/>
                  </a:moveTo>
                  <a:cubicBezTo>
                    <a:pt x="20" y="1"/>
                    <a:pt x="20" y="1"/>
                    <a:pt x="0" y="20"/>
                  </a:cubicBezTo>
                  <a:cubicBezTo>
                    <a:pt x="0" y="20"/>
                    <a:pt x="20" y="40"/>
                    <a:pt x="60" y="40"/>
                  </a:cubicBezTo>
                  <a:lnTo>
                    <a:pt x="159" y="60"/>
                  </a:lnTo>
                  <a:lnTo>
                    <a:pt x="317" y="80"/>
                  </a:lnTo>
                  <a:lnTo>
                    <a:pt x="1130" y="199"/>
                  </a:lnTo>
                  <a:cubicBezTo>
                    <a:pt x="1210" y="199"/>
                    <a:pt x="1289" y="219"/>
                    <a:pt x="1368" y="238"/>
                  </a:cubicBezTo>
                  <a:lnTo>
                    <a:pt x="1487" y="258"/>
                  </a:lnTo>
                  <a:cubicBezTo>
                    <a:pt x="1487" y="255"/>
                    <a:pt x="1488" y="253"/>
                    <a:pt x="1489" y="253"/>
                  </a:cubicBezTo>
                  <a:cubicBezTo>
                    <a:pt x="1494" y="253"/>
                    <a:pt x="1507" y="282"/>
                    <a:pt x="1507" y="298"/>
                  </a:cubicBezTo>
                  <a:lnTo>
                    <a:pt x="1527" y="377"/>
                  </a:lnTo>
                  <a:cubicBezTo>
                    <a:pt x="1547" y="417"/>
                    <a:pt x="1567" y="476"/>
                    <a:pt x="1567" y="516"/>
                  </a:cubicBezTo>
                  <a:cubicBezTo>
                    <a:pt x="1587" y="615"/>
                    <a:pt x="1606" y="714"/>
                    <a:pt x="1606" y="814"/>
                  </a:cubicBezTo>
                  <a:cubicBezTo>
                    <a:pt x="1626" y="893"/>
                    <a:pt x="1606" y="992"/>
                    <a:pt x="1587" y="1091"/>
                  </a:cubicBezTo>
                  <a:cubicBezTo>
                    <a:pt x="1567" y="1190"/>
                    <a:pt x="1527" y="1270"/>
                    <a:pt x="1448" y="1349"/>
                  </a:cubicBezTo>
                  <a:cubicBezTo>
                    <a:pt x="1349" y="1428"/>
                    <a:pt x="1230" y="1488"/>
                    <a:pt x="1091" y="1488"/>
                  </a:cubicBezTo>
                  <a:cubicBezTo>
                    <a:pt x="952" y="1508"/>
                    <a:pt x="813" y="1508"/>
                    <a:pt x="674" y="1508"/>
                  </a:cubicBezTo>
                  <a:lnTo>
                    <a:pt x="635" y="1508"/>
                  </a:lnTo>
                  <a:cubicBezTo>
                    <a:pt x="684" y="1518"/>
                    <a:pt x="734" y="1523"/>
                    <a:pt x="783" y="1523"/>
                  </a:cubicBezTo>
                  <a:cubicBezTo>
                    <a:pt x="833" y="1523"/>
                    <a:pt x="883" y="1518"/>
                    <a:pt x="932" y="1508"/>
                  </a:cubicBezTo>
                  <a:lnTo>
                    <a:pt x="1130" y="1508"/>
                  </a:lnTo>
                  <a:lnTo>
                    <a:pt x="1210" y="1488"/>
                  </a:lnTo>
                  <a:cubicBezTo>
                    <a:pt x="1249" y="1488"/>
                    <a:pt x="1269" y="1468"/>
                    <a:pt x="1309" y="1448"/>
                  </a:cubicBezTo>
                  <a:cubicBezTo>
                    <a:pt x="1428" y="1409"/>
                    <a:pt x="1527" y="1329"/>
                    <a:pt x="1587" y="1210"/>
                  </a:cubicBezTo>
                  <a:cubicBezTo>
                    <a:pt x="1606" y="1151"/>
                    <a:pt x="1626" y="1091"/>
                    <a:pt x="1646" y="1032"/>
                  </a:cubicBezTo>
                  <a:cubicBezTo>
                    <a:pt x="1666" y="972"/>
                    <a:pt x="1666" y="913"/>
                    <a:pt x="1666" y="833"/>
                  </a:cubicBezTo>
                  <a:lnTo>
                    <a:pt x="1666" y="675"/>
                  </a:lnTo>
                  <a:cubicBezTo>
                    <a:pt x="1646" y="576"/>
                    <a:pt x="1626" y="457"/>
                    <a:pt x="1606" y="357"/>
                  </a:cubicBezTo>
                  <a:cubicBezTo>
                    <a:pt x="1587" y="318"/>
                    <a:pt x="1567" y="258"/>
                    <a:pt x="1547" y="199"/>
                  </a:cubicBezTo>
                  <a:lnTo>
                    <a:pt x="1547" y="179"/>
                  </a:lnTo>
                  <a:lnTo>
                    <a:pt x="1547" y="159"/>
                  </a:lnTo>
                  <a:lnTo>
                    <a:pt x="1388" y="159"/>
                  </a:lnTo>
                  <a:lnTo>
                    <a:pt x="813" y="100"/>
                  </a:lnTo>
                  <a:cubicBezTo>
                    <a:pt x="595" y="60"/>
                    <a:pt x="377" y="40"/>
                    <a:pt x="159" y="1"/>
                  </a:cubicBezTo>
                  <a:close/>
                  <a:moveTo>
                    <a:pt x="456" y="1508"/>
                  </a:moveTo>
                  <a:cubicBezTo>
                    <a:pt x="417" y="1508"/>
                    <a:pt x="397" y="1528"/>
                    <a:pt x="417" y="1528"/>
                  </a:cubicBezTo>
                  <a:lnTo>
                    <a:pt x="536" y="150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0"/>
            <p:cNvSpPr/>
            <p:nvPr/>
          </p:nvSpPr>
          <p:spPr>
            <a:xfrm>
              <a:off x="685143" y="5027195"/>
              <a:ext cx="52330" cy="44193"/>
            </a:xfrm>
            <a:custGeom>
              <a:avLst/>
              <a:gdLst/>
              <a:ahLst/>
              <a:cxnLst/>
              <a:rect l="l" t="t" r="r" b="b"/>
              <a:pathLst>
                <a:path w="418" h="353" extrusionOk="0">
                  <a:moveTo>
                    <a:pt x="378" y="0"/>
                  </a:moveTo>
                  <a:lnTo>
                    <a:pt x="378" y="20"/>
                  </a:lnTo>
                  <a:cubicBezTo>
                    <a:pt x="358" y="60"/>
                    <a:pt x="318" y="79"/>
                    <a:pt x="298" y="99"/>
                  </a:cubicBezTo>
                  <a:cubicBezTo>
                    <a:pt x="298" y="119"/>
                    <a:pt x="279" y="119"/>
                    <a:pt x="279" y="119"/>
                  </a:cubicBezTo>
                  <a:lnTo>
                    <a:pt x="259" y="119"/>
                  </a:lnTo>
                  <a:cubicBezTo>
                    <a:pt x="219" y="159"/>
                    <a:pt x="179" y="198"/>
                    <a:pt x="120" y="238"/>
                  </a:cubicBezTo>
                  <a:lnTo>
                    <a:pt x="41" y="298"/>
                  </a:lnTo>
                  <a:lnTo>
                    <a:pt x="21" y="317"/>
                  </a:lnTo>
                  <a:cubicBezTo>
                    <a:pt x="1" y="317"/>
                    <a:pt x="21" y="337"/>
                    <a:pt x="21" y="337"/>
                  </a:cubicBezTo>
                  <a:lnTo>
                    <a:pt x="60" y="337"/>
                  </a:lnTo>
                  <a:cubicBezTo>
                    <a:pt x="70" y="347"/>
                    <a:pt x="75" y="352"/>
                    <a:pt x="80" y="352"/>
                  </a:cubicBezTo>
                  <a:cubicBezTo>
                    <a:pt x="85" y="352"/>
                    <a:pt x="90" y="347"/>
                    <a:pt x="100" y="337"/>
                  </a:cubicBezTo>
                  <a:cubicBezTo>
                    <a:pt x="140" y="317"/>
                    <a:pt x="160" y="298"/>
                    <a:pt x="179" y="278"/>
                  </a:cubicBezTo>
                  <a:lnTo>
                    <a:pt x="219" y="258"/>
                  </a:lnTo>
                  <a:cubicBezTo>
                    <a:pt x="219" y="238"/>
                    <a:pt x="239" y="238"/>
                    <a:pt x="239" y="238"/>
                  </a:cubicBezTo>
                  <a:cubicBezTo>
                    <a:pt x="259" y="218"/>
                    <a:pt x="298" y="198"/>
                    <a:pt x="318" y="179"/>
                  </a:cubicBezTo>
                  <a:lnTo>
                    <a:pt x="358" y="99"/>
                  </a:lnTo>
                  <a:cubicBezTo>
                    <a:pt x="378" y="79"/>
                    <a:pt x="398" y="60"/>
                    <a:pt x="417" y="40"/>
                  </a:cubicBezTo>
                  <a:lnTo>
                    <a:pt x="417" y="20"/>
                  </a:lnTo>
                  <a:cubicBezTo>
                    <a:pt x="417" y="20"/>
                    <a:pt x="417" y="0"/>
                    <a:pt x="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0"/>
            <p:cNvSpPr/>
            <p:nvPr/>
          </p:nvSpPr>
          <p:spPr>
            <a:xfrm>
              <a:off x="757254" y="4756530"/>
              <a:ext cx="24913" cy="228602"/>
            </a:xfrm>
            <a:custGeom>
              <a:avLst/>
              <a:gdLst/>
              <a:ahLst/>
              <a:cxnLst/>
              <a:rect l="l" t="t" r="r" b="b"/>
              <a:pathLst>
                <a:path w="199" h="1826" extrusionOk="0">
                  <a:moveTo>
                    <a:pt x="0" y="1"/>
                  </a:moveTo>
                  <a:lnTo>
                    <a:pt x="0" y="40"/>
                  </a:lnTo>
                  <a:cubicBezTo>
                    <a:pt x="20" y="60"/>
                    <a:pt x="20" y="80"/>
                    <a:pt x="20" y="80"/>
                  </a:cubicBezTo>
                  <a:lnTo>
                    <a:pt x="40" y="159"/>
                  </a:lnTo>
                  <a:cubicBezTo>
                    <a:pt x="79" y="298"/>
                    <a:pt x="99" y="417"/>
                    <a:pt x="119" y="556"/>
                  </a:cubicBezTo>
                  <a:cubicBezTo>
                    <a:pt x="139" y="595"/>
                    <a:pt x="139" y="615"/>
                    <a:pt x="119" y="655"/>
                  </a:cubicBezTo>
                  <a:lnTo>
                    <a:pt x="119" y="734"/>
                  </a:lnTo>
                  <a:cubicBezTo>
                    <a:pt x="139" y="933"/>
                    <a:pt x="139" y="1111"/>
                    <a:pt x="119" y="1309"/>
                  </a:cubicBezTo>
                  <a:cubicBezTo>
                    <a:pt x="119" y="1369"/>
                    <a:pt x="99" y="1468"/>
                    <a:pt x="99" y="1508"/>
                  </a:cubicBezTo>
                  <a:cubicBezTo>
                    <a:pt x="99" y="1547"/>
                    <a:pt x="79" y="1567"/>
                    <a:pt x="79" y="1607"/>
                  </a:cubicBezTo>
                  <a:cubicBezTo>
                    <a:pt x="79" y="1627"/>
                    <a:pt x="60" y="1666"/>
                    <a:pt x="60" y="1706"/>
                  </a:cubicBezTo>
                  <a:cubicBezTo>
                    <a:pt x="40" y="1726"/>
                    <a:pt x="40" y="1766"/>
                    <a:pt x="20" y="1805"/>
                  </a:cubicBezTo>
                  <a:cubicBezTo>
                    <a:pt x="20" y="1825"/>
                    <a:pt x="20" y="1825"/>
                    <a:pt x="40" y="1825"/>
                  </a:cubicBezTo>
                  <a:cubicBezTo>
                    <a:pt x="60" y="1805"/>
                    <a:pt x="60" y="1785"/>
                    <a:pt x="79" y="1766"/>
                  </a:cubicBezTo>
                  <a:cubicBezTo>
                    <a:pt x="79" y="1766"/>
                    <a:pt x="99" y="1746"/>
                    <a:pt x="99" y="1726"/>
                  </a:cubicBezTo>
                  <a:cubicBezTo>
                    <a:pt x="139" y="1686"/>
                    <a:pt x="139" y="1647"/>
                    <a:pt x="159" y="1587"/>
                  </a:cubicBezTo>
                  <a:cubicBezTo>
                    <a:pt x="179" y="1468"/>
                    <a:pt x="198" y="1349"/>
                    <a:pt x="198" y="1230"/>
                  </a:cubicBezTo>
                  <a:lnTo>
                    <a:pt x="198" y="1052"/>
                  </a:lnTo>
                  <a:lnTo>
                    <a:pt x="198" y="972"/>
                  </a:lnTo>
                  <a:lnTo>
                    <a:pt x="198" y="893"/>
                  </a:lnTo>
                  <a:lnTo>
                    <a:pt x="198" y="814"/>
                  </a:lnTo>
                  <a:cubicBezTo>
                    <a:pt x="198" y="774"/>
                    <a:pt x="198" y="714"/>
                    <a:pt x="179" y="655"/>
                  </a:cubicBezTo>
                  <a:cubicBezTo>
                    <a:pt x="179" y="576"/>
                    <a:pt x="159" y="496"/>
                    <a:pt x="139" y="377"/>
                  </a:cubicBezTo>
                  <a:cubicBezTo>
                    <a:pt x="119" y="278"/>
                    <a:pt x="79" y="179"/>
                    <a:pt x="60" y="60"/>
                  </a:cubicBezTo>
                  <a:cubicBezTo>
                    <a:pt x="60" y="40"/>
                    <a:pt x="40" y="40"/>
                    <a:pt x="40" y="20"/>
                  </a:cubicBezTo>
                  <a:cubicBezTo>
                    <a:pt x="20" y="1"/>
                    <a:pt x="2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0"/>
            <p:cNvSpPr/>
            <p:nvPr/>
          </p:nvSpPr>
          <p:spPr>
            <a:xfrm>
              <a:off x="787050" y="1851700"/>
              <a:ext cx="221090" cy="233609"/>
            </a:xfrm>
            <a:custGeom>
              <a:avLst/>
              <a:gdLst/>
              <a:ahLst/>
              <a:cxnLst/>
              <a:rect l="l" t="t" r="r" b="b"/>
              <a:pathLst>
                <a:path w="1766" h="1866" extrusionOk="0">
                  <a:moveTo>
                    <a:pt x="0" y="735"/>
                  </a:moveTo>
                  <a:cubicBezTo>
                    <a:pt x="0" y="735"/>
                    <a:pt x="0" y="735"/>
                    <a:pt x="0" y="735"/>
                  </a:cubicBezTo>
                  <a:lnTo>
                    <a:pt x="0" y="735"/>
                  </a:lnTo>
                  <a:cubicBezTo>
                    <a:pt x="0" y="735"/>
                    <a:pt x="0" y="735"/>
                    <a:pt x="0" y="735"/>
                  </a:cubicBezTo>
                  <a:close/>
                  <a:moveTo>
                    <a:pt x="1666" y="1"/>
                  </a:moveTo>
                  <a:lnTo>
                    <a:pt x="1329" y="120"/>
                  </a:lnTo>
                  <a:cubicBezTo>
                    <a:pt x="1329" y="120"/>
                    <a:pt x="77" y="736"/>
                    <a:pt x="3" y="736"/>
                  </a:cubicBezTo>
                  <a:cubicBezTo>
                    <a:pt x="2" y="736"/>
                    <a:pt x="0" y="736"/>
                    <a:pt x="0" y="735"/>
                  </a:cubicBezTo>
                  <a:lnTo>
                    <a:pt x="0" y="735"/>
                  </a:lnTo>
                  <a:cubicBezTo>
                    <a:pt x="60" y="1132"/>
                    <a:pt x="179" y="1508"/>
                    <a:pt x="357" y="1865"/>
                  </a:cubicBezTo>
                  <a:cubicBezTo>
                    <a:pt x="575" y="893"/>
                    <a:pt x="1765" y="80"/>
                    <a:pt x="1725" y="41"/>
                  </a:cubicBezTo>
                  <a:lnTo>
                    <a:pt x="1666" y="1"/>
                  </a:lnTo>
                  <a:close/>
                </a:path>
              </a:pathLst>
            </a:custGeom>
            <a:solidFill>
              <a:srgbClr val="F5EDE0">
                <a:alpha val="11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0"/>
            <p:cNvSpPr/>
            <p:nvPr/>
          </p:nvSpPr>
          <p:spPr>
            <a:xfrm>
              <a:off x="742356" y="1635117"/>
              <a:ext cx="630720" cy="259023"/>
            </a:xfrm>
            <a:custGeom>
              <a:avLst/>
              <a:gdLst/>
              <a:ahLst/>
              <a:cxnLst/>
              <a:rect l="l" t="t" r="r" b="b"/>
              <a:pathLst>
                <a:path w="5038" h="2069" extrusionOk="0">
                  <a:moveTo>
                    <a:pt x="4781" y="0"/>
                  </a:moveTo>
                  <a:cubicBezTo>
                    <a:pt x="4020" y="0"/>
                    <a:pt x="1560" y="133"/>
                    <a:pt x="20" y="1414"/>
                  </a:cubicBezTo>
                  <a:cubicBezTo>
                    <a:pt x="0" y="1652"/>
                    <a:pt x="79" y="1890"/>
                    <a:pt x="238" y="2068"/>
                  </a:cubicBezTo>
                  <a:lnTo>
                    <a:pt x="5037" y="125"/>
                  </a:lnTo>
                  <a:cubicBezTo>
                    <a:pt x="5017" y="85"/>
                    <a:pt x="5017" y="45"/>
                    <a:pt x="4998" y="6"/>
                  </a:cubicBezTo>
                  <a:cubicBezTo>
                    <a:pt x="4967" y="3"/>
                    <a:pt x="4892" y="0"/>
                    <a:pt x="4781" y="0"/>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0"/>
            <p:cNvSpPr/>
            <p:nvPr/>
          </p:nvSpPr>
          <p:spPr>
            <a:xfrm>
              <a:off x="720323" y="1635117"/>
              <a:ext cx="769934" cy="393856"/>
            </a:xfrm>
            <a:custGeom>
              <a:avLst/>
              <a:gdLst/>
              <a:ahLst/>
              <a:cxnLst/>
              <a:rect l="l" t="t" r="r" b="b"/>
              <a:pathLst>
                <a:path w="6150" h="3146" extrusionOk="0">
                  <a:moveTo>
                    <a:pt x="5314" y="0"/>
                  </a:moveTo>
                  <a:cubicBezTo>
                    <a:pt x="4468" y="0"/>
                    <a:pt x="2664" y="226"/>
                    <a:pt x="1703" y="839"/>
                  </a:cubicBezTo>
                  <a:cubicBezTo>
                    <a:pt x="533" y="1552"/>
                    <a:pt x="117" y="1870"/>
                    <a:pt x="57" y="2167"/>
                  </a:cubicBezTo>
                  <a:cubicBezTo>
                    <a:pt x="1" y="2542"/>
                    <a:pt x="210" y="3146"/>
                    <a:pt x="584" y="3146"/>
                  </a:cubicBezTo>
                  <a:cubicBezTo>
                    <a:pt x="606" y="3146"/>
                    <a:pt x="629" y="3143"/>
                    <a:pt x="652" y="3139"/>
                  </a:cubicBezTo>
                  <a:cubicBezTo>
                    <a:pt x="1069" y="3040"/>
                    <a:pt x="1584" y="2147"/>
                    <a:pt x="2258" y="1771"/>
                  </a:cubicBezTo>
                  <a:cubicBezTo>
                    <a:pt x="2889" y="1418"/>
                    <a:pt x="4593" y="910"/>
                    <a:pt x="5299" y="910"/>
                  </a:cubicBezTo>
                  <a:cubicBezTo>
                    <a:pt x="5348" y="910"/>
                    <a:pt x="5393" y="913"/>
                    <a:pt x="5431" y="918"/>
                  </a:cubicBezTo>
                  <a:cubicBezTo>
                    <a:pt x="5451" y="920"/>
                    <a:pt x="5471" y="921"/>
                    <a:pt x="5490" y="921"/>
                  </a:cubicBezTo>
                  <a:cubicBezTo>
                    <a:pt x="6035" y="921"/>
                    <a:pt x="6149" y="121"/>
                    <a:pt x="5689" y="25"/>
                  </a:cubicBezTo>
                  <a:cubicBezTo>
                    <a:pt x="5611" y="9"/>
                    <a:pt x="5481" y="0"/>
                    <a:pt x="53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0"/>
            <p:cNvSpPr/>
            <p:nvPr/>
          </p:nvSpPr>
          <p:spPr>
            <a:xfrm>
              <a:off x="1117183" y="1461977"/>
              <a:ext cx="158994" cy="173892"/>
            </a:xfrm>
            <a:custGeom>
              <a:avLst/>
              <a:gdLst/>
              <a:ahLst/>
              <a:cxnLst/>
              <a:rect l="l" t="t" r="r" b="b"/>
              <a:pathLst>
                <a:path w="1270" h="1389" extrusionOk="0">
                  <a:moveTo>
                    <a:pt x="1" y="0"/>
                  </a:moveTo>
                  <a:cubicBezTo>
                    <a:pt x="1" y="20"/>
                    <a:pt x="20" y="40"/>
                    <a:pt x="20" y="40"/>
                  </a:cubicBezTo>
                  <a:lnTo>
                    <a:pt x="80" y="60"/>
                  </a:lnTo>
                  <a:lnTo>
                    <a:pt x="139" y="100"/>
                  </a:lnTo>
                  <a:cubicBezTo>
                    <a:pt x="278" y="159"/>
                    <a:pt x="377" y="219"/>
                    <a:pt x="496" y="318"/>
                  </a:cubicBezTo>
                  <a:cubicBezTo>
                    <a:pt x="536" y="338"/>
                    <a:pt x="556" y="357"/>
                    <a:pt x="596" y="397"/>
                  </a:cubicBezTo>
                  <a:lnTo>
                    <a:pt x="635" y="437"/>
                  </a:lnTo>
                  <a:cubicBezTo>
                    <a:pt x="794" y="576"/>
                    <a:pt x="913" y="734"/>
                    <a:pt x="1032" y="913"/>
                  </a:cubicBezTo>
                  <a:lnTo>
                    <a:pt x="1072" y="992"/>
                  </a:lnTo>
                  <a:lnTo>
                    <a:pt x="1111" y="1032"/>
                  </a:lnTo>
                  <a:lnTo>
                    <a:pt x="1131" y="1091"/>
                  </a:lnTo>
                  <a:lnTo>
                    <a:pt x="1171" y="1190"/>
                  </a:lnTo>
                  <a:lnTo>
                    <a:pt x="1191" y="1230"/>
                  </a:lnTo>
                  <a:lnTo>
                    <a:pt x="1210" y="1289"/>
                  </a:lnTo>
                  <a:cubicBezTo>
                    <a:pt x="1210" y="1329"/>
                    <a:pt x="1250" y="1389"/>
                    <a:pt x="1250" y="1389"/>
                  </a:cubicBezTo>
                  <a:lnTo>
                    <a:pt x="1270" y="1389"/>
                  </a:lnTo>
                  <a:lnTo>
                    <a:pt x="1250" y="1329"/>
                  </a:lnTo>
                  <a:cubicBezTo>
                    <a:pt x="1250" y="1329"/>
                    <a:pt x="1250" y="1309"/>
                    <a:pt x="1250" y="1289"/>
                  </a:cubicBezTo>
                  <a:cubicBezTo>
                    <a:pt x="1250" y="1250"/>
                    <a:pt x="1250" y="1230"/>
                    <a:pt x="1250" y="1210"/>
                  </a:cubicBezTo>
                  <a:cubicBezTo>
                    <a:pt x="1230" y="1190"/>
                    <a:pt x="1230" y="1151"/>
                    <a:pt x="1210" y="1131"/>
                  </a:cubicBezTo>
                  <a:lnTo>
                    <a:pt x="1171" y="1051"/>
                  </a:lnTo>
                  <a:lnTo>
                    <a:pt x="1131" y="972"/>
                  </a:lnTo>
                  <a:lnTo>
                    <a:pt x="1091" y="873"/>
                  </a:lnTo>
                  <a:lnTo>
                    <a:pt x="1032" y="794"/>
                  </a:lnTo>
                  <a:cubicBezTo>
                    <a:pt x="1012" y="774"/>
                    <a:pt x="992" y="754"/>
                    <a:pt x="972" y="734"/>
                  </a:cubicBezTo>
                  <a:lnTo>
                    <a:pt x="913" y="655"/>
                  </a:lnTo>
                  <a:lnTo>
                    <a:pt x="873" y="595"/>
                  </a:lnTo>
                  <a:cubicBezTo>
                    <a:pt x="794" y="496"/>
                    <a:pt x="715" y="437"/>
                    <a:pt x="635" y="357"/>
                  </a:cubicBezTo>
                  <a:cubicBezTo>
                    <a:pt x="596" y="338"/>
                    <a:pt x="556" y="298"/>
                    <a:pt x="516" y="278"/>
                  </a:cubicBezTo>
                  <a:lnTo>
                    <a:pt x="457" y="238"/>
                  </a:lnTo>
                  <a:lnTo>
                    <a:pt x="397" y="199"/>
                  </a:lnTo>
                  <a:cubicBezTo>
                    <a:pt x="298" y="119"/>
                    <a:pt x="179" y="80"/>
                    <a:pt x="80" y="20"/>
                  </a:cubicBezTo>
                  <a:cubicBezTo>
                    <a:pt x="60" y="20"/>
                    <a:pt x="6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0"/>
            <p:cNvSpPr/>
            <p:nvPr/>
          </p:nvSpPr>
          <p:spPr>
            <a:xfrm>
              <a:off x="1042693" y="1463479"/>
              <a:ext cx="44819" cy="213203"/>
            </a:xfrm>
            <a:custGeom>
              <a:avLst/>
              <a:gdLst/>
              <a:ahLst/>
              <a:cxnLst/>
              <a:rect l="l" t="t" r="r" b="b"/>
              <a:pathLst>
                <a:path w="358" h="1703" extrusionOk="0">
                  <a:moveTo>
                    <a:pt x="16" y="0"/>
                  </a:moveTo>
                  <a:cubicBezTo>
                    <a:pt x="11" y="0"/>
                    <a:pt x="1" y="14"/>
                    <a:pt x="1" y="28"/>
                  </a:cubicBezTo>
                  <a:cubicBezTo>
                    <a:pt x="1" y="48"/>
                    <a:pt x="1" y="48"/>
                    <a:pt x="1" y="68"/>
                  </a:cubicBezTo>
                  <a:lnTo>
                    <a:pt x="1" y="147"/>
                  </a:lnTo>
                  <a:cubicBezTo>
                    <a:pt x="1" y="286"/>
                    <a:pt x="1" y="405"/>
                    <a:pt x="21" y="524"/>
                  </a:cubicBezTo>
                  <a:lnTo>
                    <a:pt x="21" y="643"/>
                  </a:lnTo>
                  <a:lnTo>
                    <a:pt x="21" y="702"/>
                  </a:lnTo>
                  <a:cubicBezTo>
                    <a:pt x="60" y="881"/>
                    <a:pt x="100" y="1059"/>
                    <a:pt x="159" y="1238"/>
                  </a:cubicBezTo>
                  <a:cubicBezTo>
                    <a:pt x="159" y="1297"/>
                    <a:pt x="179" y="1357"/>
                    <a:pt x="219" y="1416"/>
                  </a:cubicBezTo>
                  <a:lnTo>
                    <a:pt x="239" y="1515"/>
                  </a:lnTo>
                  <a:lnTo>
                    <a:pt x="278" y="1595"/>
                  </a:lnTo>
                  <a:cubicBezTo>
                    <a:pt x="298" y="1634"/>
                    <a:pt x="318" y="1654"/>
                    <a:pt x="338" y="1694"/>
                  </a:cubicBezTo>
                  <a:cubicBezTo>
                    <a:pt x="338" y="1694"/>
                    <a:pt x="347" y="1703"/>
                    <a:pt x="353" y="1703"/>
                  </a:cubicBezTo>
                  <a:cubicBezTo>
                    <a:pt x="355" y="1703"/>
                    <a:pt x="358" y="1701"/>
                    <a:pt x="358" y="1694"/>
                  </a:cubicBezTo>
                  <a:lnTo>
                    <a:pt x="318" y="1634"/>
                  </a:lnTo>
                  <a:cubicBezTo>
                    <a:pt x="318" y="1615"/>
                    <a:pt x="318" y="1595"/>
                    <a:pt x="318" y="1595"/>
                  </a:cubicBezTo>
                  <a:cubicBezTo>
                    <a:pt x="318" y="1535"/>
                    <a:pt x="318" y="1496"/>
                    <a:pt x="298" y="1456"/>
                  </a:cubicBezTo>
                  <a:lnTo>
                    <a:pt x="239" y="1297"/>
                  </a:lnTo>
                  <a:cubicBezTo>
                    <a:pt x="219" y="1238"/>
                    <a:pt x="219" y="1198"/>
                    <a:pt x="199" y="1139"/>
                  </a:cubicBezTo>
                  <a:cubicBezTo>
                    <a:pt x="179" y="1079"/>
                    <a:pt x="159" y="1039"/>
                    <a:pt x="140" y="980"/>
                  </a:cubicBezTo>
                  <a:cubicBezTo>
                    <a:pt x="140" y="960"/>
                    <a:pt x="140" y="920"/>
                    <a:pt x="140" y="901"/>
                  </a:cubicBezTo>
                  <a:cubicBezTo>
                    <a:pt x="120" y="861"/>
                    <a:pt x="120" y="821"/>
                    <a:pt x="100" y="762"/>
                  </a:cubicBezTo>
                  <a:cubicBezTo>
                    <a:pt x="100" y="722"/>
                    <a:pt x="80" y="663"/>
                    <a:pt x="80" y="623"/>
                  </a:cubicBezTo>
                  <a:cubicBezTo>
                    <a:pt x="60" y="544"/>
                    <a:pt x="40" y="464"/>
                    <a:pt x="40" y="385"/>
                  </a:cubicBezTo>
                  <a:cubicBezTo>
                    <a:pt x="21" y="266"/>
                    <a:pt x="21" y="167"/>
                    <a:pt x="40" y="68"/>
                  </a:cubicBezTo>
                  <a:cubicBezTo>
                    <a:pt x="40" y="48"/>
                    <a:pt x="40" y="48"/>
                    <a:pt x="40" y="28"/>
                  </a:cubicBezTo>
                  <a:cubicBezTo>
                    <a:pt x="40" y="8"/>
                    <a:pt x="40" y="8"/>
                    <a:pt x="21" y="8"/>
                  </a:cubicBezTo>
                  <a:cubicBezTo>
                    <a:pt x="21" y="2"/>
                    <a:pt x="19"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0"/>
            <p:cNvSpPr/>
            <p:nvPr/>
          </p:nvSpPr>
          <p:spPr>
            <a:xfrm>
              <a:off x="926014" y="1479379"/>
              <a:ext cx="24913" cy="249509"/>
            </a:xfrm>
            <a:custGeom>
              <a:avLst/>
              <a:gdLst/>
              <a:ahLst/>
              <a:cxnLst/>
              <a:rect l="l" t="t" r="r" b="b"/>
              <a:pathLst>
                <a:path w="199" h="1993" extrusionOk="0">
                  <a:moveTo>
                    <a:pt x="179" y="0"/>
                  </a:moveTo>
                  <a:cubicBezTo>
                    <a:pt x="159" y="0"/>
                    <a:pt x="139" y="20"/>
                    <a:pt x="139" y="40"/>
                  </a:cubicBezTo>
                  <a:cubicBezTo>
                    <a:pt x="139" y="60"/>
                    <a:pt x="120" y="60"/>
                    <a:pt x="120" y="80"/>
                  </a:cubicBezTo>
                  <a:cubicBezTo>
                    <a:pt x="120" y="119"/>
                    <a:pt x="100" y="139"/>
                    <a:pt x="100" y="179"/>
                  </a:cubicBezTo>
                  <a:cubicBezTo>
                    <a:pt x="80" y="318"/>
                    <a:pt x="40" y="456"/>
                    <a:pt x="40" y="595"/>
                  </a:cubicBezTo>
                  <a:cubicBezTo>
                    <a:pt x="20" y="635"/>
                    <a:pt x="20" y="674"/>
                    <a:pt x="20" y="714"/>
                  </a:cubicBezTo>
                  <a:cubicBezTo>
                    <a:pt x="20" y="754"/>
                    <a:pt x="20" y="774"/>
                    <a:pt x="20" y="793"/>
                  </a:cubicBezTo>
                  <a:cubicBezTo>
                    <a:pt x="1" y="1012"/>
                    <a:pt x="20" y="1230"/>
                    <a:pt x="40" y="1428"/>
                  </a:cubicBezTo>
                  <a:cubicBezTo>
                    <a:pt x="60" y="1587"/>
                    <a:pt x="100" y="1726"/>
                    <a:pt x="139" y="1864"/>
                  </a:cubicBezTo>
                  <a:cubicBezTo>
                    <a:pt x="139" y="1904"/>
                    <a:pt x="159" y="1944"/>
                    <a:pt x="179" y="1983"/>
                  </a:cubicBezTo>
                  <a:cubicBezTo>
                    <a:pt x="179" y="1983"/>
                    <a:pt x="188" y="1992"/>
                    <a:pt x="194" y="1992"/>
                  </a:cubicBezTo>
                  <a:cubicBezTo>
                    <a:pt x="197" y="1992"/>
                    <a:pt x="199" y="1990"/>
                    <a:pt x="199" y="1983"/>
                  </a:cubicBezTo>
                  <a:lnTo>
                    <a:pt x="179" y="1924"/>
                  </a:lnTo>
                  <a:cubicBezTo>
                    <a:pt x="179" y="1904"/>
                    <a:pt x="179" y="1884"/>
                    <a:pt x="179" y="1864"/>
                  </a:cubicBezTo>
                  <a:cubicBezTo>
                    <a:pt x="199" y="1845"/>
                    <a:pt x="199" y="1805"/>
                    <a:pt x="179" y="1785"/>
                  </a:cubicBezTo>
                  <a:lnTo>
                    <a:pt x="179" y="1706"/>
                  </a:lnTo>
                  <a:cubicBezTo>
                    <a:pt x="159" y="1646"/>
                    <a:pt x="139" y="1587"/>
                    <a:pt x="139" y="1527"/>
                  </a:cubicBezTo>
                  <a:cubicBezTo>
                    <a:pt x="120" y="1468"/>
                    <a:pt x="120" y="1408"/>
                    <a:pt x="120" y="1329"/>
                  </a:cubicBezTo>
                  <a:cubicBezTo>
                    <a:pt x="100" y="1269"/>
                    <a:pt x="100" y="1170"/>
                    <a:pt x="100" y="1150"/>
                  </a:cubicBezTo>
                  <a:lnTo>
                    <a:pt x="100" y="1071"/>
                  </a:lnTo>
                  <a:lnTo>
                    <a:pt x="100" y="893"/>
                  </a:lnTo>
                  <a:lnTo>
                    <a:pt x="100" y="734"/>
                  </a:lnTo>
                  <a:lnTo>
                    <a:pt x="100" y="595"/>
                  </a:lnTo>
                  <a:cubicBezTo>
                    <a:pt x="120" y="536"/>
                    <a:pt x="120" y="496"/>
                    <a:pt x="120" y="437"/>
                  </a:cubicBezTo>
                  <a:cubicBezTo>
                    <a:pt x="120" y="318"/>
                    <a:pt x="139" y="199"/>
                    <a:pt x="179" y="99"/>
                  </a:cubicBezTo>
                  <a:cubicBezTo>
                    <a:pt x="179" y="80"/>
                    <a:pt x="179" y="60"/>
                    <a:pt x="179" y="40"/>
                  </a:cubicBezTo>
                  <a:cubicBezTo>
                    <a:pt x="179" y="20"/>
                    <a:pt x="179" y="2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804327" y="1522945"/>
              <a:ext cx="59717" cy="284187"/>
            </a:xfrm>
            <a:custGeom>
              <a:avLst/>
              <a:gdLst/>
              <a:ahLst/>
              <a:cxnLst/>
              <a:rect l="l" t="t" r="r" b="b"/>
              <a:pathLst>
                <a:path w="477" h="2270" extrusionOk="0">
                  <a:moveTo>
                    <a:pt x="460" y="1"/>
                  </a:moveTo>
                  <a:cubicBezTo>
                    <a:pt x="447" y="1"/>
                    <a:pt x="437" y="15"/>
                    <a:pt x="437" y="29"/>
                  </a:cubicBezTo>
                  <a:lnTo>
                    <a:pt x="398" y="89"/>
                  </a:lnTo>
                  <a:lnTo>
                    <a:pt x="338" y="168"/>
                  </a:lnTo>
                  <a:cubicBezTo>
                    <a:pt x="259" y="326"/>
                    <a:pt x="199" y="485"/>
                    <a:pt x="160" y="644"/>
                  </a:cubicBezTo>
                  <a:cubicBezTo>
                    <a:pt x="140" y="683"/>
                    <a:pt x="120" y="743"/>
                    <a:pt x="100" y="783"/>
                  </a:cubicBezTo>
                  <a:cubicBezTo>
                    <a:pt x="100" y="802"/>
                    <a:pt x="80" y="842"/>
                    <a:pt x="80" y="862"/>
                  </a:cubicBezTo>
                  <a:cubicBezTo>
                    <a:pt x="21" y="1120"/>
                    <a:pt x="1" y="1358"/>
                    <a:pt x="21" y="1616"/>
                  </a:cubicBezTo>
                  <a:lnTo>
                    <a:pt x="21" y="1735"/>
                  </a:lnTo>
                  <a:cubicBezTo>
                    <a:pt x="21" y="1794"/>
                    <a:pt x="41" y="1834"/>
                    <a:pt x="41" y="1873"/>
                  </a:cubicBezTo>
                  <a:lnTo>
                    <a:pt x="80" y="1992"/>
                  </a:lnTo>
                  <a:cubicBezTo>
                    <a:pt x="80" y="2012"/>
                    <a:pt x="80" y="2032"/>
                    <a:pt x="80" y="2072"/>
                  </a:cubicBezTo>
                  <a:lnTo>
                    <a:pt x="100" y="2131"/>
                  </a:lnTo>
                  <a:cubicBezTo>
                    <a:pt x="120" y="2171"/>
                    <a:pt x="140" y="2270"/>
                    <a:pt x="160" y="2270"/>
                  </a:cubicBezTo>
                  <a:lnTo>
                    <a:pt x="179" y="2270"/>
                  </a:lnTo>
                  <a:cubicBezTo>
                    <a:pt x="179" y="2230"/>
                    <a:pt x="160" y="2210"/>
                    <a:pt x="160" y="2171"/>
                  </a:cubicBezTo>
                  <a:cubicBezTo>
                    <a:pt x="140" y="2151"/>
                    <a:pt x="140" y="2131"/>
                    <a:pt x="140" y="2111"/>
                  </a:cubicBezTo>
                  <a:cubicBezTo>
                    <a:pt x="140" y="2072"/>
                    <a:pt x="140" y="2052"/>
                    <a:pt x="140" y="2012"/>
                  </a:cubicBezTo>
                  <a:cubicBezTo>
                    <a:pt x="140" y="1992"/>
                    <a:pt x="120" y="1953"/>
                    <a:pt x="120" y="1933"/>
                  </a:cubicBezTo>
                  <a:lnTo>
                    <a:pt x="100" y="1814"/>
                  </a:lnTo>
                  <a:cubicBezTo>
                    <a:pt x="80" y="1794"/>
                    <a:pt x="80" y="1754"/>
                    <a:pt x="80" y="1715"/>
                  </a:cubicBezTo>
                  <a:lnTo>
                    <a:pt x="80" y="1596"/>
                  </a:lnTo>
                  <a:lnTo>
                    <a:pt x="80" y="1497"/>
                  </a:lnTo>
                  <a:lnTo>
                    <a:pt x="80" y="1378"/>
                  </a:lnTo>
                  <a:lnTo>
                    <a:pt x="80" y="1259"/>
                  </a:lnTo>
                  <a:cubicBezTo>
                    <a:pt x="80" y="1239"/>
                    <a:pt x="80" y="1239"/>
                    <a:pt x="80" y="1179"/>
                  </a:cubicBezTo>
                  <a:cubicBezTo>
                    <a:pt x="100" y="1100"/>
                    <a:pt x="100" y="1040"/>
                    <a:pt x="120" y="981"/>
                  </a:cubicBezTo>
                  <a:cubicBezTo>
                    <a:pt x="140" y="921"/>
                    <a:pt x="140" y="862"/>
                    <a:pt x="160" y="783"/>
                  </a:cubicBezTo>
                  <a:cubicBezTo>
                    <a:pt x="179" y="683"/>
                    <a:pt x="219" y="564"/>
                    <a:pt x="259" y="465"/>
                  </a:cubicBezTo>
                  <a:cubicBezTo>
                    <a:pt x="298" y="346"/>
                    <a:pt x="358" y="207"/>
                    <a:pt x="437" y="89"/>
                  </a:cubicBezTo>
                  <a:cubicBezTo>
                    <a:pt x="457" y="69"/>
                    <a:pt x="457" y="49"/>
                    <a:pt x="477" y="29"/>
                  </a:cubicBezTo>
                  <a:cubicBezTo>
                    <a:pt x="477" y="29"/>
                    <a:pt x="477" y="9"/>
                    <a:pt x="477" y="9"/>
                  </a:cubicBezTo>
                  <a:cubicBezTo>
                    <a:pt x="471" y="3"/>
                    <a:pt x="465" y="1"/>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0"/>
            <p:cNvSpPr/>
            <p:nvPr/>
          </p:nvSpPr>
          <p:spPr>
            <a:xfrm>
              <a:off x="1162377" y="1665164"/>
              <a:ext cx="175895" cy="98151"/>
            </a:xfrm>
            <a:custGeom>
              <a:avLst/>
              <a:gdLst/>
              <a:ahLst/>
              <a:cxnLst/>
              <a:rect l="l" t="t" r="r" b="b"/>
              <a:pathLst>
                <a:path w="1405" h="784" extrusionOk="0">
                  <a:moveTo>
                    <a:pt x="1038" y="1"/>
                  </a:moveTo>
                  <a:cubicBezTo>
                    <a:pt x="722" y="1"/>
                    <a:pt x="120" y="122"/>
                    <a:pt x="56" y="281"/>
                  </a:cubicBezTo>
                  <a:cubicBezTo>
                    <a:pt x="1" y="447"/>
                    <a:pt x="14" y="783"/>
                    <a:pt x="206" y="783"/>
                  </a:cubicBezTo>
                  <a:cubicBezTo>
                    <a:pt x="221" y="783"/>
                    <a:pt x="237" y="781"/>
                    <a:pt x="254" y="777"/>
                  </a:cubicBezTo>
                  <a:cubicBezTo>
                    <a:pt x="512" y="698"/>
                    <a:pt x="1167" y="658"/>
                    <a:pt x="1246" y="480"/>
                  </a:cubicBezTo>
                  <a:cubicBezTo>
                    <a:pt x="1345" y="301"/>
                    <a:pt x="1405" y="142"/>
                    <a:pt x="1206" y="23"/>
                  </a:cubicBezTo>
                  <a:cubicBezTo>
                    <a:pt x="1175" y="8"/>
                    <a:pt x="1115" y="1"/>
                    <a:pt x="1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6" name="Google Shape;1886;p40"/>
          <p:cNvSpPr/>
          <p:nvPr/>
        </p:nvSpPr>
        <p:spPr>
          <a:xfrm flipH="1">
            <a:off x="9467528" y="4174142"/>
            <a:ext cx="133660" cy="88197"/>
          </a:xfrm>
          <a:custGeom>
            <a:avLst/>
            <a:gdLst/>
            <a:ahLst/>
            <a:cxnLst/>
            <a:rect l="l" t="t" r="r" b="b"/>
            <a:pathLst>
              <a:path w="735" h="485" extrusionOk="0">
                <a:moveTo>
                  <a:pt x="556" y="0"/>
                </a:moveTo>
                <a:cubicBezTo>
                  <a:pt x="477" y="0"/>
                  <a:pt x="397" y="20"/>
                  <a:pt x="338" y="60"/>
                </a:cubicBezTo>
                <a:cubicBezTo>
                  <a:pt x="258" y="99"/>
                  <a:pt x="179" y="159"/>
                  <a:pt x="120" y="218"/>
                </a:cubicBezTo>
                <a:cubicBezTo>
                  <a:pt x="100" y="238"/>
                  <a:pt x="80" y="258"/>
                  <a:pt x="60" y="278"/>
                </a:cubicBezTo>
                <a:lnTo>
                  <a:pt x="60" y="298"/>
                </a:lnTo>
                <a:cubicBezTo>
                  <a:pt x="40" y="318"/>
                  <a:pt x="40" y="337"/>
                  <a:pt x="20" y="357"/>
                </a:cubicBezTo>
                <a:cubicBezTo>
                  <a:pt x="1" y="397"/>
                  <a:pt x="20" y="437"/>
                  <a:pt x="60" y="437"/>
                </a:cubicBezTo>
                <a:cubicBezTo>
                  <a:pt x="60" y="456"/>
                  <a:pt x="80" y="476"/>
                  <a:pt x="120" y="476"/>
                </a:cubicBezTo>
                <a:cubicBezTo>
                  <a:pt x="131" y="482"/>
                  <a:pt x="143" y="484"/>
                  <a:pt x="154" y="484"/>
                </a:cubicBezTo>
                <a:cubicBezTo>
                  <a:pt x="182" y="484"/>
                  <a:pt x="211" y="470"/>
                  <a:pt x="239" y="456"/>
                </a:cubicBezTo>
                <a:cubicBezTo>
                  <a:pt x="298" y="456"/>
                  <a:pt x="358" y="437"/>
                  <a:pt x="417" y="417"/>
                </a:cubicBezTo>
                <a:cubicBezTo>
                  <a:pt x="457" y="397"/>
                  <a:pt x="496" y="377"/>
                  <a:pt x="536" y="357"/>
                </a:cubicBezTo>
                <a:cubicBezTo>
                  <a:pt x="576" y="318"/>
                  <a:pt x="615" y="298"/>
                  <a:pt x="655" y="258"/>
                </a:cubicBezTo>
                <a:cubicBezTo>
                  <a:pt x="655" y="238"/>
                  <a:pt x="655" y="238"/>
                  <a:pt x="655" y="218"/>
                </a:cubicBezTo>
                <a:cubicBezTo>
                  <a:pt x="675" y="199"/>
                  <a:pt x="695" y="179"/>
                  <a:pt x="695" y="139"/>
                </a:cubicBezTo>
                <a:lnTo>
                  <a:pt x="734" y="119"/>
                </a:lnTo>
                <a:cubicBezTo>
                  <a:pt x="734" y="99"/>
                  <a:pt x="734" y="80"/>
                  <a:pt x="734" y="80"/>
                </a:cubicBezTo>
                <a:cubicBezTo>
                  <a:pt x="695" y="0"/>
                  <a:pt x="615" y="0"/>
                  <a:pt x="556"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0"/>
          <p:cNvSpPr/>
          <p:nvPr/>
        </p:nvSpPr>
        <p:spPr>
          <a:xfrm flipH="1">
            <a:off x="9402607" y="4202874"/>
            <a:ext cx="39825" cy="29096"/>
          </a:xfrm>
          <a:custGeom>
            <a:avLst/>
            <a:gdLst/>
            <a:ahLst/>
            <a:cxnLst/>
            <a:rect l="l" t="t" r="r" b="b"/>
            <a:pathLst>
              <a:path w="219" h="160" extrusionOk="0">
                <a:moveTo>
                  <a:pt x="159" y="1"/>
                </a:moveTo>
                <a:cubicBezTo>
                  <a:pt x="119" y="1"/>
                  <a:pt x="60" y="21"/>
                  <a:pt x="40" y="60"/>
                </a:cubicBezTo>
                <a:cubicBezTo>
                  <a:pt x="20" y="80"/>
                  <a:pt x="0" y="100"/>
                  <a:pt x="20" y="120"/>
                </a:cubicBezTo>
                <a:cubicBezTo>
                  <a:pt x="20" y="140"/>
                  <a:pt x="20" y="160"/>
                  <a:pt x="40" y="160"/>
                </a:cubicBezTo>
                <a:cubicBezTo>
                  <a:pt x="80" y="160"/>
                  <a:pt x="119" y="160"/>
                  <a:pt x="139" y="140"/>
                </a:cubicBezTo>
                <a:cubicBezTo>
                  <a:pt x="179" y="140"/>
                  <a:pt x="198" y="120"/>
                  <a:pt x="198" y="80"/>
                </a:cubicBezTo>
                <a:cubicBezTo>
                  <a:pt x="218" y="60"/>
                  <a:pt x="218" y="41"/>
                  <a:pt x="218" y="41"/>
                </a:cubicBezTo>
                <a:cubicBezTo>
                  <a:pt x="218" y="21"/>
                  <a:pt x="198" y="1"/>
                  <a:pt x="159"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0"/>
          <p:cNvSpPr txBox="1"/>
          <p:nvPr/>
        </p:nvSpPr>
        <p:spPr>
          <a:xfrm>
            <a:off x="0" y="0"/>
            <a:ext cx="1533300" cy="663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200"/>
              </a:spcAft>
              <a:buNone/>
            </a:pPr>
            <a:r>
              <a:rPr lang="en">
                <a:solidFill>
                  <a:schemeClr val="dk1"/>
                </a:solidFill>
                <a:latin typeface="Slackey"/>
                <a:ea typeface="Slackey"/>
                <a:cs typeface="Slackey"/>
                <a:sym typeface="Slackey"/>
              </a:rPr>
              <a:t>Group 35</a:t>
            </a:r>
            <a:endParaRPr>
              <a:solidFill>
                <a:schemeClr val="dk1"/>
              </a:solidFill>
              <a:latin typeface="Livvic"/>
              <a:ea typeface="Livvic"/>
              <a:cs typeface="Livvic"/>
              <a:sym typeface="Livv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2"/>
        <p:cNvGrpSpPr/>
        <p:nvPr/>
      </p:nvGrpSpPr>
      <p:grpSpPr>
        <a:xfrm>
          <a:off x="0" y="0"/>
          <a:ext cx="0" cy="0"/>
          <a:chOff x="0" y="0"/>
          <a:chExt cx="0" cy="0"/>
        </a:xfrm>
      </p:grpSpPr>
      <p:sp>
        <p:nvSpPr>
          <p:cNvPr id="1893" name="Google Shape;1893;p41"/>
          <p:cNvSpPr/>
          <p:nvPr/>
        </p:nvSpPr>
        <p:spPr>
          <a:xfrm>
            <a:off x="4610163" y="3552375"/>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1"/>
          <p:cNvSpPr/>
          <p:nvPr/>
        </p:nvSpPr>
        <p:spPr>
          <a:xfrm>
            <a:off x="4610163" y="2477350"/>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4610163" y="1402325"/>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742788" y="3558450"/>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742788" y="2477350"/>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742788" y="1396250"/>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txBox="1">
            <a:spLocks noGrp="1"/>
          </p:cNvSpPr>
          <p:nvPr>
            <p:ph type="title" idx="2"/>
          </p:nvPr>
        </p:nvSpPr>
        <p:spPr>
          <a:xfrm>
            <a:off x="731050" y="1469675"/>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900" name="Google Shape;1900;p41"/>
          <p:cNvSpPr txBox="1">
            <a:spLocks noGrp="1"/>
          </p:cNvSpPr>
          <p:nvPr>
            <p:ph type="subTitle" idx="1"/>
          </p:nvPr>
        </p:nvSpPr>
        <p:spPr>
          <a:xfrm>
            <a:off x="1470100" y="1269650"/>
            <a:ext cx="30735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Problem Statement</a:t>
            </a:r>
            <a:endParaRPr sz="1800"/>
          </a:p>
        </p:txBody>
      </p:sp>
      <p:sp>
        <p:nvSpPr>
          <p:cNvPr id="1901" name="Google Shape;1901;p41"/>
          <p:cNvSpPr txBox="1">
            <a:spLocks noGrp="1"/>
          </p:cNvSpPr>
          <p:nvPr>
            <p:ph type="subTitle" idx="3"/>
          </p:nvPr>
        </p:nvSpPr>
        <p:spPr>
          <a:xfrm>
            <a:off x="1470100" y="1737950"/>
            <a:ext cx="2259000" cy="49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Defining the problem faced while travelling.</a:t>
            </a:r>
            <a:endParaRPr/>
          </a:p>
        </p:txBody>
      </p:sp>
      <p:sp>
        <p:nvSpPr>
          <p:cNvPr id="1902" name="Google Shape;1902;p41"/>
          <p:cNvSpPr txBox="1">
            <a:spLocks noGrp="1"/>
          </p:cNvSpPr>
          <p:nvPr>
            <p:ph type="title" idx="4"/>
          </p:nvPr>
        </p:nvSpPr>
        <p:spPr>
          <a:xfrm>
            <a:off x="731050" y="2544700"/>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903" name="Google Shape;1903;p41"/>
          <p:cNvSpPr txBox="1">
            <a:spLocks noGrp="1"/>
          </p:cNvSpPr>
          <p:nvPr>
            <p:ph type="subTitle" idx="5"/>
          </p:nvPr>
        </p:nvSpPr>
        <p:spPr>
          <a:xfrm>
            <a:off x="1470100" y="2344675"/>
            <a:ext cx="30735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Proposed Solution</a:t>
            </a:r>
            <a:endParaRPr sz="1800"/>
          </a:p>
        </p:txBody>
      </p:sp>
      <p:sp>
        <p:nvSpPr>
          <p:cNvPr id="1904" name="Google Shape;1904;p41"/>
          <p:cNvSpPr txBox="1">
            <a:spLocks noGrp="1"/>
          </p:cNvSpPr>
          <p:nvPr>
            <p:ph type="subTitle" idx="6"/>
          </p:nvPr>
        </p:nvSpPr>
        <p:spPr>
          <a:xfrm>
            <a:off x="1470100" y="2812975"/>
            <a:ext cx="2718600" cy="49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Define our goals and the strategy to solve the problem</a:t>
            </a:r>
            <a:endParaRPr/>
          </a:p>
        </p:txBody>
      </p:sp>
      <p:sp>
        <p:nvSpPr>
          <p:cNvPr id="1905" name="Google Shape;1905;p41"/>
          <p:cNvSpPr txBox="1">
            <a:spLocks noGrp="1"/>
          </p:cNvSpPr>
          <p:nvPr>
            <p:ph type="title" idx="7"/>
          </p:nvPr>
        </p:nvSpPr>
        <p:spPr>
          <a:xfrm>
            <a:off x="731050" y="3619725"/>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906" name="Google Shape;1906;p41"/>
          <p:cNvSpPr txBox="1">
            <a:spLocks noGrp="1"/>
          </p:cNvSpPr>
          <p:nvPr>
            <p:ph type="subTitle" idx="8"/>
          </p:nvPr>
        </p:nvSpPr>
        <p:spPr>
          <a:xfrm>
            <a:off x="1470100" y="3419700"/>
            <a:ext cx="30735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Challenges</a:t>
            </a:r>
            <a:endParaRPr sz="1800"/>
          </a:p>
        </p:txBody>
      </p:sp>
      <p:sp>
        <p:nvSpPr>
          <p:cNvPr id="1907" name="Google Shape;1907;p41"/>
          <p:cNvSpPr txBox="1">
            <a:spLocks noGrp="1"/>
          </p:cNvSpPr>
          <p:nvPr>
            <p:ph type="subTitle" idx="9"/>
          </p:nvPr>
        </p:nvSpPr>
        <p:spPr>
          <a:xfrm>
            <a:off x="1470100" y="3888000"/>
            <a:ext cx="2259000" cy="49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Limitations and challenges in our system.</a:t>
            </a:r>
            <a:endParaRPr i="1"/>
          </a:p>
        </p:txBody>
      </p:sp>
      <p:sp>
        <p:nvSpPr>
          <p:cNvPr id="1908" name="Google Shape;1908;p41"/>
          <p:cNvSpPr txBox="1">
            <a:spLocks noGrp="1"/>
          </p:cNvSpPr>
          <p:nvPr>
            <p:ph type="title" idx="13"/>
          </p:nvPr>
        </p:nvSpPr>
        <p:spPr>
          <a:xfrm>
            <a:off x="4610175" y="1469675"/>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909" name="Google Shape;1909;p41"/>
          <p:cNvSpPr txBox="1">
            <a:spLocks noGrp="1"/>
          </p:cNvSpPr>
          <p:nvPr>
            <p:ph type="subTitle" idx="14"/>
          </p:nvPr>
        </p:nvSpPr>
        <p:spPr>
          <a:xfrm>
            <a:off x="5349125" y="1269650"/>
            <a:ext cx="37950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Literature Review</a:t>
            </a:r>
            <a:endParaRPr sz="1800"/>
          </a:p>
        </p:txBody>
      </p:sp>
      <p:sp>
        <p:nvSpPr>
          <p:cNvPr id="1910" name="Google Shape;1910;p41"/>
          <p:cNvSpPr txBox="1">
            <a:spLocks noGrp="1"/>
          </p:cNvSpPr>
          <p:nvPr>
            <p:ph type="subTitle" idx="15"/>
          </p:nvPr>
        </p:nvSpPr>
        <p:spPr>
          <a:xfrm>
            <a:off x="5384150" y="1681513"/>
            <a:ext cx="2806500" cy="49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Limitations in the available apps and research in the market</a:t>
            </a:r>
            <a:endParaRPr i="1"/>
          </a:p>
        </p:txBody>
      </p:sp>
      <p:sp>
        <p:nvSpPr>
          <p:cNvPr id="1911" name="Google Shape;1911;p41"/>
          <p:cNvSpPr txBox="1">
            <a:spLocks noGrp="1"/>
          </p:cNvSpPr>
          <p:nvPr>
            <p:ph type="title" idx="16"/>
          </p:nvPr>
        </p:nvSpPr>
        <p:spPr>
          <a:xfrm>
            <a:off x="4610175" y="2544700"/>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912" name="Google Shape;1912;p41"/>
          <p:cNvSpPr txBox="1">
            <a:spLocks noGrp="1"/>
          </p:cNvSpPr>
          <p:nvPr>
            <p:ph type="subTitle" idx="17"/>
          </p:nvPr>
        </p:nvSpPr>
        <p:spPr>
          <a:xfrm>
            <a:off x="5349125" y="2344675"/>
            <a:ext cx="30735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Pipeline</a:t>
            </a:r>
            <a:endParaRPr sz="1800"/>
          </a:p>
        </p:txBody>
      </p:sp>
      <p:sp>
        <p:nvSpPr>
          <p:cNvPr id="1913" name="Google Shape;1913;p41"/>
          <p:cNvSpPr txBox="1">
            <a:spLocks noGrp="1"/>
          </p:cNvSpPr>
          <p:nvPr>
            <p:ph type="subTitle" idx="18"/>
          </p:nvPr>
        </p:nvSpPr>
        <p:spPr>
          <a:xfrm>
            <a:off x="5349125" y="2812975"/>
            <a:ext cx="2259000" cy="49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The architecture and the flow of computation.</a:t>
            </a:r>
            <a:endParaRPr i="1"/>
          </a:p>
        </p:txBody>
      </p:sp>
      <p:sp>
        <p:nvSpPr>
          <p:cNvPr id="1914" name="Google Shape;1914;p41"/>
          <p:cNvSpPr txBox="1">
            <a:spLocks noGrp="1"/>
          </p:cNvSpPr>
          <p:nvPr>
            <p:ph type="title" idx="19"/>
          </p:nvPr>
        </p:nvSpPr>
        <p:spPr>
          <a:xfrm>
            <a:off x="4610175" y="3619725"/>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915" name="Google Shape;1915;p41"/>
          <p:cNvSpPr txBox="1">
            <a:spLocks noGrp="1"/>
          </p:cNvSpPr>
          <p:nvPr>
            <p:ph type="subTitle" idx="20"/>
          </p:nvPr>
        </p:nvSpPr>
        <p:spPr>
          <a:xfrm>
            <a:off x="5349125" y="3419700"/>
            <a:ext cx="30735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Novelty and Goals</a:t>
            </a:r>
            <a:endParaRPr sz="1800"/>
          </a:p>
        </p:txBody>
      </p:sp>
      <p:sp>
        <p:nvSpPr>
          <p:cNvPr id="1916" name="Google Shape;1916;p41"/>
          <p:cNvSpPr txBox="1">
            <a:spLocks noGrp="1"/>
          </p:cNvSpPr>
          <p:nvPr>
            <p:ph type="subTitle" idx="21"/>
          </p:nvPr>
        </p:nvSpPr>
        <p:spPr>
          <a:xfrm>
            <a:off x="5436125" y="3859425"/>
            <a:ext cx="2259000" cy="49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Our leverage with the solution and goals.</a:t>
            </a:r>
            <a:endParaRPr i="1"/>
          </a:p>
        </p:txBody>
      </p:sp>
      <p:sp>
        <p:nvSpPr>
          <p:cNvPr id="1917" name="Google Shape;1917;p41"/>
          <p:cNvSpPr/>
          <p:nvPr/>
        </p:nvSpPr>
        <p:spPr>
          <a:xfrm>
            <a:off x="3322625" y="3350233"/>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408500" y="532777"/>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1"/>
          <p:cNvSpPr/>
          <p:nvPr/>
        </p:nvSpPr>
        <p:spPr>
          <a:xfrm>
            <a:off x="8027350" y="748266"/>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0" name="Google Shape;1920;p41"/>
          <p:cNvGrpSpPr/>
          <p:nvPr/>
        </p:nvGrpSpPr>
        <p:grpSpPr>
          <a:xfrm>
            <a:off x="8155473" y="2615330"/>
            <a:ext cx="1394853" cy="2982883"/>
            <a:chOff x="7841501" y="1716550"/>
            <a:chExt cx="1666292" cy="3563354"/>
          </a:xfrm>
        </p:grpSpPr>
        <p:sp>
          <p:nvSpPr>
            <p:cNvPr id="1921" name="Google Shape;1921;p41"/>
            <p:cNvSpPr/>
            <p:nvPr/>
          </p:nvSpPr>
          <p:spPr>
            <a:xfrm flipH="1">
              <a:off x="7841501" y="1716550"/>
              <a:ext cx="1666292" cy="1720483"/>
            </a:xfrm>
            <a:custGeom>
              <a:avLst/>
              <a:gdLst/>
              <a:ahLst/>
              <a:cxnLst/>
              <a:rect l="l" t="t" r="r" b="b"/>
              <a:pathLst>
                <a:path w="9163" h="9461" extrusionOk="0">
                  <a:moveTo>
                    <a:pt x="4185" y="1"/>
                  </a:moveTo>
                  <a:cubicBezTo>
                    <a:pt x="4026" y="1"/>
                    <a:pt x="3887" y="21"/>
                    <a:pt x="3729" y="60"/>
                  </a:cubicBezTo>
                  <a:cubicBezTo>
                    <a:pt x="3669" y="60"/>
                    <a:pt x="3590" y="80"/>
                    <a:pt x="3530" y="100"/>
                  </a:cubicBezTo>
                  <a:cubicBezTo>
                    <a:pt x="3352" y="140"/>
                    <a:pt x="3193" y="219"/>
                    <a:pt x="3054" y="318"/>
                  </a:cubicBezTo>
                  <a:cubicBezTo>
                    <a:pt x="2142" y="933"/>
                    <a:pt x="2321" y="2261"/>
                    <a:pt x="2321" y="2261"/>
                  </a:cubicBezTo>
                  <a:cubicBezTo>
                    <a:pt x="2219" y="2232"/>
                    <a:pt x="2117" y="2214"/>
                    <a:pt x="2023" y="2214"/>
                  </a:cubicBezTo>
                  <a:cubicBezTo>
                    <a:pt x="1989" y="2214"/>
                    <a:pt x="1956" y="2216"/>
                    <a:pt x="1924" y="2222"/>
                  </a:cubicBezTo>
                  <a:cubicBezTo>
                    <a:pt x="1908" y="2220"/>
                    <a:pt x="1891" y="2219"/>
                    <a:pt x="1875" y="2219"/>
                  </a:cubicBezTo>
                  <a:cubicBezTo>
                    <a:pt x="1733" y="2219"/>
                    <a:pt x="1596" y="2294"/>
                    <a:pt x="1507" y="2400"/>
                  </a:cubicBezTo>
                  <a:cubicBezTo>
                    <a:pt x="1289" y="2698"/>
                    <a:pt x="1646" y="3035"/>
                    <a:pt x="1646" y="3035"/>
                  </a:cubicBezTo>
                  <a:cubicBezTo>
                    <a:pt x="1646" y="3035"/>
                    <a:pt x="1643" y="3035"/>
                    <a:pt x="1637" y="3035"/>
                  </a:cubicBezTo>
                  <a:cubicBezTo>
                    <a:pt x="1539" y="3035"/>
                    <a:pt x="703" y="3087"/>
                    <a:pt x="218" y="4859"/>
                  </a:cubicBezTo>
                  <a:cubicBezTo>
                    <a:pt x="0" y="5573"/>
                    <a:pt x="159" y="8191"/>
                    <a:pt x="2479" y="9123"/>
                  </a:cubicBezTo>
                  <a:cubicBezTo>
                    <a:pt x="2658" y="9202"/>
                    <a:pt x="2856" y="9262"/>
                    <a:pt x="3054" y="9321"/>
                  </a:cubicBezTo>
                  <a:cubicBezTo>
                    <a:pt x="3491" y="9421"/>
                    <a:pt x="3927" y="9460"/>
                    <a:pt x="4383" y="9460"/>
                  </a:cubicBezTo>
                  <a:cubicBezTo>
                    <a:pt x="6842" y="9460"/>
                    <a:pt x="8667" y="7695"/>
                    <a:pt x="8726" y="6486"/>
                  </a:cubicBezTo>
                  <a:cubicBezTo>
                    <a:pt x="8726" y="6347"/>
                    <a:pt x="8706" y="6208"/>
                    <a:pt x="8667" y="6089"/>
                  </a:cubicBezTo>
                  <a:cubicBezTo>
                    <a:pt x="8500" y="5577"/>
                    <a:pt x="7948" y="5499"/>
                    <a:pt x="7629" y="5499"/>
                  </a:cubicBezTo>
                  <a:cubicBezTo>
                    <a:pt x="7491" y="5499"/>
                    <a:pt x="7397" y="5514"/>
                    <a:pt x="7397" y="5514"/>
                  </a:cubicBezTo>
                  <a:cubicBezTo>
                    <a:pt x="7397" y="5514"/>
                    <a:pt x="7516" y="5375"/>
                    <a:pt x="7695" y="5117"/>
                  </a:cubicBezTo>
                  <a:cubicBezTo>
                    <a:pt x="8032" y="4701"/>
                    <a:pt x="8329" y="4245"/>
                    <a:pt x="8567" y="3769"/>
                  </a:cubicBezTo>
                  <a:cubicBezTo>
                    <a:pt x="8706" y="3511"/>
                    <a:pt x="8825" y="3253"/>
                    <a:pt x="8924" y="2975"/>
                  </a:cubicBezTo>
                  <a:cubicBezTo>
                    <a:pt x="9123" y="2420"/>
                    <a:pt x="9162" y="1865"/>
                    <a:pt x="8905" y="1448"/>
                  </a:cubicBezTo>
                  <a:cubicBezTo>
                    <a:pt x="8865" y="1409"/>
                    <a:pt x="8845" y="1369"/>
                    <a:pt x="8805" y="1329"/>
                  </a:cubicBezTo>
                  <a:cubicBezTo>
                    <a:pt x="8706" y="1191"/>
                    <a:pt x="8567" y="1072"/>
                    <a:pt x="8429" y="992"/>
                  </a:cubicBezTo>
                  <a:cubicBezTo>
                    <a:pt x="8235" y="884"/>
                    <a:pt x="8027" y="842"/>
                    <a:pt x="7822" y="842"/>
                  </a:cubicBezTo>
                  <a:cubicBezTo>
                    <a:pt x="7083" y="842"/>
                    <a:pt x="6366" y="1389"/>
                    <a:pt x="6366" y="1389"/>
                  </a:cubicBezTo>
                  <a:cubicBezTo>
                    <a:pt x="6366" y="1389"/>
                    <a:pt x="6564" y="596"/>
                    <a:pt x="6089" y="437"/>
                  </a:cubicBezTo>
                  <a:cubicBezTo>
                    <a:pt x="6028" y="416"/>
                    <a:pt x="5971" y="407"/>
                    <a:pt x="5919" y="407"/>
                  </a:cubicBezTo>
                  <a:cubicBezTo>
                    <a:pt x="5578" y="407"/>
                    <a:pt x="5414" y="794"/>
                    <a:pt x="5414" y="794"/>
                  </a:cubicBezTo>
                  <a:cubicBezTo>
                    <a:pt x="5275" y="516"/>
                    <a:pt x="5057" y="278"/>
                    <a:pt x="4780" y="140"/>
                  </a:cubicBezTo>
                  <a:cubicBezTo>
                    <a:pt x="4581" y="60"/>
                    <a:pt x="4383" y="1"/>
                    <a:pt x="41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1"/>
            <p:cNvSpPr/>
            <p:nvPr/>
          </p:nvSpPr>
          <p:spPr>
            <a:xfrm flipH="1">
              <a:off x="7902782" y="1720187"/>
              <a:ext cx="905431" cy="607379"/>
            </a:xfrm>
            <a:custGeom>
              <a:avLst/>
              <a:gdLst/>
              <a:ahLst/>
              <a:cxnLst/>
              <a:rect l="l" t="t" r="r" b="b"/>
              <a:pathLst>
                <a:path w="4979" h="3340" extrusionOk="0">
                  <a:moveTo>
                    <a:pt x="338" y="1"/>
                  </a:moveTo>
                  <a:cubicBezTo>
                    <a:pt x="318" y="100"/>
                    <a:pt x="298" y="179"/>
                    <a:pt x="278" y="278"/>
                  </a:cubicBezTo>
                  <a:cubicBezTo>
                    <a:pt x="159" y="1071"/>
                    <a:pt x="1" y="2003"/>
                    <a:pt x="536" y="2698"/>
                  </a:cubicBezTo>
                  <a:cubicBezTo>
                    <a:pt x="774" y="3015"/>
                    <a:pt x="1131" y="3233"/>
                    <a:pt x="1528" y="3312"/>
                  </a:cubicBezTo>
                  <a:cubicBezTo>
                    <a:pt x="1621" y="3330"/>
                    <a:pt x="1715" y="3339"/>
                    <a:pt x="1808" y="3339"/>
                  </a:cubicBezTo>
                  <a:cubicBezTo>
                    <a:pt x="2127" y="3339"/>
                    <a:pt x="2436" y="3235"/>
                    <a:pt x="2698" y="3035"/>
                  </a:cubicBezTo>
                  <a:cubicBezTo>
                    <a:pt x="3015" y="2797"/>
                    <a:pt x="3312" y="2519"/>
                    <a:pt x="3590" y="2222"/>
                  </a:cubicBezTo>
                  <a:cubicBezTo>
                    <a:pt x="3868" y="1944"/>
                    <a:pt x="4205" y="1686"/>
                    <a:pt x="4562" y="1488"/>
                  </a:cubicBezTo>
                  <a:cubicBezTo>
                    <a:pt x="4681" y="1409"/>
                    <a:pt x="4820" y="1349"/>
                    <a:pt x="4978" y="1309"/>
                  </a:cubicBezTo>
                  <a:cubicBezTo>
                    <a:pt x="4859" y="1171"/>
                    <a:pt x="4720" y="1052"/>
                    <a:pt x="4562" y="972"/>
                  </a:cubicBezTo>
                  <a:cubicBezTo>
                    <a:pt x="3888" y="1171"/>
                    <a:pt x="3352" y="1686"/>
                    <a:pt x="2836" y="2182"/>
                  </a:cubicBezTo>
                  <a:cubicBezTo>
                    <a:pt x="2579" y="2479"/>
                    <a:pt x="2261" y="2717"/>
                    <a:pt x="1904" y="2896"/>
                  </a:cubicBezTo>
                  <a:cubicBezTo>
                    <a:pt x="1845" y="2916"/>
                    <a:pt x="1785" y="2936"/>
                    <a:pt x="1726" y="2936"/>
                  </a:cubicBezTo>
                  <a:lnTo>
                    <a:pt x="1567" y="2936"/>
                  </a:lnTo>
                  <a:cubicBezTo>
                    <a:pt x="1428" y="2896"/>
                    <a:pt x="1290" y="2817"/>
                    <a:pt x="1190" y="2717"/>
                  </a:cubicBezTo>
                  <a:cubicBezTo>
                    <a:pt x="596" y="2142"/>
                    <a:pt x="754" y="1190"/>
                    <a:pt x="873" y="437"/>
                  </a:cubicBezTo>
                  <a:cubicBezTo>
                    <a:pt x="893" y="338"/>
                    <a:pt x="913" y="239"/>
                    <a:pt x="913" y="139"/>
                  </a:cubicBezTo>
                  <a:cubicBezTo>
                    <a:pt x="734" y="40"/>
                    <a:pt x="536" y="1"/>
                    <a:pt x="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1"/>
            <p:cNvSpPr/>
            <p:nvPr/>
          </p:nvSpPr>
          <p:spPr>
            <a:xfrm flipH="1">
              <a:off x="8880227" y="1774197"/>
              <a:ext cx="277867" cy="483903"/>
            </a:xfrm>
            <a:custGeom>
              <a:avLst/>
              <a:gdLst/>
              <a:ahLst/>
              <a:cxnLst/>
              <a:rect l="l" t="t" r="r" b="b"/>
              <a:pathLst>
                <a:path w="1528" h="2661" extrusionOk="0">
                  <a:moveTo>
                    <a:pt x="1131" y="1"/>
                  </a:moveTo>
                  <a:cubicBezTo>
                    <a:pt x="219" y="616"/>
                    <a:pt x="398" y="1944"/>
                    <a:pt x="398" y="1944"/>
                  </a:cubicBezTo>
                  <a:cubicBezTo>
                    <a:pt x="259" y="1905"/>
                    <a:pt x="140" y="1905"/>
                    <a:pt x="1" y="1905"/>
                  </a:cubicBezTo>
                  <a:cubicBezTo>
                    <a:pt x="60" y="2044"/>
                    <a:pt x="120" y="2163"/>
                    <a:pt x="179" y="2301"/>
                  </a:cubicBezTo>
                  <a:cubicBezTo>
                    <a:pt x="291" y="2524"/>
                    <a:pt x="524" y="2660"/>
                    <a:pt x="781" y="2660"/>
                  </a:cubicBezTo>
                  <a:cubicBezTo>
                    <a:pt x="799" y="2660"/>
                    <a:pt x="816" y="2660"/>
                    <a:pt x="834" y="2658"/>
                  </a:cubicBezTo>
                  <a:cubicBezTo>
                    <a:pt x="1092" y="2579"/>
                    <a:pt x="1290" y="2381"/>
                    <a:pt x="1369" y="2103"/>
                  </a:cubicBezTo>
                  <a:cubicBezTo>
                    <a:pt x="1528" y="1647"/>
                    <a:pt x="1508" y="1131"/>
                    <a:pt x="1349" y="675"/>
                  </a:cubicBezTo>
                  <a:cubicBezTo>
                    <a:pt x="1270" y="457"/>
                    <a:pt x="1191" y="239"/>
                    <a:pt x="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1"/>
            <p:cNvSpPr/>
            <p:nvPr/>
          </p:nvSpPr>
          <p:spPr>
            <a:xfrm flipH="1">
              <a:off x="7881143" y="2257556"/>
              <a:ext cx="1302046" cy="1154202"/>
            </a:xfrm>
            <a:custGeom>
              <a:avLst/>
              <a:gdLst/>
              <a:ahLst/>
              <a:cxnLst/>
              <a:rect l="l" t="t" r="r" b="b"/>
              <a:pathLst>
                <a:path w="7160" h="6347" extrusionOk="0">
                  <a:moveTo>
                    <a:pt x="7159" y="0"/>
                  </a:moveTo>
                  <a:cubicBezTo>
                    <a:pt x="6644" y="476"/>
                    <a:pt x="6029" y="833"/>
                    <a:pt x="5355" y="1032"/>
                  </a:cubicBezTo>
                  <a:cubicBezTo>
                    <a:pt x="4918" y="1151"/>
                    <a:pt x="4482" y="1210"/>
                    <a:pt x="4046" y="1250"/>
                  </a:cubicBezTo>
                  <a:cubicBezTo>
                    <a:pt x="3920" y="1254"/>
                    <a:pt x="3793" y="1256"/>
                    <a:pt x="3666" y="1256"/>
                  </a:cubicBezTo>
                  <a:cubicBezTo>
                    <a:pt x="3439" y="1256"/>
                    <a:pt x="3210" y="1251"/>
                    <a:pt x="2982" y="1251"/>
                  </a:cubicBezTo>
                  <a:cubicBezTo>
                    <a:pt x="2773" y="1251"/>
                    <a:pt x="2565" y="1255"/>
                    <a:pt x="2360" y="1270"/>
                  </a:cubicBezTo>
                  <a:cubicBezTo>
                    <a:pt x="1448" y="1349"/>
                    <a:pt x="417" y="1746"/>
                    <a:pt x="218" y="2757"/>
                  </a:cubicBezTo>
                  <a:cubicBezTo>
                    <a:pt x="0" y="3867"/>
                    <a:pt x="714" y="4859"/>
                    <a:pt x="714" y="5930"/>
                  </a:cubicBezTo>
                  <a:cubicBezTo>
                    <a:pt x="714" y="6009"/>
                    <a:pt x="694" y="6089"/>
                    <a:pt x="694" y="6168"/>
                  </a:cubicBezTo>
                  <a:cubicBezTo>
                    <a:pt x="893" y="6247"/>
                    <a:pt x="1091" y="6307"/>
                    <a:pt x="1289" y="6346"/>
                  </a:cubicBezTo>
                  <a:cubicBezTo>
                    <a:pt x="1448" y="5315"/>
                    <a:pt x="793" y="4343"/>
                    <a:pt x="774" y="3332"/>
                  </a:cubicBezTo>
                  <a:cubicBezTo>
                    <a:pt x="734" y="2836"/>
                    <a:pt x="932" y="2360"/>
                    <a:pt x="1269" y="2023"/>
                  </a:cubicBezTo>
                  <a:cubicBezTo>
                    <a:pt x="1626" y="1706"/>
                    <a:pt x="2063" y="1527"/>
                    <a:pt x="2519" y="1468"/>
                  </a:cubicBezTo>
                  <a:cubicBezTo>
                    <a:pt x="2950" y="1423"/>
                    <a:pt x="3381" y="1401"/>
                    <a:pt x="3813" y="1401"/>
                  </a:cubicBezTo>
                  <a:cubicBezTo>
                    <a:pt x="3956" y="1401"/>
                    <a:pt x="4100" y="1403"/>
                    <a:pt x="4244" y="1408"/>
                  </a:cubicBezTo>
                  <a:cubicBezTo>
                    <a:pt x="4720" y="1408"/>
                    <a:pt x="5176" y="1349"/>
                    <a:pt x="5632" y="1230"/>
                  </a:cubicBezTo>
                  <a:cubicBezTo>
                    <a:pt x="6049" y="1131"/>
                    <a:pt x="6425" y="992"/>
                    <a:pt x="6802" y="794"/>
                  </a:cubicBezTo>
                  <a:cubicBezTo>
                    <a:pt x="6941" y="536"/>
                    <a:pt x="7060" y="278"/>
                    <a:pt x="7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1"/>
            <p:cNvSpPr/>
            <p:nvPr/>
          </p:nvSpPr>
          <p:spPr>
            <a:xfrm flipH="1">
              <a:off x="7928057" y="2647080"/>
              <a:ext cx="523182" cy="398615"/>
            </a:xfrm>
            <a:custGeom>
              <a:avLst/>
              <a:gdLst/>
              <a:ahLst/>
              <a:cxnLst/>
              <a:rect l="l" t="t" r="r" b="b"/>
              <a:pathLst>
                <a:path w="2877" h="2192" extrusionOk="0">
                  <a:moveTo>
                    <a:pt x="1885" y="0"/>
                  </a:moveTo>
                  <a:lnTo>
                    <a:pt x="1885" y="0"/>
                  </a:lnTo>
                  <a:cubicBezTo>
                    <a:pt x="1706" y="79"/>
                    <a:pt x="1548" y="179"/>
                    <a:pt x="1389" y="278"/>
                  </a:cubicBezTo>
                  <a:cubicBezTo>
                    <a:pt x="1151" y="417"/>
                    <a:pt x="913" y="536"/>
                    <a:pt x="675" y="694"/>
                  </a:cubicBezTo>
                  <a:cubicBezTo>
                    <a:pt x="477" y="813"/>
                    <a:pt x="279" y="972"/>
                    <a:pt x="160" y="1190"/>
                  </a:cubicBezTo>
                  <a:cubicBezTo>
                    <a:pt x="1" y="1428"/>
                    <a:pt x="21" y="1725"/>
                    <a:pt x="179" y="1944"/>
                  </a:cubicBezTo>
                  <a:cubicBezTo>
                    <a:pt x="327" y="2106"/>
                    <a:pt x="541" y="2192"/>
                    <a:pt x="764" y="2192"/>
                  </a:cubicBezTo>
                  <a:cubicBezTo>
                    <a:pt x="840" y="2192"/>
                    <a:pt x="917" y="2182"/>
                    <a:pt x="992" y="2162"/>
                  </a:cubicBezTo>
                  <a:cubicBezTo>
                    <a:pt x="1250" y="2082"/>
                    <a:pt x="1488" y="1963"/>
                    <a:pt x="1706" y="1805"/>
                  </a:cubicBezTo>
                  <a:cubicBezTo>
                    <a:pt x="1905" y="1686"/>
                    <a:pt x="2123" y="1547"/>
                    <a:pt x="2321" y="1408"/>
                  </a:cubicBezTo>
                  <a:cubicBezTo>
                    <a:pt x="2500" y="1269"/>
                    <a:pt x="2698" y="1131"/>
                    <a:pt x="2876" y="972"/>
                  </a:cubicBezTo>
                  <a:lnTo>
                    <a:pt x="2857" y="952"/>
                  </a:lnTo>
                  <a:cubicBezTo>
                    <a:pt x="2685" y="438"/>
                    <a:pt x="2103" y="366"/>
                    <a:pt x="1790" y="366"/>
                  </a:cubicBezTo>
                  <a:cubicBezTo>
                    <a:pt x="1668" y="366"/>
                    <a:pt x="1587" y="377"/>
                    <a:pt x="1587" y="377"/>
                  </a:cubicBezTo>
                  <a:cubicBezTo>
                    <a:pt x="1587" y="377"/>
                    <a:pt x="1706" y="238"/>
                    <a:pt x="1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1"/>
            <p:cNvSpPr/>
            <p:nvPr/>
          </p:nvSpPr>
          <p:spPr>
            <a:xfrm flipH="1">
              <a:off x="8270663" y="3159172"/>
              <a:ext cx="245498" cy="137115"/>
            </a:xfrm>
            <a:custGeom>
              <a:avLst/>
              <a:gdLst/>
              <a:ahLst/>
              <a:cxnLst/>
              <a:rect l="l" t="t" r="r" b="b"/>
              <a:pathLst>
                <a:path w="1350" h="754" extrusionOk="0">
                  <a:moveTo>
                    <a:pt x="973" y="0"/>
                  </a:moveTo>
                  <a:cubicBezTo>
                    <a:pt x="794" y="0"/>
                    <a:pt x="616" y="40"/>
                    <a:pt x="477" y="119"/>
                  </a:cubicBezTo>
                  <a:cubicBezTo>
                    <a:pt x="318" y="179"/>
                    <a:pt x="199" y="278"/>
                    <a:pt x="100" y="417"/>
                  </a:cubicBezTo>
                  <a:cubicBezTo>
                    <a:pt x="1" y="595"/>
                    <a:pt x="199" y="734"/>
                    <a:pt x="338" y="754"/>
                  </a:cubicBezTo>
                  <a:cubicBezTo>
                    <a:pt x="517" y="734"/>
                    <a:pt x="695" y="694"/>
                    <a:pt x="834" y="595"/>
                  </a:cubicBezTo>
                  <a:cubicBezTo>
                    <a:pt x="992" y="536"/>
                    <a:pt x="1131" y="437"/>
                    <a:pt x="1230" y="318"/>
                  </a:cubicBezTo>
                  <a:cubicBezTo>
                    <a:pt x="1349" y="159"/>
                    <a:pt x="1211" y="40"/>
                    <a:pt x="1052" y="20"/>
                  </a:cubicBezTo>
                  <a:cubicBezTo>
                    <a:pt x="1032" y="0"/>
                    <a:pt x="992" y="0"/>
                    <a:pt x="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1"/>
            <p:cNvSpPr/>
            <p:nvPr/>
          </p:nvSpPr>
          <p:spPr>
            <a:xfrm flipH="1">
              <a:off x="8555622" y="3122984"/>
              <a:ext cx="119112" cy="80014"/>
            </a:xfrm>
            <a:custGeom>
              <a:avLst/>
              <a:gdLst/>
              <a:ahLst/>
              <a:cxnLst/>
              <a:rect l="l" t="t" r="r" b="b"/>
              <a:pathLst>
                <a:path w="655" h="440" extrusionOk="0">
                  <a:moveTo>
                    <a:pt x="377" y="1"/>
                  </a:moveTo>
                  <a:cubicBezTo>
                    <a:pt x="258" y="60"/>
                    <a:pt x="159" y="120"/>
                    <a:pt x="80" y="219"/>
                  </a:cubicBezTo>
                  <a:cubicBezTo>
                    <a:pt x="80" y="219"/>
                    <a:pt x="60" y="239"/>
                    <a:pt x="60" y="259"/>
                  </a:cubicBezTo>
                  <a:cubicBezTo>
                    <a:pt x="0" y="318"/>
                    <a:pt x="60" y="437"/>
                    <a:pt x="139" y="437"/>
                  </a:cubicBezTo>
                  <a:cubicBezTo>
                    <a:pt x="155" y="439"/>
                    <a:pt x="171" y="439"/>
                    <a:pt x="186" y="439"/>
                  </a:cubicBezTo>
                  <a:cubicBezTo>
                    <a:pt x="385" y="439"/>
                    <a:pt x="560" y="324"/>
                    <a:pt x="615" y="140"/>
                  </a:cubicBezTo>
                  <a:cubicBezTo>
                    <a:pt x="655" y="60"/>
                    <a:pt x="595" y="1"/>
                    <a:pt x="4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1"/>
            <p:cNvSpPr/>
            <p:nvPr/>
          </p:nvSpPr>
          <p:spPr>
            <a:xfrm flipH="1">
              <a:off x="9071351" y="2293563"/>
              <a:ext cx="111838" cy="90379"/>
            </a:xfrm>
            <a:custGeom>
              <a:avLst/>
              <a:gdLst/>
              <a:ahLst/>
              <a:cxnLst/>
              <a:rect l="l" t="t" r="r" b="b"/>
              <a:pathLst>
                <a:path w="615" h="497" extrusionOk="0">
                  <a:moveTo>
                    <a:pt x="198" y="1"/>
                  </a:moveTo>
                  <a:cubicBezTo>
                    <a:pt x="139" y="1"/>
                    <a:pt x="20" y="21"/>
                    <a:pt x="0" y="60"/>
                  </a:cubicBezTo>
                  <a:cubicBezTo>
                    <a:pt x="0" y="120"/>
                    <a:pt x="20" y="179"/>
                    <a:pt x="40" y="239"/>
                  </a:cubicBezTo>
                  <a:cubicBezTo>
                    <a:pt x="60" y="358"/>
                    <a:pt x="159" y="457"/>
                    <a:pt x="258" y="496"/>
                  </a:cubicBezTo>
                  <a:lnTo>
                    <a:pt x="377" y="496"/>
                  </a:lnTo>
                  <a:cubicBezTo>
                    <a:pt x="436" y="496"/>
                    <a:pt x="496" y="477"/>
                    <a:pt x="536" y="437"/>
                  </a:cubicBezTo>
                  <a:cubicBezTo>
                    <a:pt x="615" y="378"/>
                    <a:pt x="575" y="278"/>
                    <a:pt x="536" y="219"/>
                  </a:cubicBezTo>
                  <a:cubicBezTo>
                    <a:pt x="456" y="120"/>
                    <a:pt x="377" y="40"/>
                    <a:pt x="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1"/>
            <p:cNvSpPr/>
            <p:nvPr/>
          </p:nvSpPr>
          <p:spPr>
            <a:xfrm flipH="1">
              <a:off x="8934236" y="2339389"/>
              <a:ext cx="94016" cy="91471"/>
            </a:xfrm>
            <a:custGeom>
              <a:avLst/>
              <a:gdLst/>
              <a:ahLst/>
              <a:cxnLst/>
              <a:rect l="l" t="t" r="r" b="b"/>
              <a:pathLst>
                <a:path w="517" h="503" extrusionOk="0">
                  <a:moveTo>
                    <a:pt x="125" y="0"/>
                  </a:moveTo>
                  <a:cubicBezTo>
                    <a:pt x="84" y="0"/>
                    <a:pt x="52" y="20"/>
                    <a:pt x="41" y="66"/>
                  </a:cubicBezTo>
                  <a:cubicBezTo>
                    <a:pt x="1" y="205"/>
                    <a:pt x="60" y="344"/>
                    <a:pt x="160" y="423"/>
                  </a:cubicBezTo>
                  <a:cubicBezTo>
                    <a:pt x="219" y="463"/>
                    <a:pt x="298" y="502"/>
                    <a:pt x="378" y="502"/>
                  </a:cubicBezTo>
                  <a:cubicBezTo>
                    <a:pt x="457" y="502"/>
                    <a:pt x="516" y="423"/>
                    <a:pt x="477" y="344"/>
                  </a:cubicBezTo>
                  <a:cubicBezTo>
                    <a:pt x="457" y="304"/>
                    <a:pt x="437" y="284"/>
                    <a:pt x="437" y="244"/>
                  </a:cubicBezTo>
                  <a:cubicBezTo>
                    <a:pt x="397" y="145"/>
                    <a:pt x="338" y="66"/>
                    <a:pt x="259" y="26"/>
                  </a:cubicBezTo>
                  <a:lnTo>
                    <a:pt x="219" y="26"/>
                  </a:lnTo>
                  <a:cubicBezTo>
                    <a:pt x="186" y="10"/>
                    <a:pt x="153" y="0"/>
                    <a:pt x="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1"/>
            <p:cNvSpPr/>
            <p:nvPr/>
          </p:nvSpPr>
          <p:spPr>
            <a:xfrm flipH="1">
              <a:off x="8404011" y="2131352"/>
              <a:ext cx="321147" cy="1027998"/>
            </a:xfrm>
            <a:custGeom>
              <a:avLst/>
              <a:gdLst/>
              <a:ahLst/>
              <a:cxnLst/>
              <a:rect l="l" t="t" r="r" b="b"/>
              <a:pathLst>
                <a:path w="1766" h="5653" extrusionOk="0">
                  <a:moveTo>
                    <a:pt x="1765" y="0"/>
                  </a:moveTo>
                  <a:lnTo>
                    <a:pt x="0" y="4918"/>
                  </a:lnTo>
                  <a:lnTo>
                    <a:pt x="20" y="5652"/>
                  </a:lnTo>
                  <a:lnTo>
                    <a:pt x="17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1"/>
            <p:cNvSpPr/>
            <p:nvPr/>
          </p:nvSpPr>
          <p:spPr>
            <a:xfrm flipH="1">
              <a:off x="8523071" y="2308111"/>
              <a:ext cx="32733" cy="270593"/>
            </a:xfrm>
            <a:custGeom>
              <a:avLst/>
              <a:gdLst/>
              <a:ahLst/>
              <a:cxnLst/>
              <a:rect l="l" t="t" r="r" b="b"/>
              <a:pathLst>
                <a:path w="180" h="1488" extrusionOk="0">
                  <a:moveTo>
                    <a:pt x="1" y="0"/>
                  </a:moveTo>
                  <a:lnTo>
                    <a:pt x="1" y="1487"/>
                  </a:lnTo>
                  <a:lnTo>
                    <a:pt x="179" y="99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1"/>
            <p:cNvSpPr/>
            <p:nvPr/>
          </p:nvSpPr>
          <p:spPr>
            <a:xfrm flipH="1">
              <a:off x="8432925" y="2578523"/>
              <a:ext cx="230949" cy="393160"/>
            </a:xfrm>
            <a:custGeom>
              <a:avLst/>
              <a:gdLst/>
              <a:ahLst/>
              <a:cxnLst/>
              <a:rect l="l" t="t" r="r" b="b"/>
              <a:pathLst>
                <a:path w="1270" h="2162" extrusionOk="0">
                  <a:moveTo>
                    <a:pt x="1270" y="0"/>
                  </a:moveTo>
                  <a:lnTo>
                    <a:pt x="199" y="1527"/>
                  </a:lnTo>
                  <a:lnTo>
                    <a:pt x="0" y="2162"/>
                  </a:lnTo>
                  <a:lnTo>
                    <a:pt x="1270" y="0"/>
                  </a:lnTo>
                  <a:close/>
                  <a:moveTo>
                    <a:pt x="0" y="2162"/>
                  </a:moveTo>
                  <a:lnTo>
                    <a:pt x="0" y="2162"/>
                  </a:lnTo>
                  <a:lnTo>
                    <a:pt x="0" y="21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1"/>
            <p:cNvSpPr/>
            <p:nvPr/>
          </p:nvSpPr>
          <p:spPr>
            <a:xfrm flipH="1">
              <a:off x="8348746" y="2722730"/>
              <a:ext cx="234587" cy="108383"/>
            </a:xfrm>
            <a:custGeom>
              <a:avLst/>
              <a:gdLst/>
              <a:ahLst/>
              <a:cxnLst/>
              <a:rect l="l" t="t" r="r" b="b"/>
              <a:pathLst>
                <a:path w="1290" h="596" extrusionOk="0">
                  <a:moveTo>
                    <a:pt x="1290" y="1"/>
                  </a:moveTo>
                  <a:lnTo>
                    <a:pt x="219" y="239"/>
                  </a:lnTo>
                  <a:lnTo>
                    <a:pt x="1" y="596"/>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1"/>
            <p:cNvSpPr/>
            <p:nvPr/>
          </p:nvSpPr>
          <p:spPr>
            <a:xfrm flipH="1">
              <a:off x="8757478" y="2553245"/>
              <a:ext cx="324784" cy="1027998"/>
            </a:xfrm>
            <a:custGeom>
              <a:avLst/>
              <a:gdLst/>
              <a:ahLst/>
              <a:cxnLst/>
              <a:rect l="l" t="t" r="r" b="b"/>
              <a:pathLst>
                <a:path w="1786" h="5653" extrusionOk="0">
                  <a:moveTo>
                    <a:pt x="0" y="1"/>
                  </a:moveTo>
                  <a:lnTo>
                    <a:pt x="1746" y="5652"/>
                  </a:lnTo>
                  <a:lnTo>
                    <a:pt x="1785" y="49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1"/>
            <p:cNvSpPr/>
            <p:nvPr/>
          </p:nvSpPr>
          <p:spPr>
            <a:xfrm flipH="1">
              <a:off x="8919869" y="2730004"/>
              <a:ext cx="32551" cy="270593"/>
            </a:xfrm>
            <a:custGeom>
              <a:avLst/>
              <a:gdLst/>
              <a:ahLst/>
              <a:cxnLst/>
              <a:rect l="l" t="t" r="r" b="b"/>
              <a:pathLst>
                <a:path w="179" h="1488" extrusionOk="0">
                  <a:moveTo>
                    <a:pt x="179" y="0"/>
                  </a:moveTo>
                  <a:lnTo>
                    <a:pt x="0" y="992"/>
                  </a:lnTo>
                  <a:lnTo>
                    <a:pt x="179" y="1488"/>
                  </a:lnTo>
                  <a:lnTo>
                    <a:pt x="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1"/>
            <p:cNvSpPr/>
            <p:nvPr/>
          </p:nvSpPr>
          <p:spPr>
            <a:xfrm flipH="1">
              <a:off x="8822398" y="3000416"/>
              <a:ext cx="227494" cy="393342"/>
            </a:xfrm>
            <a:custGeom>
              <a:avLst/>
              <a:gdLst/>
              <a:ahLst/>
              <a:cxnLst/>
              <a:rect l="l" t="t" r="r" b="b"/>
              <a:pathLst>
                <a:path w="1251" h="2163" extrusionOk="0">
                  <a:moveTo>
                    <a:pt x="1" y="1"/>
                  </a:moveTo>
                  <a:lnTo>
                    <a:pt x="1250" y="2162"/>
                  </a:lnTo>
                  <a:lnTo>
                    <a:pt x="1052" y="152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1"/>
            <p:cNvSpPr/>
            <p:nvPr/>
          </p:nvSpPr>
          <p:spPr>
            <a:xfrm flipH="1">
              <a:off x="8901867" y="3144624"/>
              <a:ext cx="234587" cy="112020"/>
            </a:xfrm>
            <a:custGeom>
              <a:avLst/>
              <a:gdLst/>
              <a:ahLst/>
              <a:cxnLst/>
              <a:rect l="l" t="t" r="r" b="b"/>
              <a:pathLst>
                <a:path w="1290" h="616" extrusionOk="0">
                  <a:moveTo>
                    <a:pt x="1" y="1"/>
                  </a:moveTo>
                  <a:lnTo>
                    <a:pt x="1290" y="616"/>
                  </a:lnTo>
                  <a:lnTo>
                    <a:pt x="1072" y="23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1"/>
            <p:cNvSpPr/>
            <p:nvPr/>
          </p:nvSpPr>
          <p:spPr>
            <a:xfrm flipH="1">
              <a:off x="8371589" y="1792564"/>
              <a:ext cx="83105" cy="68376"/>
            </a:xfrm>
            <a:custGeom>
              <a:avLst/>
              <a:gdLst/>
              <a:ahLst/>
              <a:cxnLst/>
              <a:rect l="l" t="t" r="r" b="b"/>
              <a:pathLst>
                <a:path w="457" h="376" extrusionOk="0">
                  <a:moveTo>
                    <a:pt x="144" y="0"/>
                  </a:moveTo>
                  <a:cubicBezTo>
                    <a:pt x="96" y="0"/>
                    <a:pt x="48" y="7"/>
                    <a:pt x="0" y="19"/>
                  </a:cubicBezTo>
                  <a:cubicBezTo>
                    <a:pt x="99" y="138"/>
                    <a:pt x="179" y="257"/>
                    <a:pt x="238" y="376"/>
                  </a:cubicBezTo>
                  <a:cubicBezTo>
                    <a:pt x="278" y="277"/>
                    <a:pt x="357" y="178"/>
                    <a:pt x="456" y="118"/>
                  </a:cubicBezTo>
                  <a:cubicBezTo>
                    <a:pt x="359" y="35"/>
                    <a:pt x="253" y="0"/>
                    <a:pt x="144"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1"/>
            <p:cNvSpPr/>
            <p:nvPr/>
          </p:nvSpPr>
          <p:spPr>
            <a:xfrm flipH="1">
              <a:off x="8660190" y="2120441"/>
              <a:ext cx="843966" cy="1320231"/>
            </a:xfrm>
            <a:custGeom>
              <a:avLst/>
              <a:gdLst/>
              <a:ahLst/>
              <a:cxnLst/>
              <a:rect l="l" t="t" r="r" b="b"/>
              <a:pathLst>
                <a:path w="4641" h="7260" extrusionOk="0">
                  <a:moveTo>
                    <a:pt x="1904" y="1"/>
                  </a:moveTo>
                  <a:cubicBezTo>
                    <a:pt x="1745" y="1"/>
                    <a:pt x="1587" y="60"/>
                    <a:pt x="1487" y="179"/>
                  </a:cubicBezTo>
                  <a:cubicBezTo>
                    <a:pt x="1269" y="497"/>
                    <a:pt x="1626" y="834"/>
                    <a:pt x="1626" y="834"/>
                  </a:cubicBezTo>
                  <a:cubicBezTo>
                    <a:pt x="1626" y="834"/>
                    <a:pt x="1621" y="833"/>
                    <a:pt x="1611" y="833"/>
                  </a:cubicBezTo>
                  <a:cubicBezTo>
                    <a:pt x="1490" y="833"/>
                    <a:pt x="692" y="901"/>
                    <a:pt x="198" y="2638"/>
                  </a:cubicBezTo>
                  <a:cubicBezTo>
                    <a:pt x="0" y="3352"/>
                    <a:pt x="139" y="5970"/>
                    <a:pt x="2459" y="6922"/>
                  </a:cubicBezTo>
                  <a:cubicBezTo>
                    <a:pt x="2638" y="7001"/>
                    <a:pt x="2836" y="7061"/>
                    <a:pt x="3034" y="7100"/>
                  </a:cubicBezTo>
                  <a:cubicBezTo>
                    <a:pt x="3471" y="7200"/>
                    <a:pt x="3907" y="7259"/>
                    <a:pt x="4363" y="7259"/>
                  </a:cubicBezTo>
                  <a:lnTo>
                    <a:pt x="4641" y="7259"/>
                  </a:lnTo>
                  <a:cubicBezTo>
                    <a:pt x="4304" y="7239"/>
                    <a:pt x="3966" y="7180"/>
                    <a:pt x="3649" y="7100"/>
                  </a:cubicBezTo>
                  <a:cubicBezTo>
                    <a:pt x="3451" y="7061"/>
                    <a:pt x="3252" y="7001"/>
                    <a:pt x="3074" y="6922"/>
                  </a:cubicBezTo>
                  <a:cubicBezTo>
                    <a:pt x="754" y="5970"/>
                    <a:pt x="595" y="3352"/>
                    <a:pt x="793" y="2638"/>
                  </a:cubicBezTo>
                  <a:cubicBezTo>
                    <a:pt x="1287" y="901"/>
                    <a:pt x="2102" y="833"/>
                    <a:pt x="2225" y="833"/>
                  </a:cubicBezTo>
                  <a:cubicBezTo>
                    <a:pt x="2236" y="833"/>
                    <a:pt x="2241" y="834"/>
                    <a:pt x="2241" y="834"/>
                  </a:cubicBezTo>
                  <a:cubicBezTo>
                    <a:pt x="2241" y="834"/>
                    <a:pt x="1884" y="497"/>
                    <a:pt x="2102" y="179"/>
                  </a:cubicBezTo>
                  <a:cubicBezTo>
                    <a:pt x="2162" y="120"/>
                    <a:pt x="2221" y="80"/>
                    <a:pt x="2301" y="40"/>
                  </a:cubicBezTo>
                  <a:cubicBezTo>
                    <a:pt x="2162" y="21"/>
                    <a:pt x="2043" y="1"/>
                    <a:pt x="1904"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1"/>
            <p:cNvSpPr/>
            <p:nvPr/>
          </p:nvSpPr>
          <p:spPr>
            <a:xfrm flipH="1">
              <a:off x="8028983" y="1871123"/>
              <a:ext cx="209491" cy="98017"/>
            </a:xfrm>
            <a:custGeom>
              <a:avLst/>
              <a:gdLst/>
              <a:ahLst/>
              <a:cxnLst/>
              <a:rect l="l" t="t" r="r" b="b"/>
              <a:pathLst>
                <a:path w="1152" h="539" extrusionOk="0">
                  <a:moveTo>
                    <a:pt x="860" y="1"/>
                  </a:moveTo>
                  <a:cubicBezTo>
                    <a:pt x="576" y="1"/>
                    <a:pt x="292" y="64"/>
                    <a:pt x="41" y="182"/>
                  </a:cubicBezTo>
                  <a:cubicBezTo>
                    <a:pt x="41" y="301"/>
                    <a:pt x="21" y="420"/>
                    <a:pt x="1" y="539"/>
                  </a:cubicBezTo>
                  <a:cubicBezTo>
                    <a:pt x="338" y="301"/>
                    <a:pt x="735" y="122"/>
                    <a:pt x="1151" y="23"/>
                  </a:cubicBezTo>
                  <a:cubicBezTo>
                    <a:pt x="1055" y="8"/>
                    <a:pt x="957" y="1"/>
                    <a:pt x="860"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1"/>
            <p:cNvSpPr/>
            <p:nvPr/>
          </p:nvSpPr>
          <p:spPr>
            <a:xfrm flipH="1">
              <a:off x="8699831" y="1720187"/>
              <a:ext cx="414982" cy="407708"/>
            </a:xfrm>
            <a:custGeom>
              <a:avLst/>
              <a:gdLst/>
              <a:ahLst/>
              <a:cxnLst/>
              <a:rect l="l" t="t" r="r" b="b"/>
              <a:pathLst>
                <a:path w="2282" h="2242" extrusionOk="0">
                  <a:moveTo>
                    <a:pt x="2024" y="1"/>
                  </a:moveTo>
                  <a:cubicBezTo>
                    <a:pt x="1865" y="1"/>
                    <a:pt x="1726" y="1"/>
                    <a:pt x="1587" y="40"/>
                  </a:cubicBezTo>
                  <a:cubicBezTo>
                    <a:pt x="1508" y="60"/>
                    <a:pt x="1429" y="60"/>
                    <a:pt x="1369" y="100"/>
                  </a:cubicBezTo>
                  <a:cubicBezTo>
                    <a:pt x="1191" y="139"/>
                    <a:pt x="1052" y="199"/>
                    <a:pt x="893" y="298"/>
                  </a:cubicBezTo>
                  <a:cubicBezTo>
                    <a:pt x="1" y="893"/>
                    <a:pt x="140" y="2182"/>
                    <a:pt x="160" y="2241"/>
                  </a:cubicBezTo>
                  <a:cubicBezTo>
                    <a:pt x="219" y="2222"/>
                    <a:pt x="298" y="2202"/>
                    <a:pt x="378" y="2202"/>
                  </a:cubicBezTo>
                  <a:cubicBezTo>
                    <a:pt x="497" y="2202"/>
                    <a:pt x="636" y="2202"/>
                    <a:pt x="774" y="2241"/>
                  </a:cubicBezTo>
                  <a:cubicBezTo>
                    <a:pt x="774" y="2241"/>
                    <a:pt x="596" y="913"/>
                    <a:pt x="1508" y="298"/>
                  </a:cubicBezTo>
                  <a:cubicBezTo>
                    <a:pt x="1647" y="199"/>
                    <a:pt x="1806" y="139"/>
                    <a:pt x="1964" y="100"/>
                  </a:cubicBezTo>
                  <a:cubicBezTo>
                    <a:pt x="2044" y="60"/>
                    <a:pt x="2123" y="60"/>
                    <a:pt x="2182" y="40"/>
                  </a:cubicBezTo>
                  <a:lnTo>
                    <a:pt x="2282" y="20"/>
                  </a:lnTo>
                  <a:cubicBezTo>
                    <a:pt x="2182" y="1"/>
                    <a:pt x="2103" y="1"/>
                    <a:pt x="2024"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1"/>
            <p:cNvSpPr/>
            <p:nvPr/>
          </p:nvSpPr>
          <p:spPr>
            <a:xfrm flipH="1">
              <a:off x="8670916" y="2437770"/>
              <a:ext cx="187851" cy="2842134"/>
            </a:xfrm>
            <a:custGeom>
              <a:avLst/>
              <a:gdLst/>
              <a:ahLst/>
              <a:cxnLst/>
              <a:rect l="l" t="t" r="r" b="b"/>
              <a:pathLst>
                <a:path w="1033" h="15629" extrusionOk="0">
                  <a:moveTo>
                    <a:pt x="675" y="1"/>
                  </a:moveTo>
                  <a:lnTo>
                    <a:pt x="1" y="15628"/>
                  </a:lnTo>
                  <a:lnTo>
                    <a:pt x="1032" y="15628"/>
                  </a:lnTo>
                  <a:lnTo>
                    <a:pt x="6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3" name="Google Shape;1943;p41"/>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TABLE OF CONTENTS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7"/>
        <p:cNvGrpSpPr/>
        <p:nvPr/>
      </p:nvGrpSpPr>
      <p:grpSpPr>
        <a:xfrm>
          <a:off x="0" y="0"/>
          <a:ext cx="0" cy="0"/>
          <a:chOff x="0" y="0"/>
          <a:chExt cx="0" cy="0"/>
        </a:xfrm>
      </p:grpSpPr>
      <p:sp>
        <p:nvSpPr>
          <p:cNvPr id="1948" name="Google Shape;1948;p42"/>
          <p:cNvSpPr txBox="1">
            <a:spLocks noGrp="1"/>
          </p:cNvSpPr>
          <p:nvPr>
            <p:ph type="title"/>
          </p:nvPr>
        </p:nvSpPr>
        <p:spPr>
          <a:xfrm>
            <a:off x="3029073" y="889725"/>
            <a:ext cx="4614000" cy="77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
              <a:t>Problem Statement</a:t>
            </a:r>
            <a:endParaRPr/>
          </a:p>
        </p:txBody>
      </p:sp>
      <p:sp>
        <p:nvSpPr>
          <p:cNvPr id="1949" name="Google Shape;1949;p42"/>
          <p:cNvSpPr txBox="1">
            <a:spLocks noGrp="1"/>
          </p:cNvSpPr>
          <p:nvPr>
            <p:ph type="subTitle" idx="1"/>
          </p:nvPr>
        </p:nvSpPr>
        <p:spPr>
          <a:xfrm>
            <a:off x="2678075" y="1579725"/>
            <a:ext cx="5316000" cy="130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the abundance of travel websites offering recommendations on destinations, there remains a critical gap in providing comprehensive </a:t>
            </a:r>
            <a:r>
              <a:rPr lang="en" b="1"/>
              <a:t>safety information for travelers.</a:t>
            </a:r>
            <a:r>
              <a:rPr lang="en"/>
              <a:t> </a:t>
            </a:r>
            <a:endParaRPr/>
          </a:p>
          <a:p>
            <a:pPr marL="0" lvl="0" indent="0" algn="ctr" rtl="0">
              <a:spcBef>
                <a:spcPts val="0"/>
              </a:spcBef>
              <a:spcAft>
                <a:spcPts val="0"/>
              </a:spcAft>
              <a:buNone/>
            </a:pPr>
            <a:r>
              <a:rPr lang="en"/>
              <a:t>Current platforms fail to address vital concerns such as the safety status, current situations, and crime rates at destinations. This lack of real-time safety updates undermines travelers' ability to make informed decisions and poses potential risks to their well-being.</a:t>
            </a:r>
            <a:endParaRPr/>
          </a:p>
          <a:p>
            <a:pPr marL="0" lvl="0" indent="0" algn="ctr" rtl="0">
              <a:spcBef>
                <a:spcPts val="0"/>
              </a:spcBef>
              <a:spcAft>
                <a:spcPts val="0"/>
              </a:spcAft>
              <a:buClr>
                <a:schemeClr val="dk1"/>
              </a:buClr>
              <a:buSzPts val="1100"/>
              <a:buFont typeface="Arial"/>
              <a:buNone/>
            </a:pPr>
            <a:endParaRPr/>
          </a:p>
        </p:txBody>
      </p:sp>
      <p:sp>
        <p:nvSpPr>
          <p:cNvPr id="1950" name="Google Shape;1950;p42"/>
          <p:cNvSpPr/>
          <p:nvPr/>
        </p:nvSpPr>
        <p:spPr>
          <a:xfrm>
            <a:off x="221400" y="789390"/>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1" name="Google Shape;1951;p42"/>
          <p:cNvGrpSpPr/>
          <p:nvPr/>
        </p:nvGrpSpPr>
        <p:grpSpPr>
          <a:xfrm>
            <a:off x="666764" y="753658"/>
            <a:ext cx="1979404" cy="4128999"/>
            <a:chOff x="933257" y="934476"/>
            <a:chExt cx="1865427" cy="3891244"/>
          </a:xfrm>
        </p:grpSpPr>
        <p:sp>
          <p:nvSpPr>
            <p:cNvPr id="1952" name="Google Shape;1952;p42"/>
            <p:cNvSpPr/>
            <p:nvPr/>
          </p:nvSpPr>
          <p:spPr>
            <a:xfrm flipH="1">
              <a:off x="2604479" y="2823227"/>
              <a:ext cx="33303" cy="1867628"/>
            </a:xfrm>
            <a:custGeom>
              <a:avLst/>
              <a:gdLst/>
              <a:ahLst/>
              <a:cxnLst/>
              <a:rect l="l" t="t" r="r" b="b"/>
              <a:pathLst>
                <a:path w="279" h="15648" extrusionOk="0">
                  <a:moveTo>
                    <a:pt x="1" y="0"/>
                  </a:moveTo>
                  <a:lnTo>
                    <a:pt x="40" y="15647"/>
                  </a:lnTo>
                  <a:lnTo>
                    <a:pt x="239" y="15647"/>
                  </a:lnTo>
                  <a:lnTo>
                    <a:pt x="2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2"/>
            <p:cNvSpPr/>
            <p:nvPr/>
          </p:nvSpPr>
          <p:spPr>
            <a:xfrm flipH="1">
              <a:off x="2595049" y="4690732"/>
              <a:ext cx="54550" cy="21364"/>
            </a:xfrm>
            <a:custGeom>
              <a:avLst/>
              <a:gdLst/>
              <a:ahLst/>
              <a:cxnLst/>
              <a:rect l="l" t="t" r="r" b="b"/>
              <a:pathLst>
                <a:path w="457" h="179" extrusionOk="0">
                  <a:moveTo>
                    <a:pt x="1" y="0"/>
                  </a:moveTo>
                  <a:lnTo>
                    <a:pt x="60" y="179"/>
                  </a:lnTo>
                  <a:lnTo>
                    <a:pt x="417" y="179"/>
                  </a:lnTo>
                  <a:lnTo>
                    <a:pt x="457"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2"/>
            <p:cNvSpPr/>
            <p:nvPr/>
          </p:nvSpPr>
          <p:spPr>
            <a:xfrm flipH="1">
              <a:off x="2604479" y="4711977"/>
              <a:ext cx="33303" cy="68747"/>
            </a:xfrm>
            <a:custGeom>
              <a:avLst/>
              <a:gdLst/>
              <a:ahLst/>
              <a:cxnLst/>
              <a:rect l="l" t="t" r="r" b="b"/>
              <a:pathLst>
                <a:path w="279" h="576" extrusionOk="0">
                  <a:moveTo>
                    <a:pt x="1" y="1"/>
                  </a:moveTo>
                  <a:lnTo>
                    <a:pt x="80" y="576"/>
                  </a:lnTo>
                  <a:lnTo>
                    <a:pt x="199" y="576"/>
                  </a:lnTo>
                  <a:lnTo>
                    <a:pt x="278"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2"/>
            <p:cNvSpPr/>
            <p:nvPr/>
          </p:nvSpPr>
          <p:spPr>
            <a:xfrm flipH="1">
              <a:off x="1068260" y="3956954"/>
              <a:ext cx="764652" cy="867812"/>
            </a:xfrm>
            <a:custGeom>
              <a:avLst/>
              <a:gdLst/>
              <a:ahLst/>
              <a:cxnLst/>
              <a:rect l="l" t="t" r="r" b="b"/>
              <a:pathLst>
                <a:path w="6406" h="7271" extrusionOk="0">
                  <a:moveTo>
                    <a:pt x="3729" y="1"/>
                  </a:moveTo>
                  <a:lnTo>
                    <a:pt x="615" y="2460"/>
                  </a:lnTo>
                  <a:lnTo>
                    <a:pt x="1349" y="3451"/>
                  </a:lnTo>
                  <a:cubicBezTo>
                    <a:pt x="1349" y="3451"/>
                    <a:pt x="0" y="3848"/>
                    <a:pt x="20" y="4919"/>
                  </a:cubicBezTo>
                  <a:cubicBezTo>
                    <a:pt x="40" y="5534"/>
                    <a:pt x="437" y="6307"/>
                    <a:pt x="794" y="6862"/>
                  </a:cubicBezTo>
                  <a:lnTo>
                    <a:pt x="794" y="6882"/>
                  </a:lnTo>
                  <a:cubicBezTo>
                    <a:pt x="958" y="7128"/>
                    <a:pt x="1216" y="7270"/>
                    <a:pt x="1457" y="7270"/>
                  </a:cubicBezTo>
                  <a:cubicBezTo>
                    <a:pt x="1567" y="7270"/>
                    <a:pt x="1673" y="7241"/>
                    <a:pt x="1765" y="7180"/>
                  </a:cubicBezTo>
                  <a:lnTo>
                    <a:pt x="5335" y="4562"/>
                  </a:lnTo>
                  <a:cubicBezTo>
                    <a:pt x="5375" y="4522"/>
                    <a:pt x="5414" y="4463"/>
                    <a:pt x="5394" y="4403"/>
                  </a:cubicBezTo>
                  <a:cubicBezTo>
                    <a:pt x="5378" y="4302"/>
                    <a:pt x="5460" y="4216"/>
                    <a:pt x="5559" y="4216"/>
                  </a:cubicBezTo>
                  <a:cubicBezTo>
                    <a:pt x="5576" y="4216"/>
                    <a:pt x="5594" y="4219"/>
                    <a:pt x="5613" y="4225"/>
                  </a:cubicBezTo>
                  <a:lnTo>
                    <a:pt x="5652" y="4244"/>
                  </a:lnTo>
                  <a:cubicBezTo>
                    <a:pt x="5712" y="4244"/>
                    <a:pt x="5771" y="4244"/>
                    <a:pt x="5811" y="4205"/>
                  </a:cubicBezTo>
                  <a:lnTo>
                    <a:pt x="6307" y="3868"/>
                  </a:lnTo>
                  <a:cubicBezTo>
                    <a:pt x="6406" y="3769"/>
                    <a:pt x="6406" y="3630"/>
                    <a:pt x="6307" y="3531"/>
                  </a:cubicBezTo>
                  <a:lnTo>
                    <a:pt x="37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2"/>
            <p:cNvSpPr/>
            <p:nvPr/>
          </p:nvSpPr>
          <p:spPr>
            <a:xfrm flipH="1">
              <a:off x="1657685" y="4390084"/>
              <a:ext cx="137389" cy="274749"/>
            </a:xfrm>
            <a:custGeom>
              <a:avLst/>
              <a:gdLst/>
              <a:ahLst/>
              <a:cxnLst/>
              <a:rect l="l" t="t" r="r" b="b"/>
              <a:pathLst>
                <a:path w="1151" h="2302" extrusionOk="0">
                  <a:moveTo>
                    <a:pt x="1131" y="1"/>
                  </a:moveTo>
                  <a:lnTo>
                    <a:pt x="1052" y="40"/>
                  </a:lnTo>
                  <a:cubicBezTo>
                    <a:pt x="1012" y="40"/>
                    <a:pt x="992" y="60"/>
                    <a:pt x="972" y="60"/>
                  </a:cubicBezTo>
                  <a:cubicBezTo>
                    <a:pt x="893" y="80"/>
                    <a:pt x="834" y="120"/>
                    <a:pt x="754" y="159"/>
                  </a:cubicBezTo>
                  <a:cubicBezTo>
                    <a:pt x="596" y="239"/>
                    <a:pt x="457" y="358"/>
                    <a:pt x="338" y="497"/>
                  </a:cubicBezTo>
                  <a:cubicBezTo>
                    <a:pt x="278" y="576"/>
                    <a:pt x="219" y="635"/>
                    <a:pt x="179" y="734"/>
                  </a:cubicBezTo>
                  <a:lnTo>
                    <a:pt x="159" y="774"/>
                  </a:lnTo>
                  <a:lnTo>
                    <a:pt x="120" y="834"/>
                  </a:lnTo>
                  <a:cubicBezTo>
                    <a:pt x="80" y="913"/>
                    <a:pt x="60" y="972"/>
                    <a:pt x="40" y="1052"/>
                  </a:cubicBezTo>
                  <a:cubicBezTo>
                    <a:pt x="20" y="1131"/>
                    <a:pt x="1" y="1210"/>
                    <a:pt x="1" y="1290"/>
                  </a:cubicBezTo>
                  <a:cubicBezTo>
                    <a:pt x="1" y="1448"/>
                    <a:pt x="1" y="1587"/>
                    <a:pt x="20" y="1726"/>
                  </a:cubicBezTo>
                  <a:cubicBezTo>
                    <a:pt x="60" y="1905"/>
                    <a:pt x="100" y="2063"/>
                    <a:pt x="159" y="2222"/>
                  </a:cubicBezTo>
                  <a:cubicBezTo>
                    <a:pt x="179" y="2242"/>
                    <a:pt x="179" y="2261"/>
                    <a:pt x="199" y="2281"/>
                  </a:cubicBezTo>
                  <a:cubicBezTo>
                    <a:pt x="199" y="2301"/>
                    <a:pt x="219" y="2301"/>
                    <a:pt x="239" y="2301"/>
                  </a:cubicBezTo>
                  <a:cubicBezTo>
                    <a:pt x="239" y="2301"/>
                    <a:pt x="239" y="2281"/>
                    <a:pt x="239" y="2261"/>
                  </a:cubicBezTo>
                  <a:cubicBezTo>
                    <a:pt x="219" y="2242"/>
                    <a:pt x="199" y="2202"/>
                    <a:pt x="199" y="2182"/>
                  </a:cubicBezTo>
                  <a:lnTo>
                    <a:pt x="159" y="2083"/>
                  </a:lnTo>
                  <a:cubicBezTo>
                    <a:pt x="100" y="1885"/>
                    <a:pt x="60" y="1686"/>
                    <a:pt x="40" y="1488"/>
                  </a:cubicBezTo>
                  <a:cubicBezTo>
                    <a:pt x="40" y="1429"/>
                    <a:pt x="40" y="1369"/>
                    <a:pt x="40" y="1310"/>
                  </a:cubicBezTo>
                  <a:cubicBezTo>
                    <a:pt x="60" y="1290"/>
                    <a:pt x="60" y="1250"/>
                    <a:pt x="60" y="1210"/>
                  </a:cubicBezTo>
                  <a:cubicBezTo>
                    <a:pt x="80" y="1072"/>
                    <a:pt x="139" y="933"/>
                    <a:pt x="199" y="794"/>
                  </a:cubicBezTo>
                  <a:cubicBezTo>
                    <a:pt x="278" y="675"/>
                    <a:pt x="358" y="556"/>
                    <a:pt x="457" y="457"/>
                  </a:cubicBezTo>
                  <a:cubicBezTo>
                    <a:pt x="536" y="397"/>
                    <a:pt x="615" y="318"/>
                    <a:pt x="715" y="278"/>
                  </a:cubicBezTo>
                  <a:cubicBezTo>
                    <a:pt x="794" y="219"/>
                    <a:pt x="893" y="159"/>
                    <a:pt x="972" y="120"/>
                  </a:cubicBezTo>
                  <a:lnTo>
                    <a:pt x="1131" y="40"/>
                  </a:lnTo>
                  <a:cubicBezTo>
                    <a:pt x="1131" y="21"/>
                    <a:pt x="1151" y="1"/>
                    <a:pt x="1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2"/>
            <p:cNvSpPr/>
            <p:nvPr/>
          </p:nvSpPr>
          <p:spPr>
            <a:xfrm flipH="1">
              <a:off x="1735750" y="4693119"/>
              <a:ext cx="23754" cy="42728"/>
            </a:xfrm>
            <a:custGeom>
              <a:avLst/>
              <a:gdLst/>
              <a:ahLst/>
              <a:cxnLst/>
              <a:rect l="l" t="t" r="r" b="b"/>
              <a:pathLst>
                <a:path w="199" h="358" extrusionOk="0">
                  <a:moveTo>
                    <a:pt x="0" y="0"/>
                  </a:moveTo>
                  <a:cubicBezTo>
                    <a:pt x="0" y="20"/>
                    <a:pt x="0" y="20"/>
                    <a:pt x="0" y="20"/>
                  </a:cubicBezTo>
                  <a:cubicBezTo>
                    <a:pt x="0" y="40"/>
                    <a:pt x="0" y="40"/>
                    <a:pt x="0" y="40"/>
                  </a:cubicBezTo>
                  <a:cubicBezTo>
                    <a:pt x="0" y="60"/>
                    <a:pt x="0" y="60"/>
                    <a:pt x="0" y="79"/>
                  </a:cubicBezTo>
                  <a:cubicBezTo>
                    <a:pt x="0" y="99"/>
                    <a:pt x="20" y="139"/>
                    <a:pt x="40" y="159"/>
                  </a:cubicBezTo>
                  <a:lnTo>
                    <a:pt x="60" y="198"/>
                  </a:lnTo>
                  <a:cubicBezTo>
                    <a:pt x="60" y="238"/>
                    <a:pt x="60" y="258"/>
                    <a:pt x="79" y="258"/>
                  </a:cubicBezTo>
                  <a:cubicBezTo>
                    <a:pt x="99" y="278"/>
                    <a:pt x="119" y="298"/>
                    <a:pt x="139" y="298"/>
                  </a:cubicBezTo>
                  <a:cubicBezTo>
                    <a:pt x="159" y="317"/>
                    <a:pt x="179" y="337"/>
                    <a:pt x="198" y="357"/>
                  </a:cubicBezTo>
                  <a:lnTo>
                    <a:pt x="198" y="337"/>
                  </a:lnTo>
                  <a:lnTo>
                    <a:pt x="198" y="317"/>
                  </a:lnTo>
                  <a:cubicBezTo>
                    <a:pt x="198" y="278"/>
                    <a:pt x="179" y="258"/>
                    <a:pt x="179" y="238"/>
                  </a:cubicBezTo>
                  <a:cubicBezTo>
                    <a:pt x="159" y="218"/>
                    <a:pt x="159" y="218"/>
                    <a:pt x="179" y="198"/>
                  </a:cubicBezTo>
                  <a:lnTo>
                    <a:pt x="179" y="179"/>
                  </a:lnTo>
                  <a:cubicBezTo>
                    <a:pt x="159" y="139"/>
                    <a:pt x="119" y="119"/>
                    <a:pt x="99" y="79"/>
                  </a:cubicBezTo>
                  <a:cubicBezTo>
                    <a:pt x="79" y="60"/>
                    <a:pt x="40" y="40"/>
                    <a:pt x="20" y="20"/>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2"/>
            <p:cNvSpPr/>
            <p:nvPr/>
          </p:nvSpPr>
          <p:spPr>
            <a:xfrm flipH="1">
              <a:off x="1070533" y="4072965"/>
              <a:ext cx="322166" cy="482900"/>
            </a:xfrm>
            <a:custGeom>
              <a:avLst/>
              <a:gdLst/>
              <a:ahLst/>
              <a:cxnLst/>
              <a:rect l="l" t="t" r="r" b="b"/>
              <a:pathLst>
                <a:path w="2699" h="4046" extrusionOk="0">
                  <a:moveTo>
                    <a:pt x="755" y="0"/>
                  </a:moveTo>
                  <a:cubicBezTo>
                    <a:pt x="80" y="655"/>
                    <a:pt x="1191" y="1627"/>
                    <a:pt x="1191" y="1627"/>
                  </a:cubicBezTo>
                  <a:cubicBezTo>
                    <a:pt x="1191" y="1627"/>
                    <a:pt x="1089" y="1610"/>
                    <a:pt x="949" y="1610"/>
                  </a:cubicBezTo>
                  <a:cubicBezTo>
                    <a:pt x="678" y="1610"/>
                    <a:pt x="264" y="1671"/>
                    <a:pt x="160" y="2023"/>
                  </a:cubicBezTo>
                  <a:cubicBezTo>
                    <a:pt x="1" y="2578"/>
                    <a:pt x="536" y="3391"/>
                    <a:pt x="536" y="3391"/>
                  </a:cubicBezTo>
                  <a:lnTo>
                    <a:pt x="1012" y="4046"/>
                  </a:lnTo>
                  <a:lnTo>
                    <a:pt x="1647" y="3590"/>
                  </a:lnTo>
                  <a:cubicBezTo>
                    <a:pt x="1687" y="3550"/>
                    <a:pt x="1706" y="3491"/>
                    <a:pt x="1706" y="3431"/>
                  </a:cubicBezTo>
                  <a:cubicBezTo>
                    <a:pt x="1690" y="3330"/>
                    <a:pt x="1772" y="3244"/>
                    <a:pt x="1858" y="3244"/>
                  </a:cubicBezTo>
                  <a:cubicBezTo>
                    <a:pt x="1874" y="3244"/>
                    <a:pt x="1890" y="3247"/>
                    <a:pt x="1905" y="3253"/>
                  </a:cubicBezTo>
                  <a:lnTo>
                    <a:pt x="1964" y="3272"/>
                  </a:lnTo>
                  <a:cubicBezTo>
                    <a:pt x="2024" y="3272"/>
                    <a:pt x="2063" y="3272"/>
                    <a:pt x="2123" y="3233"/>
                  </a:cubicBezTo>
                  <a:lnTo>
                    <a:pt x="2619" y="2896"/>
                  </a:lnTo>
                  <a:cubicBezTo>
                    <a:pt x="2698" y="2797"/>
                    <a:pt x="2698" y="2658"/>
                    <a:pt x="2619" y="2559"/>
                  </a:cubicBezTo>
                  <a:lnTo>
                    <a:pt x="755" y="0"/>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2"/>
            <p:cNvSpPr/>
            <p:nvPr/>
          </p:nvSpPr>
          <p:spPr>
            <a:xfrm flipH="1">
              <a:off x="1070529" y="4323843"/>
              <a:ext cx="670115" cy="500087"/>
            </a:xfrm>
            <a:custGeom>
              <a:avLst/>
              <a:gdLst/>
              <a:ahLst/>
              <a:cxnLst/>
              <a:rect l="l" t="t" r="r" b="b"/>
              <a:pathLst>
                <a:path w="5614" h="4190" extrusionOk="0">
                  <a:moveTo>
                    <a:pt x="5197" y="0"/>
                  </a:moveTo>
                  <a:lnTo>
                    <a:pt x="1" y="3788"/>
                  </a:lnTo>
                  <a:cubicBezTo>
                    <a:pt x="175" y="4043"/>
                    <a:pt x="432" y="4189"/>
                    <a:pt x="665" y="4189"/>
                  </a:cubicBezTo>
                  <a:cubicBezTo>
                    <a:pt x="777" y="4189"/>
                    <a:pt x="883" y="4156"/>
                    <a:pt x="972" y="4086"/>
                  </a:cubicBezTo>
                  <a:lnTo>
                    <a:pt x="4562" y="1468"/>
                  </a:lnTo>
                  <a:cubicBezTo>
                    <a:pt x="4602" y="1428"/>
                    <a:pt x="4621" y="1369"/>
                    <a:pt x="4621" y="1309"/>
                  </a:cubicBezTo>
                  <a:cubicBezTo>
                    <a:pt x="4605" y="1209"/>
                    <a:pt x="4687" y="1122"/>
                    <a:pt x="4773" y="1122"/>
                  </a:cubicBezTo>
                  <a:cubicBezTo>
                    <a:pt x="4789" y="1122"/>
                    <a:pt x="4805" y="1125"/>
                    <a:pt x="4820" y="1131"/>
                  </a:cubicBezTo>
                  <a:lnTo>
                    <a:pt x="4879" y="1151"/>
                  </a:lnTo>
                  <a:cubicBezTo>
                    <a:pt x="4904" y="1159"/>
                    <a:pt x="4925" y="1164"/>
                    <a:pt x="4946" y="1164"/>
                  </a:cubicBezTo>
                  <a:cubicBezTo>
                    <a:pt x="4975" y="1164"/>
                    <a:pt x="5003" y="1154"/>
                    <a:pt x="5038" y="1131"/>
                  </a:cubicBezTo>
                  <a:lnTo>
                    <a:pt x="5534" y="774"/>
                  </a:lnTo>
                  <a:cubicBezTo>
                    <a:pt x="5613" y="695"/>
                    <a:pt x="5613" y="536"/>
                    <a:pt x="5534" y="457"/>
                  </a:cubicBezTo>
                  <a:lnTo>
                    <a:pt x="5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2"/>
            <p:cNvSpPr/>
            <p:nvPr/>
          </p:nvSpPr>
          <p:spPr>
            <a:xfrm flipH="1">
              <a:off x="2318122" y="2238639"/>
              <a:ext cx="397724" cy="662764"/>
            </a:xfrm>
            <a:custGeom>
              <a:avLst/>
              <a:gdLst/>
              <a:ahLst/>
              <a:cxnLst/>
              <a:rect l="l" t="t" r="r" b="b"/>
              <a:pathLst>
                <a:path w="3332" h="5553" extrusionOk="0">
                  <a:moveTo>
                    <a:pt x="2459" y="0"/>
                  </a:moveTo>
                  <a:lnTo>
                    <a:pt x="2281" y="40"/>
                  </a:lnTo>
                  <a:lnTo>
                    <a:pt x="1170" y="298"/>
                  </a:lnTo>
                  <a:lnTo>
                    <a:pt x="1131" y="912"/>
                  </a:lnTo>
                  <a:lnTo>
                    <a:pt x="1111" y="1249"/>
                  </a:lnTo>
                  <a:lnTo>
                    <a:pt x="0" y="5176"/>
                  </a:lnTo>
                  <a:lnTo>
                    <a:pt x="1765" y="5553"/>
                  </a:lnTo>
                  <a:lnTo>
                    <a:pt x="3332" y="773"/>
                  </a:lnTo>
                  <a:lnTo>
                    <a:pt x="2459"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2"/>
            <p:cNvSpPr/>
            <p:nvPr/>
          </p:nvSpPr>
          <p:spPr>
            <a:xfrm flipH="1">
              <a:off x="1953581" y="4271806"/>
              <a:ext cx="771814" cy="553915"/>
            </a:xfrm>
            <a:custGeom>
              <a:avLst/>
              <a:gdLst/>
              <a:ahLst/>
              <a:cxnLst/>
              <a:rect l="l" t="t" r="r" b="b"/>
              <a:pathLst>
                <a:path w="6466" h="4641" extrusionOk="0">
                  <a:moveTo>
                    <a:pt x="6446" y="0"/>
                  </a:moveTo>
                  <a:lnTo>
                    <a:pt x="2480" y="139"/>
                  </a:lnTo>
                  <a:lnTo>
                    <a:pt x="2480" y="1388"/>
                  </a:lnTo>
                  <a:cubicBezTo>
                    <a:pt x="2480" y="1388"/>
                    <a:pt x="2117" y="1251"/>
                    <a:pt x="1681" y="1251"/>
                  </a:cubicBezTo>
                  <a:cubicBezTo>
                    <a:pt x="1289" y="1251"/>
                    <a:pt x="837" y="1362"/>
                    <a:pt x="536" y="1785"/>
                  </a:cubicBezTo>
                  <a:cubicBezTo>
                    <a:pt x="199" y="2281"/>
                    <a:pt x="60" y="3153"/>
                    <a:pt x="21" y="3808"/>
                  </a:cubicBezTo>
                  <a:cubicBezTo>
                    <a:pt x="1" y="4264"/>
                    <a:pt x="279" y="4641"/>
                    <a:pt x="636" y="4641"/>
                  </a:cubicBezTo>
                  <a:lnTo>
                    <a:pt x="5058" y="4641"/>
                  </a:lnTo>
                  <a:cubicBezTo>
                    <a:pt x="5117" y="4621"/>
                    <a:pt x="5177" y="4601"/>
                    <a:pt x="5217" y="4542"/>
                  </a:cubicBezTo>
                  <a:cubicBezTo>
                    <a:pt x="5248" y="4479"/>
                    <a:pt x="5300" y="4450"/>
                    <a:pt x="5352" y="4450"/>
                  </a:cubicBezTo>
                  <a:cubicBezTo>
                    <a:pt x="5400" y="4450"/>
                    <a:pt x="5446" y="4474"/>
                    <a:pt x="5474" y="4522"/>
                  </a:cubicBezTo>
                  <a:lnTo>
                    <a:pt x="5514" y="4561"/>
                  </a:lnTo>
                  <a:cubicBezTo>
                    <a:pt x="5554" y="4601"/>
                    <a:pt x="5593" y="4621"/>
                    <a:pt x="5653" y="4641"/>
                  </a:cubicBezTo>
                  <a:lnTo>
                    <a:pt x="6248" y="4641"/>
                  </a:lnTo>
                  <a:cubicBezTo>
                    <a:pt x="6367" y="4621"/>
                    <a:pt x="6466" y="4502"/>
                    <a:pt x="6446" y="4383"/>
                  </a:cubicBezTo>
                  <a:lnTo>
                    <a:pt x="64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2"/>
            <p:cNvSpPr/>
            <p:nvPr/>
          </p:nvSpPr>
          <p:spPr>
            <a:xfrm flipH="1">
              <a:off x="2429370" y="4448328"/>
              <a:ext cx="251025" cy="171510"/>
            </a:xfrm>
            <a:custGeom>
              <a:avLst/>
              <a:gdLst/>
              <a:ahLst/>
              <a:cxnLst/>
              <a:rect l="l" t="t" r="r" b="b"/>
              <a:pathLst>
                <a:path w="2103" h="1437" extrusionOk="0">
                  <a:moveTo>
                    <a:pt x="1563" y="1"/>
                  </a:moveTo>
                  <a:cubicBezTo>
                    <a:pt x="1432" y="1"/>
                    <a:pt x="1301" y="19"/>
                    <a:pt x="1171" y="48"/>
                  </a:cubicBezTo>
                  <a:cubicBezTo>
                    <a:pt x="1072" y="68"/>
                    <a:pt x="992" y="88"/>
                    <a:pt x="913" y="127"/>
                  </a:cubicBezTo>
                  <a:lnTo>
                    <a:pt x="853" y="167"/>
                  </a:lnTo>
                  <a:lnTo>
                    <a:pt x="794" y="187"/>
                  </a:lnTo>
                  <a:cubicBezTo>
                    <a:pt x="715" y="227"/>
                    <a:pt x="655" y="266"/>
                    <a:pt x="596" y="326"/>
                  </a:cubicBezTo>
                  <a:cubicBezTo>
                    <a:pt x="536" y="365"/>
                    <a:pt x="477" y="425"/>
                    <a:pt x="417" y="484"/>
                  </a:cubicBezTo>
                  <a:cubicBezTo>
                    <a:pt x="338" y="603"/>
                    <a:pt x="259" y="722"/>
                    <a:pt x="179" y="861"/>
                  </a:cubicBezTo>
                  <a:cubicBezTo>
                    <a:pt x="120" y="1000"/>
                    <a:pt x="60" y="1159"/>
                    <a:pt x="21" y="1317"/>
                  </a:cubicBezTo>
                  <a:cubicBezTo>
                    <a:pt x="1" y="1337"/>
                    <a:pt x="1" y="1377"/>
                    <a:pt x="1" y="1397"/>
                  </a:cubicBezTo>
                  <a:cubicBezTo>
                    <a:pt x="1" y="1417"/>
                    <a:pt x="1" y="1436"/>
                    <a:pt x="21" y="1436"/>
                  </a:cubicBezTo>
                  <a:cubicBezTo>
                    <a:pt x="21" y="1436"/>
                    <a:pt x="40" y="1417"/>
                    <a:pt x="40" y="1397"/>
                  </a:cubicBezTo>
                  <a:lnTo>
                    <a:pt x="60" y="1317"/>
                  </a:lnTo>
                  <a:cubicBezTo>
                    <a:pt x="80" y="1278"/>
                    <a:pt x="80" y="1238"/>
                    <a:pt x="100" y="1218"/>
                  </a:cubicBezTo>
                  <a:cubicBezTo>
                    <a:pt x="159" y="1020"/>
                    <a:pt x="239" y="841"/>
                    <a:pt x="338" y="663"/>
                  </a:cubicBezTo>
                  <a:cubicBezTo>
                    <a:pt x="377" y="623"/>
                    <a:pt x="417" y="584"/>
                    <a:pt x="457" y="544"/>
                  </a:cubicBezTo>
                  <a:lnTo>
                    <a:pt x="536" y="465"/>
                  </a:lnTo>
                  <a:cubicBezTo>
                    <a:pt x="635" y="365"/>
                    <a:pt x="754" y="266"/>
                    <a:pt x="873" y="207"/>
                  </a:cubicBezTo>
                  <a:cubicBezTo>
                    <a:pt x="1012" y="147"/>
                    <a:pt x="1151" y="108"/>
                    <a:pt x="1290" y="88"/>
                  </a:cubicBezTo>
                  <a:cubicBezTo>
                    <a:pt x="1389" y="88"/>
                    <a:pt x="1488" y="68"/>
                    <a:pt x="1587" y="68"/>
                  </a:cubicBezTo>
                  <a:cubicBezTo>
                    <a:pt x="1706" y="88"/>
                    <a:pt x="1805" y="88"/>
                    <a:pt x="1905" y="108"/>
                  </a:cubicBezTo>
                  <a:lnTo>
                    <a:pt x="2063" y="127"/>
                  </a:lnTo>
                  <a:cubicBezTo>
                    <a:pt x="2075" y="133"/>
                    <a:pt x="2083" y="136"/>
                    <a:pt x="2089" y="136"/>
                  </a:cubicBezTo>
                  <a:cubicBezTo>
                    <a:pt x="2103" y="136"/>
                    <a:pt x="2103" y="122"/>
                    <a:pt x="2103" y="108"/>
                  </a:cubicBezTo>
                  <a:lnTo>
                    <a:pt x="2004" y="88"/>
                  </a:lnTo>
                  <a:cubicBezTo>
                    <a:pt x="1984" y="68"/>
                    <a:pt x="1944" y="68"/>
                    <a:pt x="1924" y="68"/>
                  </a:cubicBezTo>
                  <a:cubicBezTo>
                    <a:pt x="1865" y="28"/>
                    <a:pt x="1786" y="9"/>
                    <a:pt x="1706" y="9"/>
                  </a:cubicBezTo>
                  <a:cubicBezTo>
                    <a:pt x="1658" y="3"/>
                    <a:pt x="1611" y="1"/>
                    <a:pt x="15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2"/>
            <p:cNvSpPr/>
            <p:nvPr/>
          </p:nvSpPr>
          <p:spPr>
            <a:xfrm flipH="1">
              <a:off x="2684930" y="4650511"/>
              <a:ext cx="12056" cy="42728"/>
            </a:xfrm>
            <a:custGeom>
              <a:avLst/>
              <a:gdLst/>
              <a:ahLst/>
              <a:cxnLst/>
              <a:rect l="l" t="t" r="r" b="b"/>
              <a:pathLst>
                <a:path w="101" h="358" extrusionOk="0">
                  <a:moveTo>
                    <a:pt x="60" y="0"/>
                  </a:moveTo>
                  <a:cubicBezTo>
                    <a:pt x="41" y="0"/>
                    <a:pt x="41" y="20"/>
                    <a:pt x="41" y="20"/>
                  </a:cubicBezTo>
                  <a:cubicBezTo>
                    <a:pt x="21" y="40"/>
                    <a:pt x="1" y="79"/>
                    <a:pt x="1" y="99"/>
                  </a:cubicBezTo>
                  <a:cubicBezTo>
                    <a:pt x="1" y="119"/>
                    <a:pt x="1" y="119"/>
                    <a:pt x="1" y="139"/>
                  </a:cubicBezTo>
                  <a:cubicBezTo>
                    <a:pt x="1" y="139"/>
                    <a:pt x="1" y="159"/>
                    <a:pt x="1" y="159"/>
                  </a:cubicBezTo>
                  <a:cubicBezTo>
                    <a:pt x="1" y="179"/>
                    <a:pt x="1" y="198"/>
                    <a:pt x="1" y="218"/>
                  </a:cubicBezTo>
                  <a:cubicBezTo>
                    <a:pt x="21" y="258"/>
                    <a:pt x="21" y="278"/>
                    <a:pt x="21" y="298"/>
                  </a:cubicBezTo>
                  <a:cubicBezTo>
                    <a:pt x="41" y="317"/>
                    <a:pt x="41" y="337"/>
                    <a:pt x="41" y="357"/>
                  </a:cubicBezTo>
                  <a:cubicBezTo>
                    <a:pt x="60" y="337"/>
                    <a:pt x="60" y="298"/>
                    <a:pt x="60" y="278"/>
                  </a:cubicBezTo>
                  <a:cubicBezTo>
                    <a:pt x="80" y="258"/>
                    <a:pt x="80" y="258"/>
                    <a:pt x="80" y="258"/>
                  </a:cubicBezTo>
                  <a:lnTo>
                    <a:pt x="100" y="238"/>
                  </a:lnTo>
                  <a:cubicBezTo>
                    <a:pt x="100" y="198"/>
                    <a:pt x="100" y="159"/>
                    <a:pt x="100" y="99"/>
                  </a:cubicBezTo>
                  <a:cubicBezTo>
                    <a:pt x="80" y="79"/>
                    <a:pt x="80" y="40"/>
                    <a:pt x="60" y="20"/>
                  </a:cubicBez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2"/>
            <p:cNvSpPr/>
            <p:nvPr/>
          </p:nvSpPr>
          <p:spPr>
            <a:xfrm flipH="1">
              <a:off x="1953586" y="4416103"/>
              <a:ext cx="260454" cy="409618"/>
            </a:xfrm>
            <a:custGeom>
              <a:avLst/>
              <a:gdLst/>
              <a:ahLst/>
              <a:cxnLst/>
              <a:rect l="l" t="t" r="r" b="b"/>
              <a:pathLst>
                <a:path w="2182" h="3432" extrusionOk="0">
                  <a:moveTo>
                    <a:pt x="2162" y="1"/>
                  </a:moveTo>
                  <a:cubicBezTo>
                    <a:pt x="1250" y="140"/>
                    <a:pt x="1587" y="1568"/>
                    <a:pt x="1587" y="1568"/>
                  </a:cubicBezTo>
                  <a:cubicBezTo>
                    <a:pt x="1587" y="1568"/>
                    <a:pt x="1200" y="1181"/>
                    <a:pt x="814" y="1181"/>
                  </a:cubicBezTo>
                  <a:cubicBezTo>
                    <a:pt x="705" y="1181"/>
                    <a:pt x="596" y="1212"/>
                    <a:pt x="496" y="1290"/>
                  </a:cubicBezTo>
                  <a:cubicBezTo>
                    <a:pt x="60" y="1647"/>
                    <a:pt x="0" y="2599"/>
                    <a:pt x="0" y="2599"/>
                  </a:cubicBezTo>
                  <a:lnTo>
                    <a:pt x="0" y="3432"/>
                  </a:lnTo>
                  <a:lnTo>
                    <a:pt x="774" y="3432"/>
                  </a:lnTo>
                  <a:cubicBezTo>
                    <a:pt x="833" y="3412"/>
                    <a:pt x="893" y="3392"/>
                    <a:pt x="933" y="3333"/>
                  </a:cubicBezTo>
                  <a:cubicBezTo>
                    <a:pt x="964" y="3270"/>
                    <a:pt x="1016" y="3241"/>
                    <a:pt x="1068" y="3241"/>
                  </a:cubicBezTo>
                  <a:cubicBezTo>
                    <a:pt x="1116" y="3241"/>
                    <a:pt x="1162" y="3265"/>
                    <a:pt x="1190" y="3313"/>
                  </a:cubicBezTo>
                  <a:lnTo>
                    <a:pt x="1230" y="3352"/>
                  </a:lnTo>
                  <a:cubicBezTo>
                    <a:pt x="1270" y="3392"/>
                    <a:pt x="1309" y="3412"/>
                    <a:pt x="1369" y="3432"/>
                  </a:cubicBezTo>
                  <a:lnTo>
                    <a:pt x="1964" y="3432"/>
                  </a:lnTo>
                  <a:cubicBezTo>
                    <a:pt x="2083" y="3412"/>
                    <a:pt x="2182" y="3293"/>
                    <a:pt x="2162" y="3174"/>
                  </a:cubicBezTo>
                  <a:lnTo>
                    <a:pt x="2162"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2"/>
            <p:cNvSpPr/>
            <p:nvPr/>
          </p:nvSpPr>
          <p:spPr>
            <a:xfrm flipH="1">
              <a:off x="1953581" y="4726180"/>
              <a:ext cx="771814" cy="99540"/>
            </a:xfrm>
            <a:custGeom>
              <a:avLst/>
              <a:gdLst/>
              <a:ahLst/>
              <a:cxnLst/>
              <a:rect l="l" t="t" r="r" b="b"/>
              <a:pathLst>
                <a:path w="6466" h="834" extrusionOk="0">
                  <a:moveTo>
                    <a:pt x="21" y="1"/>
                  </a:moveTo>
                  <a:lnTo>
                    <a:pt x="21" y="1"/>
                  </a:lnTo>
                  <a:cubicBezTo>
                    <a:pt x="1" y="457"/>
                    <a:pt x="279" y="834"/>
                    <a:pt x="636" y="834"/>
                  </a:cubicBezTo>
                  <a:lnTo>
                    <a:pt x="5058" y="834"/>
                  </a:lnTo>
                  <a:cubicBezTo>
                    <a:pt x="5117" y="814"/>
                    <a:pt x="5177" y="794"/>
                    <a:pt x="5217" y="735"/>
                  </a:cubicBezTo>
                  <a:cubicBezTo>
                    <a:pt x="5248" y="672"/>
                    <a:pt x="5300" y="643"/>
                    <a:pt x="5352" y="643"/>
                  </a:cubicBezTo>
                  <a:cubicBezTo>
                    <a:pt x="5400" y="643"/>
                    <a:pt x="5446" y="667"/>
                    <a:pt x="5474" y="715"/>
                  </a:cubicBezTo>
                  <a:lnTo>
                    <a:pt x="5514" y="754"/>
                  </a:lnTo>
                  <a:cubicBezTo>
                    <a:pt x="5554" y="794"/>
                    <a:pt x="5593" y="814"/>
                    <a:pt x="5653" y="834"/>
                  </a:cubicBezTo>
                  <a:lnTo>
                    <a:pt x="6248" y="834"/>
                  </a:lnTo>
                  <a:cubicBezTo>
                    <a:pt x="6367" y="814"/>
                    <a:pt x="6466" y="695"/>
                    <a:pt x="6446" y="576"/>
                  </a:cubicBezTo>
                  <a:lnTo>
                    <a:pt x="6446" y="21"/>
                  </a:ln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2"/>
            <p:cNvSpPr/>
            <p:nvPr/>
          </p:nvSpPr>
          <p:spPr>
            <a:xfrm flipH="1">
              <a:off x="2318123" y="2243294"/>
              <a:ext cx="262842" cy="104314"/>
            </a:xfrm>
            <a:custGeom>
              <a:avLst/>
              <a:gdLst/>
              <a:ahLst/>
              <a:cxnLst/>
              <a:rect l="l" t="t" r="r" b="b"/>
              <a:pathLst>
                <a:path w="2202" h="874" extrusionOk="0">
                  <a:moveTo>
                    <a:pt x="1151" y="1"/>
                  </a:moveTo>
                  <a:lnTo>
                    <a:pt x="40" y="259"/>
                  </a:lnTo>
                  <a:lnTo>
                    <a:pt x="1" y="873"/>
                  </a:lnTo>
                  <a:cubicBezTo>
                    <a:pt x="381" y="765"/>
                    <a:pt x="909" y="647"/>
                    <a:pt x="1453" y="647"/>
                  </a:cubicBezTo>
                  <a:cubicBezTo>
                    <a:pt x="1704" y="647"/>
                    <a:pt x="1958" y="672"/>
                    <a:pt x="2202" y="734"/>
                  </a:cubicBezTo>
                  <a:lnTo>
                    <a:pt x="1151" y="1"/>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2"/>
            <p:cNvSpPr/>
            <p:nvPr/>
          </p:nvSpPr>
          <p:spPr>
            <a:xfrm flipH="1">
              <a:off x="992224" y="941280"/>
              <a:ext cx="911471" cy="1134207"/>
            </a:xfrm>
            <a:custGeom>
              <a:avLst/>
              <a:gdLst/>
              <a:ahLst/>
              <a:cxnLst/>
              <a:rect l="l" t="t" r="r" b="b"/>
              <a:pathLst>
                <a:path w="7636" h="9503" extrusionOk="0">
                  <a:moveTo>
                    <a:pt x="1633" y="1"/>
                  </a:moveTo>
                  <a:cubicBezTo>
                    <a:pt x="1" y="1"/>
                    <a:pt x="58" y="1292"/>
                    <a:pt x="58" y="1292"/>
                  </a:cubicBezTo>
                  <a:lnTo>
                    <a:pt x="38" y="1411"/>
                  </a:lnTo>
                  <a:lnTo>
                    <a:pt x="573" y="2283"/>
                  </a:lnTo>
                  <a:cubicBezTo>
                    <a:pt x="573" y="2283"/>
                    <a:pt x="375" y="4425"/>
                    <a:pt x="58" y="5476"/>
                  </a:cubicBezTo>
                  <a:cubicBezTo>
                    <a:pt x="58" y="5516"/>
                    <a:pt x="38" y="5535"/>
                    <a:pt x="18" y="5575"/>
                  </a:cubicBezTo>
                  <a:lnTo>
                    <a:pt x="4242" y="9502"/>
                  </a:lnTo>
                  <a:cubicBezTo>
                    <a:pt x="4270" y="9502"/>
                    <a:pt x="4298" y="9502"/>
                    <a:pt x="4325" y="9502"/>
                  </a:cubicBezTo>
                  <a:cubicBezTo>
                    <a:pt x="7635" y="9502"/>
                    <a:pt x="6539" y="5950"/>
                    <a:pt x="6087" y="5734"/>
                  </a:cubicBezTo>
                  <a:cubicBezTo>
                    <a:pt x="6013" y="5695"/>
                    <a:pt x="5949" y="5679"/>
                    <a:pt x="5895" y="5679"/>
                  </a:cubicBezTo>
                  <a:cubicBezTo>
                    <a:pt x="5613" y="5679"/>
                    <a:pt x="5571" y="6111"/>
                    <a:pt x="5571" y="6111"/>
                  </a:cubicBezTo>
                  <a:cubicBezTo>
                    <a:pt x="5571" y="6111"/>
                    <a:pt x="5442" y="5174"/>
                    <a:pt x="5062" y="5174"/>
                  </a:cubicBezTo>
                  <a:cubicBezTo>
                    <a:pt x="5047" y="5174"/>
                    <a:pt x="5031" y="5175"/>
                    <a:pt x="5016" y="5178"/>
                  </a:cubicBezTo>
                  <a:cubicBezTo>
                    <a:pt x="4652" y="5251"/>
                    <a:pt x="4739" y="5909"/>
                    <a:pt x="4280" y="5909"/>
                  </a:cubicBezTo>
                  <a:cubicBezTo>
                    <a:pt x="4239" y="5909"/>
                    <a:pt x="4194" y="5904"/>
                    <a:pt x="4143" y="5892"/>
                  </a:cubicBezTo>
                  <a:cubicBezTo>
                    <a:pt x="3548" y="5734"/>
                    <a:pt x="3489" y="3552"/>
                    <a:pt x="3588" y="2462"/>
                  </a:cubicBezTo>
                  <a:cubicBezTo>
                    <a:pt x="3687" y="1371"/>
                    <a:pt x="3489" y="82"/>
                    <a:pt x="1744" y="3"/>
                  </a:cubicBezTo>
                  <a:cubicBezTo>
                    <a:pt x="1706" y="1"/>
                    <a:pt x="1669" y="1"/>
                    <a:pt x="16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2"/>
            <p:cNvSpPr/>
            <p:nvPr/>
          </p:nvSpPr>
          <p:spPr>
            <a:xfrm flipH="1">
              <a:off x="1754727" y="1013010"/>
              <a:ext cx="196594" cy="192874"/>
            </a:xfrm>
            <a:custGeom>
              <a:avLst/>
              <a:gdLst/>
              <a:ahLst/>
              <a:cxnLst/>
              <a:rect l="l" t="t" r="r" b="b"/>
              <a:pathLst>
                <a:path w="1647" h="1616" extrusionOk="0">
                  <a:moveTo>
                    <a:pt x="546" y="0"/>
                  </a:moveTo>
                  <a:cubicBezTo>
                    <a:pt x="344" y="0"/>
                    <a:pt x="140" y="97"/>
                    <a:pt x="1" y="274"/>
                  </a:cubicBezTo>
                  <a:cubicBezTo>
                    <a:pt x="1" y="274"/>
                    <a:pt x="789" y="1616"/>
                    <a:pt x="1193" y="1616"/>
                  </a:cubicBezTo>
                  <a:cubicBezTo>
                    <a:pt x="1229" y="1616"/>
                    <a:pt x="1261" y="1605"/>
                    <a:pt x="1290" y="1583"/>
                  </a:cubicBezTo>
                  <a:cubicBezTo>
                    <a:pt x="1647" y="1305"/>
                    <a:pt x="1468" y="373"/>
                    <a:pt x="873" y="96"/>
                  </a:cubicBezTo>
                  <a:cubicBezTo>
                    <a:pt x="773" y="31"/>
                    <a:pt x="660" y="0"/>
                    <a:pt x="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2"/>
            <p:cNvSpPr/>
            <p:nvPr/>
          </p:nvSpPr>
          <p:spPr>
            <a:xfrm flipH="1">
              <a:off x="933257" y="1691886"/>
              <a:ext cx="981419" cy="1163926"/>
            </a:xfrm>
            <a:custGeom>
              <a:avLst/>
              <a:gdLst/>
              <a:ahLst/>
              <a:cxnLst/>
              <a:rect l="l" t="t" r="r" b="b"/>
              <a:pathLst>
                <a:path w="8222" h="9752" extrusionOk="0">
                  <a:moveTo>
                    <a:pt x="3700" y="0"/>
                  </a:moveTo>
                  <a:lnTo>
                    <a:pt x="31" y="8032"/>
                  </a:lnTo>
                  <a:cubicBezTo>
                    <a:pt x="31" y="8032"/>
                    <a:pt x="0" y="9751"/>
                    <a:pt x="2752" y="9751"/>
                  </a:cubicBezTo>
                  <a:cubicBezTo>
                    <a:pt x="3142" y="9751"/>
                    <a:pt x="3587" y="9717"/>
                    <a:pt x="4096" y="9638"/>
                  </a:cubicBezTo>
                  <a:cubicBezTo>
                    <a:pt x="8221" y="9023"/>
                    <a:pt x="4731" y="139"/>
                    <a:pt x="4731" y="139"/>
                  </a:cubicBezTo>
                  <a:lnTo>
                    <a:pt x="37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2"/>
            <p:cNvSpPr/>
            <p:nvPr/>
          </p:nvSpPr>
          <p:spPr>
            <a:xfrm flipH="1">
              <a:off x="1328590" y="1457359"/>
              <a:ext cx="991923" cy="277137"/>
            </a:xfrm>
            <a:custGeom>
              <a:avLst/>
              <a:gdLst/>
              <a:ahLst/>
              <a:cxnLst/>
              <a:rect l="l" t="t" r="r" b="b"/>
              <a:pathLst>
                <a:path w="8310" h="2322" extrusionOk="0">
                  <a:moveTo>
                    <a:pt x="3601" y="0"/>
                  </a:moveTo>
                  <a:cubicBezTo>
                    <a:pt x="1969" y="0"/>
                    <a:pt x="435" y="441"/>
                    <a:pt x="258" y="795"/>
                  </a:cubicBezTo>
                  <a:cubicBezTo>
                    <a:pt x="0" y="1251"/>
                    <a:pt x="198" y="1430"/>
                    <a:pt x="198" y="1430"/>
                  </a:cubicBezTo>
                  <a:lnTo>
                    <a:pt x="7516" y="2322"/>
                  </a:lnTo>
                  <a:cubicBezTo>
                    <a:pt x="7754" y="1965"/>
                    <a:pt x="8309" y="2263"/>
                    <a:pt x="8290" y="1866"/>
                  </a:cubicBezTo>
                  <a:cubicBezTo>
                    <a:pt x="8270" y="1469"/>
                    <a:pt x="7358" y="656"/>
                    <a:pt x="5275" y="180"/>
                  </a:cubicBezTo>
                  <a:cubicBezTo>
                    <a:pt x="4740" y="53"/>
                    <a:pt x="4165" y="0"/>
                    <a:pt x="3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2"/>
            <p:cNvSpPr/>
            <p:nvPr/>
          </p:nvSpPr>
          <p:spPr>
            <a:xfrm flipH="1">
              <a:off x="1844606" y="1156949"/>
              <a:ext cx="388414" cy="565731"/>
            </a:xfrm>
            <a:custGeom>
              <a:avLst/>
              <a:gdLst/>
              <a:ahLst/>
              <a:cxnLst/>
              <a:rect l="l" t="t" r="r" b="b"/>
              <a:pathLst>
                <a:path w="3254" h="4740" extrusionOk="0">
                  <a:moveTo>
                    <a:pt x="338" y="0"/>
                  </a:moveTo>
                  <a:cubicBezTo>
                    <a:pt x="338" y="0"/>
                    <a:pt x="1" y="2598"/>
                    <a:pt x="437" y="2896"/>
                  </a:cubicBezTo>
                  <a:cubicBezTo>
                    <a:pt x="559" y="2973"/>
                    <a:pt x="689" y="3001"/>
                    <a:pt x="813" y="3001"/>
                  </a:cubicBezTo>
                  <a:cubicBezTo>
                    <a:pt x="1131" y="3001"/>
                    <a:pt x="1409" y="2816"/>
                    <a:pt x="1409" y="2816"/>
                  </a:cubicBezTo>
                  <a:lnTo>
                    <a:pt x="1409" y="4740"/>
                  </a:lnTo>
                  <a:lnTo>
                    <a:pt x="2480" y="4740"/>
                  </a:lnTo>
                  <a:lnTo>
                    <a:pt x="2480" y="1864"/>
                  </a:lnTo>
                  <a:cubicBezTo>
                    <a:pt x="2480" y="1864"/>
                    <a:pt x="2508" y="1878"/>
                    <a:pt x="2561" y="1878"/>
                  </a:cubicBezTo>
                  <a:cubicBezTo>
                    <a:pt x="2634" y="1878"/>
                    <a:pt x="2755" y="1852"/>
                    <a:pt x="2916" y="1725"/>
                  </a:cubicBezTo>
                  <a:cubicBezTo>
                    <a:pt x="3194" y="1507"/>
                    <a:pt x="3253" y="912"/>
                    <a:pt x="2976" y="793"/>
                  </a:cubicBezTo>
                  <a:cubicBezTo>
                    <a:pt x="2940" y="777"/>
                    <a:pt x="2905" y="770"/>
                    <a:pt x="2870" y="770"/>
                  </a:cubicBezTo>
                  <a:cubicBezTo>
                    <a:pt x="2647" y="770"/>
                    <a:pt x="2440" y="1051"/>
                    <a:pt x="2440" y="1051"/>
                  </a:cubicBezTo>
                  <a:lnTo>
                    <a:pt x="2440" y="119"/>
                  </a:lnTo>
                  <a:lnTo>
                    <a:pt x="338"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2"/>
            <p:cNvSpPr/>
            <p:nvPr/>
          </p:nvSpPr>
          <p:spPr>
            <a:xfrm flipH="1">
              <a:off x="2010405" y="1227964"/>
              <a:ext cx="68754" cy="23751"/>
            </a:xfrm>
            <a:custGeom>
              <a:avLst/>
              <a:gdLst/>
              <a:ahLst/>
              <a:cxnLst/>
              <a:rect l="l" t="t" r="r" b="b"/>
              <a:pathLst>
                <a:path w="576" h="199" extrusionOk="0">
                  <a:moveTo>
                    <a:pt x="318" y="0"/>
                  </a:moveTo>
                  <a:cubicBezTo>
                    <a:pt x="279" y="0"/>
                    <a:pt x="239" y="0"/>
                    <a:pt x="199" y="20"/>
                  </a:cubicBezTo>
                  <a:cubicBezTo>
                    <a:pt x="179" y="20"/>
                    <a:pt x="140" y="40"/>
                    <a:pt x="100" y="60"/>
                  </a:cubicBezTo>
                  <a:cubicBezTo>
                    <a:pt x="60" y="79"/>
                    <a:pt x="41" y="99"/>
                    <a:pt x="1" y="139"/>
                  </a:cubicBezTo>
                  <a:cubicBezTo>
                    <a:pt x="1" y="139"/>
                    <a:pt x="1" y="139"/>
                    <a:pt x="1" y="159"/>
                  </a:cubicBezTo>
                  <a:lnTo>
                    <a:pt x="1" y="179"/>
                  </a:lnTo>
                  <a:lnTo>
                    <a:pt x="21" y="179"/>
                  </a:lnTo>
                  <a:lnTo>
                    <a:pt x="41" y="159"/>
                  </a:lnTo>
                  <a:cubicBezTo>
                    <a:pt x="80" y="119"/>
                    <a:pt x="120" y="99"/>
                    <a:pt x="160" y="79"/>
                  </a:cubicBezTo>
                  <a:lnTo>
                    <a:pt x="219" y="79"/>
                  </a:lnTo>
                  <a:cubicBezTo>
                    <a:pt x="259" y="60"/>
                    <a:pt x="298" y="60"/>
                    <a:pt x="338" y="60"/>
                  </a:cubicBezTo>
                  <a:cubicBezTo>
                    <a:pt x="358" y="60"/>
                    <a:pt x="397" y="60"/>
                    <a:pt x="417" y="79"/>
                  </a:cubicBezTo>
                  <a:cubicBezTo>
                    <a:pt x="477" y="99"/>
                    <a:pt x="497" y="119"/>
                    <a:pt x="516" y="179"/>
                  </a:cubicBezTo>
                  <a:lnTo>
                    <a:pt x="556" y="198"/>
                  </a:lnTo>
                  <a:cubicBezTo>
                    <a:pt x="576" y="179"/>
                    <a:pt x="576" y="159"/>
                    <a:pt x="556" y="139"/>
                  </a:cubicBezTo>
                  <a:lnTo>
                    <a:pt x="556" y="119"/>
                  </a:lnTo>
                  <a:cubicBezTo>
                    <a:pt x="556" y="99"/>
                    <a:pt x="556" y="79"/>
                    <a:pt x="536" y="79"/>
                  </a:cubicBezTo>
                  <a:cubicBezTo>
                    <a:pt x="516" y="40"/>
                    <a:pt x="457"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2"/>
            <p:cNvSpPr/>
            <p:nvPr/>
          </p:nvSpPr>
          <p:spPr>
            <a:xfrm flipH="1">
              <a:off x="1868363" y="1277614"/>
              <a:ext cx="59205" cy="66360"/>
            </a:xfrm>
            <a:custGeom>
              <a:avLst/>
              <a:gdLst/>
              <a:ahLst/>
              <a:cxnLst/>
              <a:rect l="l" t="t" r="r" b="b"/>
              <a:pathLst>
                <a:path w="496" h="556" extrusionOk="0">
                  <a:moveTo>
                    <a:pt x="337" y="1"/>
                  </a:moveTo>
                  <a:lnTo>
                    <a:pt x="298" y="20"/>
                  </a:lnTo>
                  <a:lnTo>
                    <a:pt x="258" y="40"/>
                  </a:lnTo>
                  <a:cubicBezTo>
                    <a:pt x="238" y="80"/>
                    <a:pt x="198" y="120"/>
                    <a:pt x="159" y="159"/>
                  </a:cubicBezTo>
                  <a:lnTo>
                    <a:pt x="119" y="219"/>
                  </a:lnTo>
                  <a:cubicBezTo>
                    <a:pt x="99" y="239"/>
                    <a:pt x="99" y="258"/>
                    <a:pt x="79" y="278"/>
                  </a:cubicBezTo>
                  <a:cubicBezTo>
                    <a:pt x="60" y="338"/>
                    <a:pt x="20" y="397"/>
                    <a:pt x="0" y="457"/>
                  </a:cubicBezTo>
                  <a:lnTo>
                    <a:pt x="24" y="469"/>
                  </a:lnTo>
                  <a:lnTo>
                    <a:pt x="20" y="477"/>
                  </a:lnTo>
                  <a:lnTo>
                    <a:pt x="40" y="477"/>
                  </a:lnTo>
                  <a:cubicBezTo>
                    <a:pt x="60" y="417"/>
                    <a:pt x="119" y="358"/>
                    <a:pt x="179" y="318"/>
                  </a:cubicBezTo>
                  <a:lnTo>
                    <a:pt x="238" y="318"/>
                  </a:lnTo>
                  <a:cubicBezTo>
                    <a:pt x="258" y="318"/>
                    <a:pt x="278" y="338"/>
                    <a:pt x="278" y="358"/>
                  </a:cubicBezTo>
                  <a:cubicBezTo>
                    <a:pt x="317" y="397"/>
                    <a:pt x="317" y="437"/>
                    <a:pt x="278" y="477"/>
                  </a:cubicBezTo>
                  <a:cubicBezTo>
                    <a:pt x="278" y="496"/>
                    <a:pt x="258" y="516"/>
                    <a:pt x="258" y="556"/>
                  </a:cubicBezTo>
                  <a:lnTo>
                    <a:pt x="298" y="536"/>
                  </a:lnTo>
                  <a:lnTo>
                    <a:pt x="317" y="496"/>
                  </a:lnTo>
                  <a:cubicBezTo>
                    <a:pt x="337" y="477"/>
                    <a:pt x="357" y="437"/>
                    <a:pt x="357" y="397"/>
                  </a:cubicBezTo>
                  <a:cubicBezTo>
                    <a:pt x="357" y="358"/>
                    <a:pt x="337" y="338"/>
                    <a:pt x="317" y="318"/>
                  </a:cubicBezTo>
                  <a:cubicBezTo>
                    <a:pt x="298" y="298"/>
                    <a:pt x="278" y="298"/>
                    <a:pt x="258" y="298"/>
                  </a:cubicBezTo>
                  <a:cubicBezTo>
                    <a:pt x="242" y="293"/>
                    <a:pt x="227" y="290"/>
                    <a:pt x="214" y="290"/>
                  </a:cubicBezTo>
                  <a:cubicBezTo>
                    <a:pt x="177" y="290"/>
                    <a:pt x="148" y="309"/>
                    <a:pt x="119" y="338"/>
                  </a:cubicBezTo>
                  <a:cubicBezTo>
                    <a:pt x="107" y="344"/>
                    <a:pt x="97" y="351"/>
                    <a:pt x="88" y="361"/>
                  </a:cubicBezTo>
                  <a:lnTo>
                    <a:pt x="88" y="361"/>
                  </a:lnTo>
                  <a:cubicBezTo>
                    <a:pt x="103" y="325"/>
                    <a:pt x="118" y="289"/>
                    <a:pt x="139" y="258"/>
                  </a:cubicBezTo>
                  <a:cubicBezTo>
                    <a:pt x="179" y="199"/>
                    <a:pt x="218" y="159"/>
                    <a:pt x="258" y="100"/>
                  </a:cubicBezTo>
                  <a:cubicBezTo>
                    <a:pt x="298" y="80"/>
                    <a:pt x="317" y="60"/>
                    <a:pt x="357" y="40"/>
                  </a:cubicBezTo>
                  <a:lnTo>
                    <a:pt x="417" y="40"/>
                  </a:lnTo>
                  <a:cubicBezTo>
                    <a:pt x="436" y="40"/>
                    <a:pt x="456" y="60"/>
                    <a:pt x="456" y="80"/>
                  </a:cubicBezTo>
                  <a:lnTo>
                    <a:pt x="476" y="100"/>
                  </a:lnTo>
                  <a:lnTo>
                    <a:pt x="496" y="100"/>
                  </a:lnTo>
                  <a:lnTo>
                    <a:pt x="496" y="80"/>
                  </a:lnTo>
                  <a:cubicBezTo>
                    <a:pt x="496" y="60"/>
                    <a:pt x="496" y="60"/>
                    <a:pt x="476" y="40"/>
                  </a:cubicBezTo>
                  <a:cubicBezTo>
                    <a:pt x="456" y="20"/>
                    <a:pt x="436" y="20"/>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2"/>
            <p:cNvSpPr/>
            <p:nvPr/>
          </p:nvSpPr>
          <p:spPr>
            <a:xfrm flipH="1">
              <a:off x="2071877" y="1388851"/>
              <a:ext cx="90121" cy="37954"/>
            </a:xfrm>
            <a:custGeom>
              <a:avLst/>
              <a:gdLst/>
              <a:ahLst/>
              <a:cxnLst/>
              <a:rect l="l" t="t" r="r" b="b"/>
              <a:pathLst>
                <a:path w="755" h="318" extrusionOk="0">
                  <a:moveTo>
                    <a:pt x="754" y="1"/>
                  </a:moveTo>
                  <a:lnTo>
                    <a:pt x="735" y="40"/>
                  </a:lnTo>
                  <a:cubicBezTo>
                    <a:pt x="715" y="40"/>
                    <a:pt x="715" y="60"/>
                    <a:pt x="715" y="60"/>
                  </a:cubicBezTo>
                  <a:cubicBezTo>
                    <a:pt x="675" y="60"/>
                    <a:pt x="655" y="80"/>
                    <a:pt x="655" y="100"/>
                  </a:cubicBezTo>
                  <a:cubicBezTo>
                    <a:pt x="616" y="139"/>
                    <a:pt x="576" y="179"/>
                    <a:pt x="516" y="219"/>
                  </a:cubicBezTo>
                  <a:lnTo>
                    <a:pt x="497" y="239"/>
                  </a:lnTo>
                  <a:lnTo>
                    <a:pt x="457" y="258"/>
                  </a:lnTo>
                  <a:lnTo>
                    <a:pt x="417" y="278"/>
                  </a:lnTo>
                  <a:lnTo>
                    <a:pt x="278" y="278"/>
                  </a:lnTo>
                  <a:cubicBezTo>
                    <a:pt x="219" y="278"/>
                    <a:pt x="179" y="258"/>
                    <a:pt x="140" y="219"/>
                  </a:cubicBezTo>
                  <a:cubicBezTo>
                    <a:pt x="100" y="199"/>
                    <a:pt x="60" y="159"/>
                    <a:pt x="21" y="120"/>
                  </a:cubicBezTo>
                  <a:cubicBezTo>
                    <a:pt x="21" y="120"/>
                    <a:pt x="21" y="100"/>
                    <a:pt x="1" y="100"/>
                  </a:cubicBezTo>
                  <a:lnTo>
                    <a:pt x="1" y="120"/>
                  </a:lnTo>
                  <a:lnTo>
                    <a:pt x="21" y="139"/>
                  </a:lnTo>
                  <a:lnTo>
                    <a:pt x="40" y="179"/>
                  </a:lnTo>
                  <a:cubicBezTo>
                    <a:pt x="80" y="219"/>
                    <a:pt x="140" y="278"/>
                    <a:pt x="199" y="298"/>
                  </a:cubicBezTo>
                  <a:lnTo>
                    <a:pt x="259" y="318"/>
                  </a:lnTo>
                  <a:lnTo>
                    <a:pt x="298" y="318"/>
                  </a:lnTo>
                  <a:cubicBezTo>
                    <a:pt x="397" y="318"/>
                    <a:pt x="497" y="278"/>
                    <a:pt x="576" y="219"/>
                  </a:cubicBezTo>
                  <a:cubicBezTo>
                    <a:pt x="635" y="159"/>
                    <a:pt x="675" y="120"/>
                    <a:pt x="735" y="60"/>
                  </a:cubicBezTo>
                  <a:cubicBezTo>
                    <a:pt x="735" y="60"/>
                    <a:pt x="754" y="40"/>
                    <a:pt x="754" y="20"/>
                  </a:cubicBezTo>
                  <a:lnTo>
                    <a:pt x="7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2"/>
            <p:cNvSpPr/>
            <p:nvPr/>
          </p:nvSpPr>
          <p:spPr>
            <a:xfrm flipH="1">
              <a:off x="2012673" y="1282508"/>
              <a:ext cx="78303" cy="37596"/>
            </a:xfrm>
            <a:custGeom>
              <a:avLst/>
              <a:gdLst/>
              <a:ahLst/>
              <a:cxnLst/>
              <a:rect l="l" t="t" r="r" b="b"/>
              <a:pathLst>
                <a:path w="656" h="315" extrusionOk="0">
                  <a:moveTo>
                    <a:pt x="347" y="1"/>
                  </a:moveTo>
                  <a:cubicBezTo>
                    <a:pt x="216" y="1"/>
                    <a:pt x="86" y="61"/>
                    <a:pt x="1" y="178"/>
                  </a:cubicBezTo>
                  <a:cubicBezTo>
                    <a:pt x="84" y="270"/>
                    <a:pt x="196" y="315"/>
                    <a:pt x="309" y="315"/>
                  </a:cubicBezTo>
                  <a:cubicBezTo>
                    <a:pt x="440" y="315"/>
                    <a:pt x="570" y="255"/>
                    <a:pt x="655" y="138"/>
                  </a:cubicBezTo>
                  <a:cubicBezTo>
                    <a:pt x="572" y="46"/>
                    <a:pt x="459" y="1"/>
                    <a:pt x="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2"/>
            <p:cNvSpPr/>
            <p:nvPr/>
          </p:nvSpPr>
          <p:spPr>
            <a:xfrm flipH="1">
              <a:off x="2022223" y="1284776"/>
              <a:ext cx="28528" cy="28525"/>
            </a:xfrm>
            <a:custGeom>
              <a:avLst/>
              <a:gdLst/>
              <a:ahLst/>
              <a:cxnLst/>
              <a:rect l="l" t="t" r="r" b="b"/>
              <a:pathLst>
                <a:path w="239" h="239" extrusionOk="0">
                  <a:moveTo>
                    <a:pt x="120" y="0"/>
                  </a:moveTo>
                  <a:cubicBezTo>
                    <a:pt x="41" y="0"/>
                    <a:pt x="1" y="60"/>
                    <a:pt x="1" y="119"/>
                  </a:cubicBezTo>
                  <a:cubicBezTo>
                    <a:pt x="1" y="198"/>
                    <a:pt x="60" y="238"/>
                    <a:pt x="140" y="238"/>
                  </a:cubicBezTo>
                  <a:cubicBezTo>
                    <a:pt x="199" y="238"/>
                    <a:pt x="239" y="179"/>
                    <a:pt x="239" y="119"/>
                  </a:cubicBezTo>
                  <a:cubicBezTo>
                    <a:pt x="239" y="40"/>
                    <a:pt x="179"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2"/>
            <p:cNvSpPr/>
            <p:nvPr/>
          </p:nvSpPr>
          <p:spPr>
            <a:xfrm flipH="1">
              <a:off x="2010405" y="1279047"/>
              <a:ext cx="80571" cy="24706"/>
            </a:xfrm>
            <a:custGeom>
              <a:avLst/>
              <a:gdLst/>
              <a:ahLst/>
              <a:cxnLst/>
              <a:rect l="l" t="t" r="r" b="b"/>
              <a:pathLst>
                <a:path w="675" h="207" extrusionOk="0">
                  <a:moveTo>
                    <a:pt x="341" y="1"/>
                  </a:moveTo>
                  <a:cubicBezTo>
                    <a:pt x="276" y="1"/>
                    <a:pt x="217" y="19"/>
                    <a:pt x="159" y="48"/>
                  </a:cubicBezTo>
                  <a:lnTo>
                    <a:pt x="120" y="68"/>
                  </a:lnTo>
                  <a:lnTo>
                    <a:pt x="100" y="88"/>
                  </a:lnTo>
                  <a:lnTo>
                    <a:pt x="60" y="127"/>
                  </a:lnTo>
                  <a:lnTo>
                    <a:pt x="40" y="147"/>
                  </a:lnTo>
                  <a:lnTo>
                    <a:pt x="1" y="187"/>
                  </a:lnTo>
                  <a:lnTo>
                    <a:pt x="1" y="207"/>
                  </a:lnTo>
                  <a:lnTo>
                    <a:pt x="21" y="187"/>
                  </a:lnTo>
                  <a:lnTo>
                    <a:pt x="40" y="187"/>
                  </a:lnTo>
                  <a:cubicBezTo>
                    <a:pt x="60" y="187"/>
                    <a:pt x="60" y="167"/>
                    <a:pt x="80" y="147"/>
                  </a:cubicBezTo>
                  <a:cubicBezTo>
                    <a:pt x="100" y="147"/>
                    <a:pt x="120" y="108"/>
                    <a:pt x="140" y="108"/>
                  </a:cubicBezTo>
                  <a:lnTo>
                    <a:pt x="199" y="68"/>
                  </a:lnTo>
                  <a:cubicBezTo>
                    <a:pt x="219" y="68"/>
                    <a:pt x="239" y="48"/>
                    <a:pt x="259" y="48"/>
                  </a:cubicBezTo>
                  <a:lnTo>
                    <a:pt x="477" y="48"/>
                  </a:lnTo>
                  <a:lnTo>
                    <a:pt x="536" y="68"/>
                  </a:lnTo>
                  <a:cubicBezTo>
                    <a:pt x="576" y="88"/>
                    <a:pt x="615" y="108"/>
                    <a:pt x="635" y="147"/>
                  </a:cubicBezTo>
                  <a:lnTo>
                    <a:pt x="675" y="147"/>
                  </a:lnTo>
                  <a:lnTo>
                    <a:pt x="675" y="127"/>
                  </a:lnTo>
                  <a:lnTo>
                    <a:pt x="655" y="108"/>
                  </a:lnTo>
                  <a:lnTo>
                    <a:pt x="635" y="88"/>
                  </a:lnTo>
                  <a:cubicBezTo>
                    <a:pt x="596" y="68"/>
                    <a:pt x="536" y="28"/>
                    <a:pt x="477" y="8"/>
                  </a:cubicBezTo>
                  <a:lnTo>
                    <a:pt x="417" y="8"/>
                  </a:lnTo>
                  <a:cubicBezTo>
                    <a:pt x="391" y="3"/>
                    <a:pt x="365" y="1"/>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2"/>
            <p:cNvSpPr/>
            <p:nvPr/>
          </p:nvSpPr>
          <p:spPr>
            <a:xfrm flipH="1">
              <a:off x="2131082" y="1235006"/>
              <a:ext cx="63980" cy="148713"/>
            </a:xfrm>
            <a:custGeom>
              <a:avLst/>
              <a:gdLst/>
              <a:ahLst/>
              <a:cxnLst/>
              <a:rect l="l" t="t" r="r" b="b"/>
              <a:pathLst>
                <a:path w="536" h="1246" extrusionOk="0">
                  <a:moveTo>
                    <a:pt x="218" y="1"/>
                  </a:moveTo>
                  <a:cubicBezTo>
                    <a:pt x="159" y="20"/>
                    <a:pt x="99" y="40"/>
                    <a:pt x="60" y="80"/>
                  </a:cubicBezTo>
                  <a:cubicBezTo>
                    <a:pt x="40" y="80"/>
                    <a:pt x="20" y="100"/>
                    <a:pt x="0" y="100"/>
                  </a:cubicBezTo>
                  <a:cubicBezTo>
                    <a:pt x="0" y="120"/>
                    <a:pt x="0" y="120"/>
                    <a:pt x="0" y="139"/>
                  </a:cubicBezTo>
                  <a:cubicBezTo>
                    <a:pt x="0" y="146"/>
                    <a:pt x="5" y="148"/>
                    <a:pt x="10" y="148"/>
                  </a:cubicBezTo>
                  <a:cubicBezTo>
                    <a:pt x="22" y="148"/>
                    <a:pt x="40" y="139"/>
                    <a:pt x="40" y="139"/>
                  </a:cubicBezTo>
                  <a:lnTo>
                    <a:pt x="79" y="100"/>
                  </a:lnTo>
                  <a:lnTo>
                    <a:pt x="159" y="60"/>
                  </a:lnTo>
                  <a:cubicBezTo>
                    <a:pt x="179" y="40"/>
                    <a:pt x="218" y="40"/>
                    <a:pt x="258" y="40"/>
                  </a:cubicBezTo>
                  <a:cubicBezTo>
                    <a:pt x="268" y="30"/>
                    <a:pt x="283" y="25"/>
                    <a:pt x="300" y="25"/>
                  </a:cubicBezTo>
                  <a:cubicBezTo>
                    <a:pt x="317" y="25"/>
                    <a:pt x="337" y="30"/>
                    <a:pt x="357" y="40"/>
                  </a:cubicBezTo>
                  <a:cubicBezTo>
                    <a:pt x="417" y="60"/>
                    <a:pt x="456" y="120"/>
                    <a:pt x="476" y="179"/>
                  </a:cubicBezTo>
                  <a:cubicBezTo>
                    <a:pt x="496" y="219"/>
                    <a:pt x="496" y="258"/>
                    <a:pt x="496" y="298"/>
                  </a:cubicBezTo>
                  <a:lnTo>
                    <a:pt x="496" y="377"/>
                  </a:lnTo>
                  <a:cubicBezTo>
                    <a:pt x="496" y="477"/>
                    <a:pt x="456" y="576"/>
                    <a:pt x="436" y="675"/>
                  </a:cubicBezTo>
                  <a:cubicBezTo>
                    <a:pt x="397" y="774"/>
                    <a:pt x="357" y="853"/>
                    <a:pt x="298" y="953"/>
                  </a:cubicBezTo>
                  <a:cubicBezTo>
                    <a:pt x="278" y="1032"/>
                    <a:pt x="238" y="1091"/>
                    <a:pt x="238" y="1171"/>
                  </a:cubicBezTo>
                  <a:lnTo>
                    <a:pt x="238" y="1190"/>
                  </a:lnTo>
                  <a:cubicBezTo>
                    <a:pt x="218" y="1210"/>
                    <a:pt x="238" y="1230"/>
                    <a:pt x="258" y="1230"/>
                  </a:cubicBezTo>
                  <a:cubicBezTo>
                    <a:pt x="258" y="1240"/>
                    <a:pt x="263" y="1245"/>
                    <a:pt x="268" y="1245"/>
                  </a:cubicBezTo>
                  <a:cubicBezTo>
                    <a:pt x="273" y="1245"/>
                    <a:pt x="278" y="1240"/>
                    <a:pt x="278" y="1230"/>
                  </a:cubicBezTo>
                  <a:lnTo>
                    <a:pt x="317" y="1230"/>
                  </a:lnTo>
                  <a:cubicBezTo>
                    <a:pt x="357" y="1230"/>
                    <a:pt x="397" y="1210"/>
                    <a:pt x="417" y="1210"/>
                  </a:cubicBezTo>
                  <a:cubicBezTo>
                    <a:pt x="456" y="1190"/>
                    <a:pt x="496" y="1171"/>
                    <a:pt x="536" y="1151"/>
                  </a:cubicBezTo>
                  <a:lnTo>
                    <a:pt x="536" y="1131"/>
                  </a:lnTo>
                  <a:lnTo>
                    <a:pt x="456" y="1151"/>
                  </a:lnTo>
                  <a:cubicBezTo>
                    <a:pt x="436" y="1171"/>
                    <a:pt x="417" y="1171"/>
                    <a:pt x="397" y="1171"/>
                  </a:cubicBezTo>
                  <a:cubicBezTo>
                    <a:pt x="377" y="1190"/>
                    <a:pt x="357" y="1190"/>
                    <a:pt x="317" y="1190"/>
                  </a:cubicBezTo>
                  <a:cubicBezTo>
                    <a:pt x="298" y="1210"/>
                    <a:pt x="278" y="1210"/>
                    <a:pt x="258" y="1210"/>
                  </a:cubicBezTo>
                  <a:cubicBezTo>
                    <a:pt x="258" y="1190"/>
                    <a:pt x="258" y="1171"/>
                    <a:pt x="258" y="1171"/>
                  </a:cubicBezTo>
                  <a:cubicBezTo>
                    <a:pt x="258" y="1131"/>
                    <a:pt x="278" y="1111"/>
                    <a:pt x="278" y="1071"/>
                  </a:cubicBezTo>
                  <a:lnTo>
                    <a:pt x="357" y="893"/>
                  </a:lnTo>
                  <a:cubicBezTo>
                    <a:pt x="377" y="834"/>
                    <a:pt x="417" y="794"/>
                    <a:pt x="436" y="734"/>
                  </a:cubicBezTo>
                  <a:lnTo>
                    <a:pt x="456" y="635"/>
                  </a:lnTo>
                  <a:cubicBezTo>
                    <a:pt x="496" y="536"/>
                    <a:pt x="536" y="417"/>
                    <a:pt x="516" y="318"/>
                  </a:cubicBezTo>
                  <a:cubicBezTo>
                    <a:pt x="516" y="258"/>
                    <a:pt x="516" y="199"/>
                    <a:pt x="496" y="159"/>
                  </a:cubicBezTo>
                  <a:cubicBezTo>
                    <a:pt x="476" y="100"/>
                    <a:pt x="436" y="60"/>
                    <a:pt x="397" y="40"/>
                  </a:cubicBezTo>
                  <a:cubicBezTo>
                    <a:pt x="357" y="20"/>
                    <a:pt x="337"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2"/>
            <p:cNvSpPr/>
            <p:nvPr/>
          </p:nvSpPr>
          <p:spPr>
            <a:xfrm flipH="1">
              <a:off x="2142899" y="1281076"/>
              <a:ext cx="61712" cy="29480"/>
            </a:xfrm>
            <a:custGeom>
              <a:avLst/>
              <a:gdLst/>
              <a:ahLst/>
              <a:cxnLst/>
              <a:rect l="l" t="t" r="r" b="b"/>
              <a:pathLst>
                <a:path w="517" h="247" extrusionOk="0">
                  <a:moveTo>
                    <a:pt x="269" y="1"/>
                  </a:moveTo>
                  <a:cubicBezTo>
                    <a:pt x="166" y="1"/>
                    <a:pt x="64" y="46"/>
                    <a:pt x="1" y="130"/>
                  </a:cubicBezTo>
                  <a:cubicBezTo>
                    <a:pt x="68" y="207"/>
                    <a:pt x="164" y="247"/>
                    <a:pt x="258" y="247"/>
                  </a:cubicBezTo>
                  <a:cubicBezTo>
                    <a:pt x="357" y="247"/>
                    <a:pt x="455" y="202"/>
                    <a:pt x="516" y="110"/>
                  </a:cubicBezTo>
                  <a:cubicBezTo>
                    <a:pt x="451" y="36"/>
                    <a:pt x="360"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2"/>
            <p:cNvSpPr/>
            <p:nvPr/>
          </p:nvSpPr>
          <p:spPr>
            <a:xfrm flipH="1">
              <a:off x="2150061" y="1284059"/>
              <a:ext cx="21366" cy="22080"/>
            </a:xfrm>
            <a:custGeom>
              <a:avLst/>
              <a:gdLst/>
              <a:ahLst/>
              <a:cxnLst/>
              <a:rect l="l" t="t" r="r" b="b"/>
              <a:pathLst>
                <a:path w="179" h="185" extrusionOk="0">
                  <a:moveTo>
                    <a:pt x="109" y="1"/>
                  </a:moveTo>
                  <a:cubicBezTo>
                    <a:pt x="100" y="1"/>
                    <a:pt x="90" y="3"/>
                    <a:pt x="80" y="6"/>
                  </a:cubicBezTo>
                  <a:cubicBezTo>
                    <a:pt x="40" y="6"/>
                    <a:pt x="0" y="46"/>
                    <a:pt x="0" y="105"/>
                  </a:cubicBezTo>
                  <a:cubicBezTo>
                    <a:pt x="0" y="145"/>
                    <a:pt x="40" y="185"/>
                    <a:pt x="100" y="185"/>
                  </a:cubicBezTo>
                  <a:cubicBezTo>
                    <a:pt x="139" y="185"/>
                    <a:pt x="179" y="145"/>
                    <a:pt x="179" y="85"/>
                  </a:cubicBezTo>
                  <a:cubicBezTo>
                    <a:pt x="179" y="36"/>
                    <a:pt x="15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2"/>
            <p:cNvSpPr/>
            <p:nvPr/>
          </p:nvSpPr>
          <p:spPr>
            <a:xfrm flipH="1">
              <a:off x="2140512" y="1278211"/>
              <a:ext cx="64099" cy="20887"/>
            </a:xfrm>
            <a:custGeom>
              <a:avLst/>
              <a:gdLst/>
              <a:ahLst/>
              <a:cxnLst/>
              <a:rect l="l" t="t" r="r" b="b"/>
              <a:pathLst>
                <a:path w="537" h="175" extrusionOk="0">
                  <a:moveTo>
                    <a:pt x="328" y="1"/>
                  </a:moveTo>
                  <a:cubicBezTo>
                    <a:pt x="323" y="1"/>
                    <a:pt x="318" y="5"/>
                    <a:pt x="318" y="15"/>
                  </a:cubicBezTo>
                  <a:cubicBezTo>
                    <a:pt x="301" y="10"/>
                    <a:pt x="282" y="7"/>
                    <a:pt x="262" y="7"/>
                  </a:cubicBezTo>
                  <a:cubicBezTo>
                    <a:pt x="216" y="7"/>
                    <a:pt x="168" y="21"/>
                    <a:pt x="140" y="35"/>
                  </a:cubicBezTo>
                  <a:cubicBezTo>
                    <a:pt x="100" y="55"/>
                    <a:pt x="100" y="55"/>
                    <a:pt x="80" y="75"/>
                  </a:cubicBezTo>
                  <a:lnTo>
                    <a:pt x="40" y="95"/>
                  </a:lnTo>
                  <a:lnTo>
                    <a:pt x="21" y="115"/>
                  </a:lnTo>
                  <a:lnTo>
                    <a:pt x="1" y="154"/>
                  </a:lnTo>
                  <a:lnTo>
                    <a:pt x="1" y="174"/>
                  </a:lnTo>
                  <a:lnTo>
                    <a:pt x="21" y="154"/>
                  </a:lnTo>
                  <a:lnTo>
                    <a:pt x="40" y="154"/>
                  </a:lnTo>
                  <a:cubicBezTo>
                    <a:pt x="60" y="154"/>
                    <a:pt x="80" y="115"/>
                    <a:pt x="80" y="115"/>
                  </a:cubicBezTo>
                  <a:lnTo>
                    <a:pt x="120" y="95"/>
                  </a:lnTo>
                  <a:cubicBezTo>
                    <a:pt x="140" y="75"/>
                    <a:pt x="159" y="75"/>
                    <a:pt x="179" y="75"/>
                  </a:cubicBezTo>
                  <a:cubicBezTo>
                    <a:pt x="179" y="55"/>
                    <a:pt x="199" y="55"/>
                    <a:pt x="219" y="55"/>
                  </a:cubicBezTo>
                  <a:lnTo>
                    <a:pt x="239" y="55"/>
                  </a:lnTo>
                  <a:cubicBezTo>
                    <a:pt x="249" y="45"/>
                    <a:pt x="259" y="40"/>
                    <a:pt x="269" y="40"/>
                  </a:cubicBezTo>
                  <a:cubicBezTo>
                    <a:pt x="278" y="40"/>
                    <a:pt x="288" y="45"/>
                    <a:pt x="298" y="55"/>
                  </a:cubicBezTo>
                  <a:lnTo>
                    <a:pt x="338" y="55"/>
                  </a:lnTo>
                  <a:cubicBezTo>
                    <a:pt x="358" y="55"/>
                    <a:pt x="397" y="55"/>
                    <a:pt x="417" y="75"/>
                  </a:cubicBezTo>
                  <a:cubicBezTo>
                    <a:pt x="437" y="75"/>
                    <a:pt x="477" y="95"/>
                    <a:pt x="497" y="115"/>
                  </a:cubicBezTo>
                  <a:lnTo>
                    <a:pt x="536" y="115"/>
                  </a:lnTo>
                  <a:cubicBezTo>
                    <a:pt x="516" y="95"/>
                    <a:pt x="516" y="95"/>
                    <a:pt x="516" y="95"/>
                  </a:cubicBezTo>
                  <a:cubicBezTo>
                    <a:pt x="516" y="75"/>
                    <a:pt x="497" y="75"/>
                    <a:pt x="497" y="75"/>
                  </a:cubicBezTo>
                  <a:cubicBezTo>
                    <a:pt x="457" y="55"/>
                    <a:pt x="417" y="35"/>
                    <a:pt x="378" y="15"/>
                  </a:cubicBezTo>
                  <a:lnTo>
                    <a:pt x="338" y="15"/>
                  </a:lnTo>
                  <a:cubicBezTo>
                    <a:pt x="338" y="5"/>
                    <a:pt x="333"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2"/>
            <p:cNvSpPr/>
            <p:nvPr/>
          </p:nvSpPr>
          <p:spPr>
            <a:xfrm flipH="1">
              <a:off x="2057674" y="1381809"/>
              <a:ext cx="16711" cy="16590"/>
            </a:xfrm>
            <a:custGeom>
              <a:avLst/>
              <a:gdLst/>
              <a:ahLst/>
              <a:cxnLst/>
              <a:rect l="l" t="t" r="r" b="b"/>
              <a:pathLst>
                <a:path w="140" h="139" extrusionOk="0">
                  <a:moveTo>
                    <a:pt x="1" y="0"/>
                  </a:moveTo>
                  <a:lnTo>
                    <a:pt x="20" y="40"/>
                  </a:lnTo>
                  <a:lnTo>
                    <a:pt x="20" y="60"/>
                  </a:lnTo>
                  <a:lnTo>
                    <a:pt x="40" y="99"/>
                  </a:lnTo>
                  <a:cubicBezTo>
                    <a:pt x="40" y="99"/>
                    <a:pt x="60" y="119"/>
                    <a:pt x="60" y="119"/>
                  </a:cubicBezTo>
                  <a:cubicBezTo>
                    <a:pt x="80" y="139"/>
                    <a:pt x="100" y="139"/>
                    <a:pt x="100" y="139"/>
                  </a:cubicBezTo>
                  <a:lnTo>
                    <a:pt x="139" y="139"/>
                  </a:lnTo>
                  <a:cubicBezTo>
                    <a:pt x="139" y="139"/>
                    <a:pt x="139" y="139"/>
                    <a:pt x="139" y="119"/>
                  </a:cubicBezTo>
                  <a:cubicBezTo>
                    <a:pt x="120" y="119"/>
                    <a:pt x="120" y="99"/>
                    <a:pt x="100" y="79"/>
                  </a:cubicBezTo>
                  <a:cubicBezTo>
                    <a:pt x="80" y="60"/>
                    <a:pt x="80" y="60"/>
                    <a:pt x="60" y="60"/>
                  </a:cubicBezTo>
                  <a:lnTo>
                    <a:pt x="40" y="40"/>
                  </a:lnTo>
                  <a:cubicBezTo>
                    <a:pt x="20" y="20"/>
                    <a:pt x="20" y="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2"/>
            <p:cNvSpPr/>
            <p:nvPr/>
          </p:nvSpPr>
          <p:spPr>
            <a:xfrm flipH="1">
              <a:off x="1778357" y="1005849"/>
              <a:ext cx="520312" cy="447094"/>
            </a:xfrm>
            <a:custGeom>
              <a:avLst/>
              <a:gdLst/>
              <a:ahLst/>
              <a:cxnLst/>
              <a:rect l="l" t="t" r="r" b="b"/>
              <a:pathLst>
                <a:path w="4359" h="3746" extrusionOk="0">
                  <a:moveTo>
                    <a:pt x="2236" y="1"/>
                  </a:moveTo>
                  <a:cubicBezTo>
                    <a:pt x="1567" y="1"/>
                    <a:pt x="926" y="390"/>
                    <a:pt x="472" y="1266"/>
                  </a:cubicBezTo>
                  <a:cubicBezTo>
                    <a:pt x="1" y="2173"/>
                    <a:pt x="204" y="2895"/>
                    <a:pt x="597" y="2895"/>
                  </a:cubicBezTo>
                  <a:cubicBezTo>
                    <a:pt x="651" y="2895"/>
                    <a:pt x="709" y="2881"/>
                    <a:pt x="769" y="2853"/>
                  </a:cubicBezTo>
                  <a:lnTo>
                    <a:pt x="769" y="2793"/>
                  </a:lnTo>
                  <a:lnTo>
                    <a:pt x="848" y="1643"/>
                  </a:lnTo>
                  <a:lnTo>
                    <a:pt x="868" y="1326"/>
                  </a:lnTo>
                  <a:cubicBezTo>
                    <a:pt x="964" y="1402"/>
                    <a:pt x="1520" y="1903"/>
                    <a:pt x="1720" y="1903"/>
                  </a:cubicBezTo>
                  <a:cubicBezTo>
                    <a:pt x="1727" y="1903"/>
                    <a:pt x="1734" y="1902"/>
                    <a:pt x="1741" y="1901"/>
                  </a:cubicBezTo>
                  <a:cubicBezTo>
                    <a:pt x="1840" y="1861"/>
                    <a:pt x="1919" y="1782"/>
                    <a:pt x="1939" y="1663"/>
                  </a:cubicBezTo>
                  <a:cubicBezTo>
                    <a:pt x="1939" y="1663"/>
                    <a:pt x="2392" y="2334"/>
                    <a:pt x="2866" y="2334"/>
                  </a:cubicBezTo>
                  <a:cubicBezTo>
                    <a:pt x="2907" y="2334"/>
                    <a:pt x="2949" y="2328"/>
                    <a:pt x="2990" y="2317"/>
                  </a:cubicBezTo>
                  <a:cubicBezTo>
                    <a:pt x="2990" y="2317"/>
                    <a:pt x="3197" y="2036"/>
                    <a:pt x="3420" y="2036"/>
                  </a:cubicBezTo>
                  <a:cubicBezTo>
                    <a:pt x="3455" y="2036"/>
                    <a:pt x="3490" y="2043"/>
                    <a:pt x="3526" y="2059"/>
                  </a:cubicBezTo>
                  <a:cubicBezTo>
                    <a:pt x="3803" y="2178"/>
                    <a:pt x="3744" y="2773"/>
                    <a:pt x="3466" y="2991"/>
                  </a:cubicBezTo>
                  <a:cubicBezTo>
                    <a:pt x="3305" y="3118"/>
                    <a:pt x="3184" y="3144"/>
                    <a:pt x="3111" y="3144"/>
                  </a:cubicBezTo>
                  <a:cubicBezTo>
                    <a:pt x="3058" y="3144"/>
                    <a:pt x="3030" y="3130"/>
                    <a:pt x="3030" y="3130"/>
                  </a:cubicBezTo>
                  <a:lnTo>
                    <a:pt x="3030" y="3745"/>
                  </a:lnTo>
                  <a:cubicBezTo>
                    <a:pt x="3744" y="3527"/>
                    <a:pt x="4239" y="2892"/>
                    <a:pt x="4279" y="2139"/>
                  </a:cubicBezTo>
                  <a:cubicBezTo>
                    <a:pt x="4358" y="850"/>
                    <a:pt x="3803" y="830"/>
                    <a:pt x="3803" y="830"/>
                  </a:cubicBezTo>
                  <a:cubicBezTo>
                    <a:pt x="3506" y="413"/>
                    <a:pt x="3089" y="136"/>
                    <a:pt x="2593" y="37"/>
                  </a:cubicBezTo>
                  <a:cubicBezTo>
                    <a:pt x="2474" y="13"/>
                    <a:pt x="2355" y="1"/>
                    <a:pt x="2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2"/>
            <p:cNvSpPr/>
            <p:nvPr/>
          </p:nvSpPr>
          <p:spPr>
            <a:xfrm flipH="1">
              <a:off x="2116877" y="1023394"/>
              <a:ext cx="180002" cy="382167"/>
            </a:xfrm>
            <a:custGeom>
              <a:avLst/>
              <a:gdLst/>
              <a:ahLst/>
              <a:cxnLst/>
              <a:rect l="l" t="t" r="r" b="b"/>
              <a:pathLst>
                <a:path w="1508" h="3202" extrusionOk="0">
                  <a:moveTo>
                    <a:pt x="1499" y="0"/>
                  </a:moveTo>
                  <a:cubicBezTo>
                    <a:pt x="1486" y="0"/>
                    <a:pt x="1462" y="14"/>
                    <a:pt x="1448" y="28"/>
                  </a:cubicBezTo>
                  <a:lnTo>
                    <a:pt x="1349" y="88"/>
                  </a:lnTo>
                  <a:cubicBezTo>
                    <a:pt x="1289" y="128"/>
                    <a:pt x="1250" y="167"/>
                    <a:pt x="1190" y="207"/>
                  </a:cubicBezTo>
                  <a:cubicBezTo>
                    <a:pt x="1071" y="306"/>
                    <a:pt x="972" y="405"/>
                    <a:pt x="853" y="524"/>
                  </a:cubicBezTo>
                  <a:cubicBezTo>
                    <a:pt x="813" y="564"/>
                    <a:pt x="754" y="623"/>
                    <a:pt x="714" y="683"/>
                  </a:cubicBezTo>
                  <a:lnTo>
                    <a:pt x="635" y="782"/>
                  </a:lnTo>
                  <a:cubicBezTo>
                    <a:pt x="615" y="802"/>
                    <a:pt x="595" y="842"/>
                    <a:pt x="575" y="861"/>
                  </a:cubicBezTo>
                  <a:cubicBezTo>
                    <a:pt x="516" y="941"/>
                    <a:pt x="457" y="1040"/>
                    <a:pt x="437" y="1099"/>
                  </a:cubicBezTo>
                  <a:cubicBezTo>
                    <a:pt x="397" y="1139"/>
                    <a:pt x="377" y="1179"/>
                    <a:pt x="338" y="1238"/>
                  </a:cubicBezTo>
                  <a:cubicBezTo>
                    <a:pt x="298" y="1337"/>
                    <a:pt x="258" y="1436"/>
                    <a:pt x="219" y="1536"/>
                  </a:cubicBezTo>
                  <a:cubicBezTo>
                    <a:pt x="199" y="1595"/>
                    <a:pt x="159" y="1635"/>
                    <a:pt x="159" y="1694"/>
                  </a:cubicBezTo>
                  <a:lnTo>
                    <a:pt x="100" y="1853"/>
                  </a:lnTo>
                  <a:cubicBezTo>
                    <a:pt x="60" y="2071"/>
                    <a:pt x="20" y="2289"/>
                    <a:pt x="0" y="2507"/>
                  </a:cubicBezTo>
                  <a:lnTo>
                    <a:pt x="0" y="2745"/>
                  </a:lnTo>
                  <a:cubicBezTo>
                    <a:pt x="0" y="2825"/>
                    <a:pt x="20" y="2904"/>
                    <a:pt x="20" y="2983"/>
                  </a:cubicBezTo>
                  <a:lnTo>
                    <a:pt x="20" y="3003"/>
                  </a:lnTo>
                  <a:lnTo>
                    <a:pt x="20" y="3043"/>
                  </a:lnTo>
                  <a:cubicBezTo>
                    <a:pt x="40" y="3063"/>
                    <a:pt x="60" y="3082"/>
                    <a:pt x="60" y="3102"/>
                  </a:cubicBezTo>
                  <a:cubicBezTo>
                    <a:pt x="80" y="3122"/>
                    <a:pt x="100" y="3162"/>
                    <a:pt x="139" y="3182"/>
                  </a:cubicBezTo>
                  <a:cubicBezTo>
                    <a:pt x="179" y="3201"/>
                    <a:pt x="219" y="3201"/>
                    <a:pt x="258" y="3201"/>
                  </a:cubicBezTo>
                  <a:cubicBezTo>
                    <a:pt x="298" y="3201"/>
                    <a:pt x="338" y="3182"/>
                    <a:pt x="377" y="3162"/>
                  </a:cubicBezTo>
                  <a:cubicBezTo>
                    <a:pt x="457" y="3122"/>
                    <a:pt x="536" y="3082"/>
                    <a:pt x="595" y="3023"/>
                  </a:cubicBezTo>
                  <a:cubicBezTo>
                    <a:pt x="615" y="2983"/>
                    <a:pt x="615" y="2983"/>
                    <a:pt x="595" y="2983"/>
                  </a:cubicBezTo>
                  <a:cubicBezTo>
                    <a:pt x="556" y="3003"/>
                    <a:pt x="536" y="3043"/>
                    <a:pt x="496" y="3063"/>
                  </a:cubicBezTo>
                  <a:cubicBezTo>
                    <a:pt x="476" y="3082"/>
                    <a:pt x="437" y="3102"/>
                    <a:pt x="397" y="3122"/>
                  </a:cubicBezTo>
                  <a:cubicBezTo>
                    <a:pt x="357" y="3142"/>
                    <a:pt x="298" y="3162"/>
                    <a:pt x="258" y="3162"/>
                  </a:cubicBezTo>
                  <a:cubicBezTo>
                    <a:pt x="199" y="3162"/>
                    <a:pt x="159" y="3142"/>
                    <a:pt x="119" y="3102"/>
                  </a:cubicBezTo>
                  <a:cubicBezTo>
                    <a:pt x="80" y="3043"/>
                    <a:pt x="60" y="2983"/>
                    <a:pt x="60" y="2924"/>
                  </a:cubicBezTo>
                  <a:cubicBezTo>
                    <a:pt x="40" y="2864"/>
                    <a:pt x="40" y="2805"/>
                    <a:pt x="40" y="2726"/>
                  </a:cubicBezTo>
                  <a:cubicBezTo>
                    <a:pt x="40" y="2607"/>
                    <a:pt x="40" y="2468"/>
                    <a:pt x="60" y="2329"/>
                  </a:cubicBezTo>
                  <a:lnTo>
                    <a:pt x="80" y="2230"/>
                  </a:lnTo>
                  <a:lnTo>
                    <a:pt x="80" y="2131"/>
                  </a:lnTo>
                  <a:cubicBezTo>
                    <a:pt x="100" y="2071"/>
                    <a:pt x="100" y="1992"/>
                    <a:pt x="119" y="1932"/>
                  </a:cubicBezTo>
                  <a:cubicBezTo>
                    <a:pt x="139" y="1873"/>
                    <a:pt x="159" y="1793"/>
                    <a:pt x="179" y="1754"/>
                  </a:cubicBezTo>
                  <a:cubicBezTo>
                    <a:pt x="179" y="1734"/>
                    <a:pt x="199" y="1714"/>
                    <a:pt x="199" y="1674"/>
                  </a:cubicBezTo>
                  <a:lnTo>
                    <a:pt x="238" y="1595"/>
                  </a:lnTo>
                  <a:cubicBezTo>
                    <a:pt x="258" y="1536"/>
                    <a:pt x="278" y="1496"/>
                    <a:pt x="298" y="1436"/>
                  </a:cubicBezTo>
                  <a:cubicBezTo>
                    <a:pt x="338" y="1337"/>
                    <a:pt x="397" y="1218"/>
                    <a:pt x="457" y="1119"/>
                  </a:cubicBezTo>
                  <a:cubicBezTo>
                    <a:pt x="496" y="1020"/>
                    <a:pt x="556" y="941"/>
                    <a:pt x="615" y="842"/>
                  </a:cubicBezTo>
                  <a:cubicBezTo>
                    <a:pt x="675" y="762"/>
                    <a:pt x="754" y="683"/>
                    <a:pt x="813" y="604"/>
                  </a:cubicBezTo>
                  <a:lnTo>
                    <a:pt x="873" y="524"/>
                  </a:lnTo>
                  <a:lnTo>
                    <a:pt x="952" y="465"/>
                  </a:lnTo>
                  <a:cubicBezTo>
                    <a:pt x="992" y="425"/>
                    <a:pt x="1032" y="385"/>
                    <a:pt x="1071" y="346"/>
                  </a:cubicBezTo>
                  <a:cubicBezTo>
                    <a:pt x="1131" y="306"/>
                    <a:pt x="1170" y="266"/>
                    <a:pt x="1230" y="227"/>
                  </a:cubicBezTo>
                  <a:cubicBezTo>
                    <a:pt x="1270" y="187"/>
                    <a:pt x="1309" y="147"/>
                    <a:pt x="1369" y="108"/>
                  </a:cubicBezTo>
                  <a:lnTo>
                    <a:pt x="1468" y="48"/>
                  </a:lnTo>
                  <a:cubicBezTo>
                    <a:pt x="1488" y="28"/>
                    <a:pt x="1508" y="9"/>
                    <a:pt x="1508" y="9"/>
                  </a:cubicBezTo>
                  <a:cubicBezTo>
                    <a:pt x="1508" y="3"/>
                    <a:pt x="1504"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2"/>
            <p:cNvSpPr/>
            <p:nvPr/>
          </p:nvSpPr>
          <p:spPr>
            <a:xfrm flipH="1">
              <a:off x="1939382" y="1137972"/>
              <a:ext cx="243863" cy="133675"/>
            </a:xfrm>
            <a:custGeom>
              <a:avLst/>
              <a:gdLst/>
              <a:ahLst/>
              <a:cxnLst/>
              <a:rect l="l" t="t" r="r" b="b"/>
              <a:pathLst>
                <a:path w="2043" h="1120" extrusionOk="0">
                  <a:moveTo>
                    <a:pt x="962" y="250"/>
                  </a:moveTo>
                  <a:cubicBezTo>
                    <a:pt x="982" y="250"/>
                    <a:pt x="992" y="264"/>
                    <a:pt x="992" y="278"/>
                  </a:cubicBezTo>
                  <a:cubicBezTo>
                    <a:pt x="1012" y="278"/>
                    <a:pt x="1032" y="298"/>
                    <a:pt x="1051" y="338"/>
                  </a:cubicBezTo>
                  <a:cubicBezTo>
                    <a:pt x="1088" y="411"/>
                    <a:pt x="1091" y="519"/>
                    <a:pt x="1060" y="613"/>
                  </a:cubicBezTo>
                  <a:lnTo>
                    <a:pt x="1060" y="613"/>
                  </a:lnTo>
                  <a:cubicBezTo>
                    <a:pt x="1043" y="587"/>
                    <a:pt x="1027" y="561"/>
                    <a:pt x="1012" y="536"/>
                  </a:cubicBezTo>
                  <a:cubicBezTo>
                    <a:pt x="992" y="476"/>
                    <a:pt x="972" y="437"/>
                    <a:pt x="952" y="377"/>
                  </a:cubicBezTo>
                  <a:cubicBezTo>
                    <a:pt x="932" y="357"/>
                    <a:pt x="932" y="318"/>
                    <a:pt x="932" y="298"/>
                  </a:cubicBezTo>
                  <a:cubicBezTo>
                    <a:pt x="913" y="278"/>
                    <a:pt x="932" y="258"/>
                    <a:pt x="932" y="258"/>
                  </a:cubicBezTo>
                  <a:cubicBezTo>
                    <a:pt x="944" y="253"/>
                    <a:pt x="954" y="250"/>
                    <a:pt x="962" y="250"/>
                  </a:cubicBezTo>
                  <a:close/>
                  <a:moveTo>
                    <a:pt x="0" y="1"/>
                  </a:moveTo>
                  <a:cubicBezTo>
                    <a:pt x="0" y="1"/>
                    <a:pt x="20" y="20"/>
                    <a:pt x="40" y="60"/>
                  </a:cubicBezTo>
                  <a:lnTo>
                    <a:pt x="99" y="159"/>
                  </a:lnTo>
                  <a:cubicBezTo>
                    <a:pt x="139" y="199"/>
                    <a:pt x="159" y="238"/>
                    <a:pt x="199" y="298"/>
                  </a:cubicBezTo>
                  <a:cubicBezTo>
                    <a:pt x="298" y="397"/>
                    <a:pt x="377" y="516"/>
                    <a:pt x="496" y="615"/>
                  </a:cubicBezTo>
                  <a:cubicBezTo>
                    <a:pt x="536" y="675"/>
                    <a:pt x="595" y="714"/>
                    <a:pt x="655" y="754"/>
                  </a:cubicBezTo>
                  <a:cubicBezTo>
                    <a:pt x="734" y="794"/>
                    <a:pt x="794" y="814"/>
                    <a:pt x="873" y="814"/>
                  </a:cubicBezTo>
                  <a:cubicBezTo>
                    <a:pt x="966" y="795"/>
                    <a:pt x="1025" y="741"/>
                    <a:pt x="1064" y="668"/>
                  </a:cubicBezTo>
                  <a:lnTo>
                    <a:pt x="1064" y="668"/>
                  </a:lnTo>
                  <a:cubicBezTo>
                    <a:pt x="1080" y="691"/>
                    <a:pt x="1095" y="713"/>
                    <a:pt x="1111" y="734"/>
                  </a:cubicBezTo>
                  <a:cubicBezTo>
                    <a:pt x="1190" y="814"/>
                    <a:pt x="1250" y="893"/>
                    <a:pt x="1349" y="972"/>
                  </a:cubicBezTo>
                  <a:cubicBezTo>
                    <a:pt x="1408" y="1012"/>
                    <a:pt x="1468" y="1052"/>
                    <a:pt x="1527" y="1091"/>
                  </a:cubicBezTo>
                  <a:cubicBezTo>
                    <a:pt x="1583" y="1105"/>
                    <a:pt x="1639" y="1119"/>
                    <a:pt x="1696" y="1119"/>
                  </a:cubicBezTo>
                  <a:cubicBezTo>
                    <a:pt x="1719" y="1119"/>
                    <a:pt x="1742" y="1117"/>
                    <a:pt x="1765" y="1111"/>
                  </a:cubicBezTo>
                  <a:cubicBezTo>
                    <a:pt x="1805" y="1111"/>
                    <a:pt x="1845" y="1111"/>
                    <a:pt x="1864" y="1091"/>
                  </a:cubicBezTo>
                  <a:cubicBezTo>
                    <a:pt x="1904" y="1091"/>
                    <a:pt x="1944" y="1052"/>
                    <a:pt x="1964" y="1032"/>
                  </a:cubicBezTo>
                  <a:cubicBezTo>
                    <a:pt x="1983" y="992"/>
                    <a:pt x="2003" y="952"/>
                    <a:pt x="2023" y="913"/>
                  </a:cubicBezTo>
                  <a:cubicBezTo>
                    <a:pt x="2023" y="893"/>
                    <a:pt x="2023" y="853"/>
                    <a:pt x="2043" y="814"/>
                  </a:cubicBezTo>
                  <a:cubicBezTo>
                    <a:pt x="2043" y="734"/>
                    <a:pt x="2023" y="635"/>
                    <a:pt x="2003" y="556"/>
                  </a:cubicBezTo>
                  <a:cubicBezTo>
                    <a:pt x="2003" y="542"/>
                    <a:pt x="1993" y="528"/>
                    <a:pt x="1988" y="528"/>
                  </a:cubicBezTo>
                  <a:cubicBezTo>
                    <a:pt x="1985" y="528"/>
                    <a:pt x="1983" y="530"/>
                    <a:pt x="1983" y="536"/>
                  </a:cubicBezTo>
                  <a:cubicBezTo>
                    <a:pt x="2003" y="576"/>
                    <a:pt x="2003" y="635"/>
                    <a:pt x="2003" y="695"/>
                  </a:cubicBezTo>
                  <a:cubicBezTo>
                    <a:pt x="2003" y="734"/>
                    <a:pt x="2003" y="774"/>
                    <a:pt x="2003" y="794"/>
                  </a:cubicBezTo>
                  <a:cubicBezTo>
                    <a:pt x="2003" y="853"/>
                    <a:pt x="1983" y="893"/>
                    <a:pt x="1983" y="952"/>
                  </a:cubicBezTo>
                  <a:cubicBezTo>
                    <a:pt x="1964" y="992"/>
                    <a:pt x="1944" y="1032"/>
                    <a:pt x="1884" y="1071"/>
                  </a:cubicBezTo>
                  <a:cubicBezTo>
                    <a:pt x="1856" y="1085"/>
                    <a:pt x="1818" y="1099"/>
                    <a:pt x="1777" y="1099"/>
                  </a:cubicBezTo>
                  <a:cubicBezTo>
                    <a:pt x="1760" y="1099"/>
                    <a:pt x="1743" y="1097"/>
                    <a:pt x="1726" y="1091"/>
                  </a:cubicBezTo>
                  <a:cubicBezTo>
                    <a:pt x="1666" y="1091"/>
                    <a:pt x="1587" y="1091"/>
                    <a:pt x="1547" y="1052"/>
                  </a:cubicBezTo>
                  <a:cubicBezTo>
                    <a:pt x="1428" y="1012"/>
                    <a:pt x="1329" y="933"/>
                    <a:pt x="1230" y="833"/>
                  </a:cubicBezTo>
                  <a:cubicBezTo>
                    <a:pt x="1178" y="781"/>
                    <a:pt x="1126" y="712"/>
                    <a:pt x="1079" y="643"/>
                  </a:cubicBezTo>
                  <a:lnTo>
                    <a:pt x="1079" y="643"/>
                  </a:lnTo>
                  <a:cubicBezTo>
                    <a:pt x="1111" y="590"/>
                    <a:pt x="1112" y="552"/>
                    <a:pt x="1131" y="496"/>
                  </a:cubicBezTo>
                  <a:cubicBezTo>
                    <a:pt x="1131" y="437"/>
                    <a:pt x="1111" y="377"/>
                    <a:pt x="1091" y="338"/>
                  </a:cubicBezTo>
                  <a:cubicBezTo>
                    <a:pt x="1091" y="278"/>
                    <a:pt x="1051" y="219"/>
                    <a:pt x="992" y="199"/>
                  </a:cubicBezTo>
                  <a:lnTo>
                    <a:pt x="913" y="199"/>
                  </a:lnTo>
                  <a:cubicBezTo>
                    <a:pt x="913" y="199"/>
                    <a:pt x="893" y="199"/>
                    <a:pt x="893" y="219"/>
                  </a:cubicBezTo>
                  <a:cubicBezTo>
                    <a:pt x="893" y="238"/>
                    <a:pt x="893" y="238"/>
                    <a:pt x="893" y="258"/>
                  </a:cubicBezTo>
                  <a:cubicBezTo>
                    <a:pt x="893" y="278"/>
                    <a:pt x="893" y="298"/>
                    <a:pt x="893" y="318"/>
                  </a:cubicBezTo>
                  <a:cubicBezTo>
                    <a:pt x="913" y="357"/>
                    <a:pt x="932" y="417"/>
                    <a:pt x="952" y="457"/>
                  </a:cubicBezTo>
                  <a:cubicBezTo>
                    <a:pt x="978" y="520"/>
                    <a:pt x="1011" y="584"/>
                    <a:pt x="1048" y="642"/>
                  </a:cubicBezTo>
                  <a:lnTo>
                    <a:pt x="1048" y="642"/>
                  </a:lnTo>
                  <a:cubicBezTo>
                    <a:pt x="1027" y="679"/>
                    <a:pt x="990" y="717"/>
                    <a:pt x="952" y="754"/>
                  </a:cubicBezTo>
                  <a:cubicBezTo>
                    <a:pt x="952" y="774"/>
                    <a:pt x="913" y="774"/>
                    <a:pt x="893" y="794"/>
                  </a:cubicBezTo>
                  <a:lnTo>
                    <a:pt x="833" y="794"/>
                  </a:lnTo>
                  <a:cubicBezTo>
                    <a:pt x="774" y="794"/>
                    <a:pt x="734" y="774"/>
                    <a:pt x="694" y="754"/>
                  </a:cubicBezTo>
                  <a:cubicBezTo>
                    <a:pt x="655" y="714"/>
                    <a:pt x="615" y="695"/>
                    <a:pt x="575" y="655"/>
                  </a:cubicBezTo>
                  <a:cubicBezTo>
                    <a:pt x="476" y="595"/>
                    <a:pt x="397" y="496"/>
                    <a:pt x="318" y="417"/>
                  </a:cubicBezTo>
                  <a:cubicBezTo>
                    <a:pt x="238" y="318"/>
                    <a:pt x="179" y="219"/>
                    <a:pt x="119" y="120"/>
                  </a:cubicBezTo>
                  <a:lnTo>
                    <a:pt x="40" y="40"/>
                  </a:lnTo>
                  <a:cubicBezTo>
                    <a:pt x="20" y="20"/>
                    <a:pt x="2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2"/>
            <p:cNvSpPr/>
            <p:nvPr/>
          </p:nvSpPr>
          <p:spPr>
            <a:xfrm flipH="1">
              <a:off x="1785523" y="1055142"/>
              <a:ext cx="153981" cy="397802"/>
            </a:xfrm>
            <a:custGeom>
              <a:avLst/>
              <a:gdLst/>
              <a:ahLst/>
              <a:cxnLst/>
              <a:rect l="l" t="t" r="r" b="b"/>
              <a:pathLst>
                <a:path w="1290" h="3333" extrusionOk="0">
                  <a:moveTo>
                    <a:pt x="378" y="0"/>
                  </a:moveTo>
                  <a:cubicBezTo>
                    <a:pt x="358" y="0"/>
                    <a:pt x="398" y="20"/>
                    <a:pt x="417" y="60"/>
                  </a:cubicBezTo>
                  <a:lnTo>
                    <a:pt x="497" y="139"/>
                  </a:lnTo>
                  <a:cubicBezTo>
                    <a:pt x="556" y="179"/>
                    <a:pt x="616" y="238"/>
                    <a:pt x="636" y="258"/>
                  </a:cubicBezTo>
                  <a:cubicBezTo>
                    <a:pt x="655" y="298"/>
                    <a:pt x="675" y="318"/>
                    <a:pt x="715" y="338"/>
                  </a:cubicBezTo>
                  <a:lnTo>
                    <a:pt x="735" y="397"/>
                  </a:lnTo>
                  <a:lnTo>
                    <a:pt x="755" y="417"/>
                  </a:lnTo>
                  <a:lnTo>
                    <a:pt x="814" y="417"/>
                  </a:lnTo>
                  <a:cubicBezTo>
                    <a:pt x="893" y="437"/>
                    <a:pt x="953" y="476"/>
                    <a:pt x="1012" y="516"/>
                  </a:cubicBezTo>
                  <a:cubicBezTo>
                    <a:pt x="1048" y="559"/>
                    <a:pt x="1081" y="605"/>
                    <a:pt x="1110" y="652"/>
                  </a:cubicBezTo>
                  <a:lnTo>
                    <a:pt x="1110" y="652"/>
                  </a:lnTo>
                  <a:cubicBezTo>
                    <a:pt x="1092" y="619"/>
                    <a:pt x="1073" y="587"/>
                    <a:pt x="1052" y="556"/>
                  </a:cubicBezTo>
                  <a:cubicBezTo>
                    <a:pt x="1012" y="496"/>
                    <a:pt x="973" y="457"/>
                    <a:pt x="913" y="417"/>
                  </a:cubicBezTo>
                  <a:cubicBezTo>
                    <a:pt x="893" y="397"/>
                    <a:pt x="854" y="397"/>
                    <a:pt x="834" y="377"/>
                  </a:cubicBezTo>
                  <a:lnTo>
                    <a:pt x="774" y="377"/>
                  </a:lnTo>
                  <a:lnTo>
                    <a:pt x="755" y="357"/>
                  </a:lnTo>
                  <a:cubicBezTo>
                    <a:pt x="675" y="278"/>
                    <a:pt x="596" y="179"/>
                    <a:pt x="517" y="100"/>
                  </a:cubicBezTo>
                  <a:cubicBezTo>
                    <a:pt x="477" y="80"/>
                    <a:pt x="457" y="40"/>
                    <a:pt x="417" y="20"/>
                  </a:cubicBezTo>
                  <a:cubicBezTo>
                    <a:pt x="398" y="20"/>
                    <a:pt x="398" y="0"/>
                    <a:pt x="378" y="0"/>
                  </a:cubicBezTo>
                  <a:close/>
                  <a:moveTo>
                    <a:pt x="1110" y="652"/>
                  </a:moveTo>
                  <a:lnTo>
                    <a:pt x="1110" y="652"/>
                  </a:lnTo>
                  <a:cubicBezTo>
                    <a:pt x="1142" y="711"/>
                    <a:pt x="1170" y="773"/>
                    <a:pt x="1194" y="836"/>
                  </a:cubicBezTo>
                  <a:lnTo>
                    <a:pt x="1194" y="836"/>
                  </a:lnTo>
                  <a:cubicBezTo>
                    <a:pt x="1176" y="774"/>
                    <a:pt x="1146" y="711"/>
                    <a:pt x="1110" y="652"/>
                  </a:cubicBezTo>
                  <a:close/>
                  <a:moveTo>
                    <a:pt x="1194" y="836"/>
                  </a:moveTo>
                  <a:cubicBezTo>
                    <a:pt x="1201" y="862"/>
                    <a:pt x="1207" y="887"/>
                    <a:pt x="1211" y="913"/>
                  </a:cubicBezTo>
                  <a:lnTo>
                    <a:pt x="1230" y="972"/>
                  </a:lnTo>
                  <a:lnTo>
                    <a:pt x="1230" y="1032"/>
                  </a:lnTo>
                  <a:cubicBezTo>
                    <a:pt x="1250" y="1091"/>
                    <a:pt x="1250" y="1131"/>
                    <a:pt x="1250" y="1170"/>
                  </a:cubicBezTo>
                  <a:cubicBezTo>
                    <a:pt x="1270" y="1230"/>
                    <a:pt x="1270" y="1270"/>
                    <a:pt x="1270" y="1329"/>
                  </a:cubicBezTo>
                  <a:lnTo>
                    <a:pt x="1270" y="1488"/>
                  </a:lnTo>
                  <a:lnTo>
                    <a:pt x="1270" y="1666"/>
                  </a:lnTo>
                  <a:cubicBezTo>
                    <a:pt x="1270" y="1765"/>
                    <a:pt x="1250" y="1884"/>
                    <a:pt x="1230" y="1984"/>
                  </a:cubicBezTo>
                  <a:cubicBezTo>
                    <a:pt x="1191" y="2202"/>
                    <a:pt x="1111" y="2420"/>
                    <a:pt x="992" y="2598"/>
                  </a:cubicBezTo>
                  <a:cubicBezTo>
                    <a:pt x="814" y="2856"/>
                    <a:pt x="576" y="3074"/>
                    <a:pt x="298" y="3213"/>
                  </a:cubicBezTo>
                  <a:cubicBezTo>
                    <a:pt x="219" y="3253"/>
                    <a:pt x="140" y="3292"/>
                    <a:pt x="60" y="3312"/>
                  </a:cubicBezTo>
                  <a:cubicBezTo>
                    <a:pt x="21" y="3332"/>
                    <a:pt x="1" y="3332"/>
                    <a:pt x="21" y="3332"/>
                  </a:cubicBezTo>
                  <a:lnTo>
                    <a:pt x="179" y="3312"/>
                  </a:lnTo>
                  <a:cubicBezTo>
                    <a:pt x="219" y="3292"/>
                    <a:pt x="259" y="3253"/>
                    <a:pt x="279" y="3253"/>
                  </a:cubicBezTo>
                  <a:cubicBezTo>
                    <a:pt x="378" y="3213"/>
                    <a:pt x="477" y="3154"/>
                    <a:pt x="576" y="3094"/>
                  </a:cubicBezTo>
                  <a:cubicBezTo>
                    <a:pt x="794" y="2916"/>
                    <a:pt x="973" y="2697"/>
                    <a:pt x="1092" y="2440"/>
                  </a:cubicBezTo>
                  <a:cubicBezTo>
                    <a:pt x="1151" y="2321"/>
                    <a:pt x="1211" y="2182"/>
                    <a:pt x="1230" y="2063"/>
                  </a:cubicBezTo>
                  <a:cubicBezTo>
                    <a:pt x="1250" y="2003"/>
                    <a:pt x="1250" y="1944"/>
                    <a:pt x="1270" y="1884"/>
                  </a:cubicBezTo>
                  <a:cubicBezTo>
                    <a:pt x="1290" y="1825"/>
                    <a:pt x="1290" y="1765"/>
                    <a:pt x="1290" y="1706"/>
                  </a:cubicBezTo>
                  <a:lnTo>
                    <a:pt x="1290" y="1527"/>
                  </a:lnTo>
                  <a:lnTo>
                    <a:pt x="1290" y="1349"/>
                  </a:lnTo>
                  <a:cubicBezTo>
                    <a:pt x="1290" y="1289"/>
                    <a:pt x="1270" y="1230"/>
                    <a:pt x="1270" y="1170"/>
                  </a:cubicBezTo>
                  <a:cubicBezTo>
                    <a:pt x="1260" y="1057"/>
                    <a:pt x="1234" y="944"/>
                    <a:pt x="1194" y="8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2"/>
            <p:cNvSpPr/>
            <p:nvPr/>
          </p:nvSpPr>
          <p:spPr>
            <a:xfrm flipH="1">
              <a:off x="1981997" y="1424418"/>
              <a:ext cx="82959" cy="125559"/>
            </a:xfrm>
            <a:custGeom>
              <a:avLst/>
              <a:gdLst/>
              <a:ahLst/>
              <a:cxnLst/>
              <a:rect l="l" t="t" r="r" b="b"/>
              <a:pathLst>
                <a:path w="695" h="1052" extrusionOk="0">
                  <a:moveTo>
                    <a:pt x="695" y="0"/>
                  </a:moveTo>
                  <a:lnTo>
                    <a:pt x="695" y="0"/>
                  </a:lnTo>
                  <a:cubicBezTo>
                    <a:pt x="516" y="238"/>
                    <a:pt x="278" y="417"/>
                    <a:pt x="1" y="555"/>
                  </a:cubicBezTo>
                  <a:lnTo>
                    <a:pt x="1" y="1051"/>
                  </a:lnTo>
                  <a:cubicBezTo>
                    <a:pt x="298" y="754"/>
                    <a:pt x="536" y="397"/>
                    <a:pt x="695"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2"/>
            <p:cNvSpPr/>
            <p:nvPr/>
          </p:nvSpPr>
          <p:spPr>
            <a:xfrm flipH="1">
              <a:off x="1972448" y="1414870"/>
              <a:ext cx="16711" cy="16709"/>
            </a:xfrm>
            <a:custGeom>
              <a:avLst/>
              <a:gdLst/>
              <a:ahLst/>
              <a:cxnLst/>
              <a:rect l="l" t="t" r="r" b="b"/>
              <a:pathLst>
                <a:path w="140" h="140" extrusionOk="0">
                  <a:moveTo>
                    <a:pt x="100" y="1"/>
                  </a:moveTo>
                  <a:lnTo>
                    <a:pt x="60" y="21"/>
                  </a:lnTo>
                  <a:lnTo>
                    <a:pt x="60" y="40"/>
                  </a:lnTo>
                  <a:cubicBezTo>
                    <a:pt x="40" y="40"/>
                    <a:pt x="20" y="60"/>
                    <a:pt x="20" y="80"/>
                  </a:cubicBezTo>
                  <a:cubicBezTo>
                    <a:pt x="20" y="80"/>
                    <a:pt x="20" y="100"/>
                    <a:pt x="20" y="100"/>
                  </a:cubicBezTo>
                  <a:lnTo>
                    <a:pt x="0" y="140"/>
                  </a:lnTo>
                  <a:lnTo>
                    <a:pt x="20" y="140"/>
                  </a:lnTo>
                  <a:cubicBezTo>
                    <a:pt x="40" y="120"/>
                    <a:pt x="40" y="120"/>
                    <a:pt x="60" y="100"/>
                  </a:cubicBezTo>
                  <a:lnTo>
                    <a:pt x="80" y="100"/>
                  </a:lnTo>
                  <a:cubicBezTo>
                    <a:pt x="80" y="100"/>
                    <a:pt x="100" y="80"/>
                    <a:pt x="119" y="60"/>
                  </a:cubicBezTo>
                  <a:cubicBezTo>
                    <a:pt x="119" y="40"/>
                    <a:pt x="119" y="2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2"/>
            <p:cNvSpPr/>
            <p:nvPr/>
          </p:nvSpPr>
          <p:spPr>
            <a:xfrm flipH="1">
              <a:off x="2003242" y="1156949"/>
              <a:ext cx="208411" cy="356029"/>
            </a:xfrm>
            <a:custGeom>
              <a:avLst/>
              <a:gdLst/>
              <a:ahLst/>
              <a:cxnLst/>
              <a:rect l="l" t="t" r="r" b="b"/>
              <a:pathLst>
                <a:path w="1746" h="2983" extrusionOk="0">
                  <a:moveTo>
                    <a:pt x="139" y="0"/>
                  </a:moveTo>
                  <a:cubicBezTo>
                    <a:pt x="139" y="0"/>
                    <a:pt x="139" y="40"/>
                    <a:pt x="119" y="79"/>
                  </a:cubicBezTo>
                  <a:cubicBezTo>
                    <a:pt x="119" y="119"/>
                    <a:pt x="99" y="159"/>
                    <a:pt x="99" y="198"/>
                  </a:cubicBezTo>
                  <a:lnTo>
                    <a:pt x="80" y="397"/>
                  </a:lnTo>
                  <a:cubicBezTo>
                    <a:pt x="60" y="714"/>
                    <a:pt x="20" y="1051"/>
                    <a:pt x="20" y="1369"/>
                  </a:cubicBezTo>
                  <a:cubicBezTo>
                    <a:pt x="0" y="1468"/>
                    <a:pt x="0" y="1547"/>
                    <a:pt x="0" y="1646"/>
                  </a:cubicBezTo>
                  <a:lnTo>
                    <a:pt x="0" y="1825"/>
                  </a:lnTo>
                  <a:cubicBezTo>
                    <a:pt x="0" y="2063"/>
                    <a:pt x="20" y="2301"/>
                    <a:pt x="60" y="2539"/>
                  </a:cubicBezTo>
                  <a:cubicBezTo>
                    <a:pt x="80" y="2598"/>
                    <a:pt x="80" y="2658"/>
                    <a:pt x="119" y="2717"/>
                  </a:cubicBezTo>
                  <a:cubicBezTo>
                    <a:pt x="139" y="2777"/>
                    <a:pt x="159" y="2836"/>
                    <a:pt x="218" y="2876"/>
                  </a:cubicBezTo>
                  <a:cubicBezTo>
                    <a:pt x="218" y="2896"/>
                    <a:pt x="238" y="2896"/>
                    <a:pt x="258" y="2896"/>
                  </a:cubicBezTo>
                  <a:lnTo>
                    <a:pt x="298" y="2915"/>
                  </a:lnTo>
                  <a:cubicBezTo>
                    <a:pt x="318" y="2935"/>
                    <a:pt x="357" y="2955"/>
                    <a:pt x="377" y="2955"/>
                  </a:cubicBezTo>
                  <a:lnTo>
                    <a:pt x="476" y="2975"/>
                  </a:lnTo>
                  <a:lnTo>
                    <a:pt x="556" y="2975"/>
                  </a:lnTo>
                  <a:cubicBezTo>
                    <a:pt x="598" y="2980"/>
                    <a:pt x="639" y="2982"/>
                    <a:pt x="679" y="2982"/>
                  </a:cubicBezTo>
                  <a:cubicBezTo>
                    <a:pt x="809" y="2982"/>
                    <a:pt x="930" y="2956"/>
                    <a:pt x="1051" y="2896"/>
                  </a:cubicBezTo>
                  <a:cubicBezTo>
                    <a:pt x="1210" y="2836"/>
                    <a:pt x="1349" y="2757"/>
                    <a:pt x="1488" y="2658"/>
                  </a:cubicBezTo>
                  <a:cubicBezTo>
                    <a:pt x="1567" y="2598"/>
                    <a:pt x="1626" y="2539"/>
                    <a:pt x="1706" y="2479"/>
                  </a:cubicBezTo>
                  <a:cubicBezTo>
                    <a:pt x="1726" y="2439"/>
                    <a:pt x="1745" y="2439"/>
                    <a:pt x="1726" y="2439"/>
                  </a:cubicBezTo>
                  <a:lnTo>
                    <a:pt x="1587" y="2539"/>
                  </a:lnTo>
                  <a:cubicBezTo>
                    <a:pt x="1547" y="2558"/>
                    <a:pt x="1507" y="2598"/>
                    <a:pt x="1488" y="2618"/>
                  </a:cubicBezTo>
                  <a:cubicBezTo>
                    <a:pt x="1389" y="2658"/>
                    <a:pt x="1289" y="2737"/>
                    <a:pt x="1190" y="2796"/>
                  </a:cubicBezTo>
                  <a:cubicBezTo>
                    <a:pt x="1051" y="2856"/>
                    <a:pt x="913" y="2915"/>
                    <a:pt x="774" y="2935"/>
                  </a:cubicBezTo>
                  <a:cubicBezTo>
                    <a:pt x="723" y="2942"/>
                    <a:pt x="672" y="2947"/>
                    <a:pt x="621" y="2947"/>
                  </a:cubicBezTo>
                  <a:cubicBezTo>
                    <a:pt x="533" y="2947"/>
                    <a:pt x="445" y="2933"/>
                    <a:pt x="357" y="2896"/>
                  </a:cubicBezTo>
                  <a:lnTo>
                    <a:pt x="258" y="2856"/>
                  </a:lnTo>
                  <a:cubicBezTo>
                    <a:pt x="238" y="2836"/>
                    <a:pt x="218" y="2816"/>
                    <a:pt x="199" y="2796"/>
                  </a:cubicBezTo>
                  <a:cubicBezTo>
                    <a:pt x="159" y="2737"/>
                    <a:pt x="119" y="2677"/>
                    <a:pt x="99" y="2598"/>
                  </a:cubicBezTo>
                  <a:cubicBezTo>
                    <a:pt x="99" y="2539"/>
                    <a:pt x="80" y="2479"/>
                    <a:pt x="60" y="2420"/>
                  </a:cubicBezTo>
                  <a:cubicBezTo>
                    <a:pt x="40" y="2162"/>
                    <a:pt x="20" y="1924"/>
                    <a:pt x="40" y="1666"/>
                  </a:cubicBezTo>
                  <a:cubicBezTo>
                    <a:pt x="40" y="1448"/>
                    <a:pt x="40" y="1250"/>
                    <a:pt x="60" y="992"/>
                  </a:cubicBezTo>
                  <a:cubicBezTo>
                    <a:pt x="80" y="714"/>
                    <a:pt x="99" y="456"/>
                    <a:pt x="139" y="179"/>
                  </a:cubicBezTo>
                  <a:cubicBezTo>
                    <a:pt x="139" y="139"/>
                    <a:pt x="139" y="99"/>
                    <a:pt x="139" y="60"/>
                  </a:cubicBezTo>
                  <a:cubicBezTo>
                    <a:pt x="159" y="40"/>
                    <a:pt x="159" y="2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2"/>
            <p:cNvSpPr/>
            <p:nvPr/>
          </p:nvSpPr>
          <p:spPr>
            <a:xfrm flipH="1">
              <a:off x="1054046" y="1538041"/>
              <a:ext cx="1666574" cy="1074650"/>
            </a:xfrm>
            <a:custGeom>
              <a:avLst/>
              <a:gdLst/>
              <a:ahLst/>
              <a:cxnLst/>
              <a:rect l="l" t="t" r="r" b="b"/>
              <a:pathLst>
                <a:path w="13962" h="9004" extrusionOk="0">
                  <a:moveTo>
                    <a:pt x="6565" y="0"/>
                  </a:moveTo>
                  <a:lnTo>
                    <a:pt x="5771" y="992"/>
                  </a:lnTo>
                  <a:lnTo>
                    <a:pt x="5494" y="99"/>
                  </a:lnTo>
                  <a:cubicBezTo>
                    <a:pt x="5494" y="99"/>
                    <a:pt x="3967" y="198"/>
                    <a:pt x="3273" y="773"/>
                  </a:cubicBezTo>
                  <a:cubicBezTo>
                    <a:pt x="2757" y="1190"/>
                    <a:pt x="1865" y="3391"/>
                    <a:pt x="1448" y="4502"/>
                  </a:cubicBezTo>
                  <a:cubicBezTo>
                    <a:pt x="1309" y="4879"/>
                    <a:pt x="1210" y="5136"/>
                    <a:pt x="1210" y="5136"/>
                  </a:cubicBezTo>
                  <a:cubicBezTo>
                    <a:pt x="1210" y="5136"/>
                    <a:pt x="615" y="5136"/>
                    <a:pt x="477" y="5374"/>
                  </a:cubicBezTo>
                  <a:cubicBezTo>
                    <a:pt x="318" y="5632"/>
                    <a:pt x="1" y="6207"/>
                    <a:pt x="318" y="6366"/>
                  </a:cubicBezTo>
                  <a:cubicBezTo>
                    <a:pt x="364" y="6392"/>
                    <a:pt x="415" y="6403"/>
                    <a:pt x="471" y="6403"/>
                  </a:cubicBezTo>
                  <a:cubicBezTo>
                    <a:pt x="734" y="6403"/>
                    <a:pt x="1104" y="6162"/>
                    <a:pt x="1642" y="6162"/>
                  </a:cubicBezTo>
                  <a:cubicBezTo>
                    <a:pt x="1766" y="6162"/>
                    <a:pt x="1900" y="6175"/>
                    <a:pt x="2043" y="6207"/>
                  </a:cubicBezTo>
                  <a:cubicBezTo>
                    <a:pt x="2499" y="6287"/>
                    <a:pt x="2955" y="6425"/>
                    <a:pt x="3372" y="6643"/>
                  </a:cubicBezTo>
                  <a:lnTo>
                    <a:pt x="7556" y="7080"/>
                  </a:lnTo>
                  <a:lnTo>
                    <a:pt x="9718" y="5275"/>
                  </a:lnTo>
                  <a:cubicBezTo>
                    <a:pt x="10511" y="5711"/>
                    <a:pt x="11166" y="6366"/>
                    <a:pt x="11602" y="7139"/>
                  </a:cubicBezTo>
                  <a:cubicBezTo>
                    <a:pt x="12256" y="8349"/>
                    <a:pt x="11800" y="9003"/>
                    <a:pt x="11800" y="9003"/>
                  </a:cubicBezTo>
                  <a:cubicBezTo>
                    <a:pt x="11800" y="9003"/>
                    <a:pt x="13962" y="9003"/>
                    <a:pt x="12296" y="6406"/>
                  </a:cubicBezTo>
                  <a:cubicBezTo>
                    <a:pt x="12296" y="6406"/>
                    <a:pt x="12296" y="6227"/>
                    <a:pt x="12276" y="5910"/>
                  </a:cubicBezTo>
                  <a:cubicBezTo>
                    <a:pt x="12217" y="5295"/>
                    <a:pt x="12118" y="4660"/>
                    <a:pt x="11959" y="4065"/>
                  </a:cubicBezTo>
                  <a:cubicBezTo>
                    <a:pt x="11582" y="2519"/>
                    <a:pt x="11364" y="1646"/>
                    <a:pt x="10610" y="1111"/>
                  </a:cubicBezTo>
                  <a:cubicBezTo>
                    <a:pt x="9857" y="595"/>
                    <a:pt x="6565" y="0"/>
                    <a:pt x="6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2"/>
            <p:cNvSpPr/>
            <p:nvPr/>
          </p:nvSpPr>
          <p:spPr>
            <a:xfrm flipH="1">
              <a:off x="1600867" y="2061043"/>
              <a:ext cx="232046" cy="224979"/>
            </a:xfrm>
            <a:custGeom>
              <a:avLst/>
              <a:gdLst/>
              <a:ahLst/>
              <a:cxnLst/>
              <a:rect l="l" t="t" r="r" b="b"/>
              <a:pathLst>
                <a:path w="1944" h="1885" extrusionOk="0">
                  <a:moveTo>
                    <a:pt x="1019" y="32"/>
                  </a:moveTo>
                  <a:cubicBezTo>
                    <a:pt x="1018" y="32"/>
                    <a:pt x="1000" y="46"/>
                    <a:pt x="972" y="60"/>
                  </a:cubicBezTo>
                  <a:lnTo>
                    <a:pt x="934" y="105"/>
                  </a:lnTo>
                  <a:lnTo>
                    <a:pt x="1012" y="40"/>
                  </a:lnTo>
                  <a:cubicBezTo>
                    <a:pt x="1018" y="35"/>
                    <a:pt x="1020" y="32"/>
                    <a:pt x="1019" y="32"/>
                  </a:cubicBezTo>
                  <a:close/>
                  <a:moveTo>
                    <a:pt x="934" y="105"/>
                  </a:moveTo>
                  <a:lnTo>
                    <a:pt x="934" y="105"/>
                  </a:lnTo>
                  <a:lnTo>
                    <a:pt x="934" y="105"/>
                  </a:lnTo>
                  <a:close/>
                  <a:moveTo>
                    <a:pt x="1032" y="1"/>
                  </a:moveTo>
                  <a:lnTo>
                    <a:pt x="1071" y="60"/>
                  </a:lnTo>
                  <a:lnTo>
                    <a:pt x="1190" y="159"/>
                  </a:lnTo>
                  <a:lnTo>
                    <a:pt x="1349" y="338"/>
                  </a:lnTo>
                  <a:cubicBezTo>
                    <a:pt x="1468" y="477"/>
                    <a:pt x="1607" y="596"/>
                    <a:pt x="1745" y="734"/>
                  </a:cubicBezTo>
                  <a:lnTo>
                    <a:pt x="1845" y="834"/>
                  </a:lnTo>
                  <a:lnTo>
                    <a:pt x="1904" y="893"/>
                  </a:lnTo>
                  <a:lnTo>
                    <a:pt x="1884" y="913"/>
                  </a:lnTo>
                  <a:lnTo>
                    <a:pt x="1686" y="1111"/>
                  </a:lnTo>
                  <a:lnTo>
                    <a:pt x="1448" y="1369"/>
                  </a:lnTo>
                  <a:lnTo>
                    <a:pt x="1428" y="1389"/>
                  </a:lnTo>
                  <a:lnTo>
                    <a:pt x="1428" y="1389"/>
                  </a:lnTo>
                  <a:lnTo>
                    <a:pt x="1726" y="1111"/>
                  </a:lnTo>
                  <a:lnTo>
                    <a:pt x="1864" y="953"/>
                  </a:lnTo>
                  <a:lnTo>
                    <a:pt x="1904" y="933"/>
                  </a:lnTo>
                  <a:lnTo>
                    <a:pt x="1924" y="893"/>
                  </a:lnTo>
                  <a:cubicBezTo>
                    <a:pt x="1944" y="893"/>
                    <a:pt x="1924" y="873"/>
                    <a:pt x="1924" y="873"/>
                  </a:cubicBezTo>
                  <a:lnTo>
                    <a:pt x="1845" y="794"/>
                  </a:lnTo>
                  <a:lnTo>
                    <a:pt x="1170" y="140"/>
                  </a:lnTo>
                  <a:lnTo>
                    <a:pt x="1071" y="40"/>
                  </a:lnTo>
                  <a:lnTo>
                    <a:pt x="1032" y="1"/>
                  </a:lnTo>
                  <a:close/>
                  <a:moveTo>
                    <a:pt x="1111" y="1706"/>
                  </a:moveTo>
                  <a:lnTo>
                    <a:pt x="1012" y="1805"/>
                  </a:lnTo>
                  <a:lnTo>
                    <a:pt x="1012" y="1805"/>
                  </a:lnTo>
                  <a:lnTo>
                    <a:pt x="1111" y="1706"/>
                  </a:lnTo>
                  <a:close/>
                  <a:moveTo>
                    <a:pt x="934" y="105"/>
                  </a:moveTo>
                  <a:lnTo>
                    <a:pt x="893" y="140"/>
                  </a:lnTo>
                  <a:cubicBezTo>
                    <a:pt x="853" y="159"/>
                    <a:pt x="813" y="199"/>
                    <a:pt x="774" y="239"/>
                  </a:cubicBezTo>
                  <a:cubicBezTo>
                    <a:pt x="675" y="318"/>
                    <a:pt x="575" y="417"/>
                    <a:pt x="476" y="516"/>
                  </a:cubicBezTo>
                  <a:cubicBezTo>
                    <a:pt x="357" y="635"/>
                    <a:pt x="218" y="754"/>
                    <a:pt x="99" y="873"/>
                  </a:cubicBezTo>
                  <a:lnTo>
                    <a:pt x="0" y="972"/>
                  </a:lnTo>
                  <a:lnTo>
                    <a:pt x="20" y="992"/>
                  </a:lnTo>
                  <a:lnTo>
                    <a:pt x="40" y="1032"/>
                  </a:lnTo>
                  <a:lnTo>
                    <a:pt x="99" y="1072"/>
                  </a:lnTo>
                  <a:lnTo>
                    <a:pt x="278" y="1250"/>
                  </a:lnTo>
                  <a:lnTo>
                    <a:pt x="635" y="1607"/>
                  </a:lnTo>
                  <a:lnTo>
                    <a:pt x="794" y="1766"/>
                  </a:lnTo>
                  <a:lnTo>
                    <a:pt x="873" y="1845"/>
                  </a:lnTo>
                  <a:lnTo>
                    <a:pt x="932" y="1885"/>
                  </a:lnTo>
                  <a:lnTo>
                    <a:pt x="893" y="1845"/>
                  </a:lnTo>
                  <a:lnTo>
                    <a:pt x="754" y="1686"/>
                  </a:lnTo>
                  <a:cubicBezTo>
                    <a:pt x="556" y="1488"/>
                    <a:pt x="357" y="1290"/>
                    <a:pt x="159" y="1091"/>
                  </a:cubicBezTo>
                  <a:lnTo>
                    <a:pt x="99" y="1032"/>
                  </a:lnTo>
                  <a:lnTo>
                    <a:pt x="80" y="1012"/>
                  </a:lnTo>
                  <a:lnTo>
                    <a:pt x="99" y="992"/>
                  </a:lnTo>
                  <a:lnTo>
                    <a:pt x="159" y="933"/>
                  </a:lnTo>
                  <a:lnTo>
                    <a:pt x="357" y="734"/>
                  </a:lnTo>
                  <a:lnTo>
                    <a:pt x="754" y="318"/>
                  </a:lnTo>
                  <a:lnTo>
                    <a:pt x="934" y="105"/>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2"/>
            <p:cNvSpPr/>
            <p:nvPr/>
          </p:nvSpPr>
          <p:spPr>
            <a:xfrm flipH="1">
              <a:off x="1494275" y="2169892"/>
              <a:ext cx="229778" cy="227367"/>
            </a:xfrm>
            <a:custGeom>
              <a:avLst/>
              <a:gdLst/>
              <a:ahLst/>
              <a:cxnLst/>
              <a:rect l="l" t="t" r="r" b="b"/>
              <a:pathLst>
                <a:path w="1925" h="1905" extrusionOk="0">
                  <a:moveTo>
                    <a:pt x="1000" y="13"/>
                  </a:moveTo>
                  <a:cubicBezTo>
                    <a:pt x="1000" y="13"/>
                    <a:pt x="997" y="15"/>
                    <a:pt x="992" y="21"/>
                  </a:cubicBezTo>
                  <a:lnTo>
                    <a:pt x="893" y="140"/>
                  </a:lnTo>
                  <a:lnTo>
                    <a:pt x="774" y="239"/>
                  </a:lnTo>
                  <a:cubicBezTo>
                    <a:pt x="675" y="338"/>
                    <a:pt x="596" y="417"/>
                    <a:pt x="477" y="536"/>
                  </a:cubicBezTo>
                  <a:cubicBezTo>
                    <a:pt x="358" y="636"/>
                    <a:pt x="219" y="774"/>
                    <a:pt x="100" y="893"/>
                  </a:cubicBezTo>
                  <a:lnTo>
                    <a:pt x="1" y="993"/>
                  </a:lnTo>
                  <a:lnTo>
                    <a:pt x="20" y="1012"/>
                  </a:lnTo>
                  <a:lnTo>
                    <a:pt x="40" y="1052"/>
                  </a:lnTo>
                  <a:lnTo>
                    <a:pt x="100" y="1092"/>
                  </a:lnTo>
                  <a:lnTo>
                    <a:pt x="278" y="1270"/>
                  </a:lnTo>
                  <a:lnTo>
                    <a:pt x="635" y="1627"/>
                  </a:lnTo>
                  <a:lnTo>
                    <a:pt x="794" y="1786"/>
                  </a:lnTo>
                  <a:lnTo>
                    <a:pt x="853" y="1845"/>
                  </a:lnTo>
                  <a:lnTo>
                    <a:pt x="715" y="1687"/>
                  </a:lnTo>
                  <a:cubicBezTo>
                    <a:pt x="516" y="1488"/>
                    <a:pt x="318" y="1290"/>
                    <a:pt x="120" y="1092"/>
                  </a:cubicBezTo>
                  <a:lnTo>
                    <a:pt x="60" y="1032"/>
                  </a:lnTo>
                  <a:lnTo>
                    <a:pt x="40" y="1012"/>
                  </a:lnTo>
                  <a:lnTo>
                    <a:pt x="60" y="1012"/>
                  </a:lnTo>
                  <a:lnTo>
                    <a:pt x="80" y="993"/>
                  </a:lnTo>
                  <a:lnTo>
                    <a:pt x="139" y="933"/>
                  </a:lnTo>
                  <a:lnTo>
                    <a:pt x="338" y="715"/>
                  </a:lnTo>
                  <a:lnTo>
                    <a:pt x="754" y="298"/>
                  </a:lnTo>
                  <a:lnTo>
                    <a:pt x="972" y="60"/>
                  </a:lnTo>
                  <a:cubicBezTo>
                    <a:pt x="987" y="31"/>
                    <a:pt x="1001" y="13"/>
                    <a:pt x="1000" y="13"/>
                  </a:cubicBezTo>
                  <a:close/>
                  <a:moveTo>
                    <a:pt x="873" y="1865"/>
                  </a:moveTo>
                  <a:lnTo>
                    <a:pt x="893" y="1885"/>
                  </a:lnTo>
                  <a:lnTo>
                    <a:pt x="897" y="1881"/>
                  </a:lnTo>
                  <a:lnTo>
                    <a:pt x="873" y="1865"/>
                  </a:lnTo>
                  <a:close/>
                  <a:moveTo>
                    <a:pt x="992" y="1"/>
                  </a:moveTo>
                  <a:lnTo>
                    <a:pt x="1052" y="60"/>
                  </a:lnTo>
                  <a:lnTo>
                    <a:pt x="1151" y="160"/>
                  </a:lnTo>
                  <a:lnTo>
                    <a:pt x="1309" y="338"/>
                  </a:lnTo>
                  <a:cubicBezTo>
                    <a:pt x="1448" y="477"/>
                    <a:pt x="1587" y="596"/>
                    <a:pt x="1726" y="735"/>
                  </a:cubicBezTo>
                  <a:lnTo>
                    <a:pt x="1825" y="834"/>
                  </a:lnTo>
                  <a:lnTo>
                    <a:pt x="1865" y="893"/>
                  </a:lnTo>
                  <a:lnTo>
                    <a:pt x="1845" y="913"/>
                  </a:lnTo>
                  <a:lnTo>
                    <a:pt x="1647" y="1112"/>
                  </a:lnTo>
                  <a:lnTo>
                    <a:pt x="1409" y="1369"/>
                  </a:lnTo>
                  <a:lnTo>
                    <a:pt x="1270" y="1508"/>
                  </a:lnTo>
                  <a:lnTo>
                    <a:pt x="972" y="1806"/>
                  </a:lnTo>
                  <a:lnTo>
                    <a:pt x="897" y="1881"/>
                  </a:lnTo>
                  <a:lnTo>
                    <a:pt x="933" y="1905"/>
                  </a:lnTo>
                  <a:lnTo>
                    <a:pt x="952" y="1885"/>
                  </a:lnTo>
                  <a:lnTo>
                    <a:pt x="1111" y="1726"/>
                  </a:lnTo>
                  <a:cubicBezTo>
                    <a:pt x="1230" y="1627"/>
                    <a:pt x="1329" y="1528"/>
                    <a:pt x="1428" y="1409"/>
                  </a:cubicBezTo>
                  <a:lnTo>
                    <a:pt x="1686" y="1112"/>
                  </a:lnTo>
                  <a:lnTo>
                    <a:pt x="1845" y="973"/>
                  </a:lnTo>
                  <a:lnTo>
                    <a:pt x="1865" y="933"/>
                  </a:lnTo>
                  <a:lnTo>
                    <a:pt x="1904" y="893"/>
                  </a:lnTo>
                  <a:cubicBezTo>
                    <a:pt x="1924" y="893"/>
                    <a:pt x="1904" y="874"/>
                    <a:pt x="1904" y="874"/>
                  </a:cubicBezTo>
                  <a:lnTo>
                    <a:pt x="1825" y="794"/>
                  </a:lnTo>
                  <a:lnTo>
                    <a:pt x="1151" y="140"/>
                  </a:lnTo>
                  <a:lnTo>
                    <a:pt x="1052" y="41"/>
                  </a:lnTo>
                  <a:lnTo>
                    <a:pt x="992"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2"/>
            <p:cNvSpPr/>
            <p:nvPr/>
          </p:nvSpPr>
          <p:spPr>
            <a:xfrm flipH="1">
              <a:off x="1385415" y="2280174"/>
              <a:ext cx="232165" cy="223667"/>
            </a:xfrm>
            <a:custGeom>
              <a:avLst/>
              <a:gdLst/>
              <a:ahLst/>
              <a:cxnLst/>
              <a:rect l="l" t="t" r="r" b="b"/>
              <a:pathLst>
                <a:path w="1945" h="1874" extrusionOk="0">
                  <a:moveTo>
                    <a:pt x="1020" y="1"/>
                  </a:moveTo>
                  <a:cubicBezTo>
                    <a:pt x="1019" y="1"/>
                    <a:pt x="1001" y="15"/>
                    <a:pt x="973" y="29"/>
                  </a:cubicBezTo>
                  <a:lnTo>
                    <a:pt x="955" y="50"/>
                  </a:lnTo>
                  <a:lnTo>
                    <a:pt x="1012" y="9"/>
                  </a:lnTo>
                  <a:cubicBezTo>
                    <a:pt x="1018" y="3"/>
                    <a:pt x="1021" y="1"/>
                    <a:pt x="1020" y="1"/>
                  </a:cubicBezTo>
                  <a:close/>
                  <a:moveTo>
                    <a:pt x="955" y="50"/>
                  </a:moveTo>
                  <a:lnTo>
                    <a:pt x="874" y="108"/>
                  </a:lnTo>
                  <a:cubicBezTo>
                    <a:pt x="854" y="148"/>
                    <a:pt x="794" y="188"/>
                    <a:pt x="774" y="207"/>
                  </a:cubicBezTo>
                  <a:cubicBezTo>
                    <a:pt x="675" y="287"/>
                    <a:pt x="576" y="386"/>
                    <a:pt x="477" y="485"/>
                  </a:cubicBezTo>
                  <a:lnTo>
                    <a:pt x="100" y="842"/>
                  </a:lnTo>
                  <a:lnTo>
                    <a:pt x="1" y="941"/>
                  </a:lnTo>
                  <a:lnTo>
                    <a:pt x="21" y="981"/>
                  </a:lnTo>
                  <a:lnTo>
                    <a:pt x="60" y="1001"/>
                  </a:lnTo>
                  <a:lnTo>
                    <a:pt x="100" y="961"/>
                  </a:lnTo>
                  <a:lnTo>
                    <a:pt x="140" y="921"/>
                  </a:lnTo>
                  <a:lnTo>
                    <a:pt x="358" y="703"/>
                  </a:lnTo>
                  <a:lnTo>
                    <a:pt x="755" y="287"/>
                  </a:lnTo>
                  <a:lnTo>
                    <a:pt x="955" y="50"/>
                  </a:lnTo>
                  <a:close/>
                  <a:moveTo>
                    <a:pt x="60" y="1001"/>
                  </a:moveTo>
                  <a:lnTo>
                    <a:pt x="100" y="1040"/>
                  </a:lnTo>
                  <a:lnTo>
                    <a:pt x="279" y="1219"/>
                  </a:lnTo>
                  <a:lnTo>
                    <a:pt x="540" y="1467"/>
                  </a:lnTo>
                  <a:lnTo>
                    <a:pt x="540" y="1467"/>
                  </a:lnTo>
                  <a:cubicBezTo>
                    <a:pt x="407" y="1327"/>
                    <a:pt x="273" y="1194"/>
                    <a:pt x="140" y="1060"/>
                  </a:cubicBezTo>
                  <a:lnTo>
                    <a:pt x="100" y="1020"/>
                  </a:lnTo>
                  <a:lnTo>
                    <a:pt x="60" y="1001"/>
                  </a:lnTo>
                  <a:close/>
                  <a:moveTo>
                    <a:pt x="540" y="1467"/>
                  </a:moveTo>
                  <a:lnTo>
                    <a:pt x="540" y="1467"/>
                  </a:lnTo>
                  <a:cubicBezTo>
                    <a:pt x="605" y="1534"/>
                    <a:pt x="670" y="1604"/>
                    <a:pt x="735" y="1675"/>
                  </a:cubicBezTo>
                  <a:lnTo>
                    <a:pt x="874" y="1814"/>
                  </a:lnTo>
                  <a:lnTo>
                    <a:pt x="913" y="1853"/>
                  </a:lnTo>
                  <a:lnTo>
                    <a:pt x="917" y="1849"/>
                  </a:lnTo>
                  <a:lnTo>
                    <a:pt x="917" y="1849"/>
                  </a:lnTo>
                  <a:lnTo>
                    <a:pt x="893" y="1814"/>
                  </a:lnTo>
                  <a:lnTo>
                    <a:pt x="814" y="1734"/>
                  </a:lnTo>
                  <a:lnTo>
                    <a:pt x="655" y="1576"/>
                  </a:lnTo>
                  <a:lnTo>
                    <a:pt x="540" y="1467"/>
                  </a:lnTo>
                  <a:close/>
                  <a:moveTo>
                    <a:pt x="1072" y="29"/>
                  </a:moveTo>
                  <a:lnTo>
                    <a:pt x="1171" y="148"/>
                  </a:lnTo>
                  <a:lnTo>
                    <a:pt x="1330" y="307"/>
                  </a:lnTo>
                  <a:cubicBezTo>
                    <a:pt x="1469" y="445"/>
                    <a:pt x="1607" y="584"/>
                    <a:pt x="1746" y="723"/>
                  </a:cubicBezTo>
                  <a:lnTo>
                    <a:pt x="1845" y="822"/>
                  </a:lnTo>
                  <a:lnTo>
                    <a:pt x="1885" y="862"/>
                  </a:lnTo>
                  <a:lnTo>
                    <a:pt x="1865" y="901"/>
                  </a:lnTo>
                  <a:lnTo>
                    <a:pt x="1667" y="1100"/>
                  </a:lnTo>
                  <a:lnTo>
                    <a:pt x="1449" y="1338"/>
                  </a:lnTo>
                  <a:lnTo>
                    <a:pt x="1290" y="1496"/>
                  </a:lnTo>
                  <a:cubicBezTo>
                    <a:pt x="1191" y="1576"/>
                    <a:pt x="1092" y="1695"/>
                    <a:pt x="993" y="1774"/>
                  </a:cubicBezTo>
                  <a:lnTo>
                    <a:pt x="917" y="1849"/>
                  </a:lnTo>
                  <a:lnTo>
                    <a:pt x="917" y="1849"/>
                  </a:lnTo>
                  <a:lnTo>
                    <a:pt x="933" y="1873"/>
                  </a:lnTo>
                  <a:lnTo>
                    <a:pt x="953" y="1853"/>
                  </a:lnTo>
                  <a:lnTo>
                    <a:pt x="1112" y="1695"/>
                  </a:lnTo>
                  <a:lnTo>
                    <a:pt x="1429" y="1377"/>
                  </a:lnTo>
                  <a:lnTo>
                    <a:pt x="1726" y="1080"/>
                  </a:lnTo>
                  <a:lnTo>
                    <a:pt x="1865" y="941"/>
                  </a:lnTo>
                  <a:lnTo>
                    <a:pt x="1905" y="901"/>
                  </a:lnTo>
                  <a:lnTo>
                    <a:pt x="1925" y="882"/>
                  </a:lnTo>
                  <a:cubicBezTo>
                    <a:pt x="1944" y="882"/>
                    <a:pt x="1925" y="862"/>
                    <a:pt x="1925" y="862"/>
                  </a:cubicBezTo>
                  <a:lnTo>
                    <a:pt x="1845" y="782"/>
                  </a:lnTo>
                  <a:lnTo>
                    <a:pt x="1171" y="128"/>
                  </a:lnTo>
                  <a:lnTo>
                    <a:pt x="1072" y="29"/>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2"/>
            <p:cNvSpPr/>
            <p:nvPr/>
          </p:nvSpPr>
          <p:spPr>
            <a:xfrm flipH="1">
              <a:off x="1612684" y="2288290"/>
              <a:ext cx="229658" cy="229754"/>
            </a:xfrm>
            <a:custGeom>
              <a:avLst/>
              <a:gdLst/>
              <a:ahLst/>
              <a:cxnLst/>
              <a:rect l="l" t="t" r="r" b="b"/>
              <a:pathLst>
                <a:path w="1924" h="1925" extrusionOk="0">
                  <a:moveTo>
                    <a:pt x="992" y="40"/>
                  </a:moveTo>
                  <a:lnTo>
                    <a:pt x="952" y="60"/>
                  </a:lnTo>
                  <a:lnTo>
                    <a:pt x="754" y="293"/>
                  </a:lnTo>
                  <a:lnTo>
                    <a:pt x="754" y="293"/>
                  </a:lnTo>
                  <a:cubicBezTo>
                    <a:pt x="761" y="288"/>
                    <a:pt x="767" y="283"/>
                    <a:pt x="773" y="278"/>
                  </a:cubicBezTo>
                  <a:cubicBezTo>
                    <a:pt x="793" y="258"/>
                    <a:pt x="833" y="219"/>
                    <a:pt x="873" y="179"/>
                  </a:cubicBezTo>
                  <a:lnTo>
                    <a:pt x="992" y="40"/>
                  </a:lnTo>
                  <a:close/>
                  <a:moveTo>
                    <a:pt x="754" y="293"/>
                  </a:moveTo>
                  <a:cubicBezTo>
                    <a:pt x="659" y="370"/>
                    <a:pt x="549" y="463"/>
                    <a:pt x="456" y="556"/>
                  </a:cubicBezTo>
                  <a:lnTo>
                    <a:pt x="99" y="913"/>
                  </a:lnTo>
                  <a:lnTo>
                    <a:pt x="0" y="1012"/>
                  </a:lnTo>
                  <a:lnTo>
                    <a:pt x="20" y="1032"/>
                  </a:lnTo>
                  <a:lnTo>
                    <a:pt x="59" y="1071"/>
                  </a:lnTo>
                  <a:lnTo>
                    <a:pt x="99" y="1111"/>
                  </a:lnTo>
                  <a:lnTo>
                    <a:pt x="278" y="1290"/>
                  </a:lnTo>
                  <a:lnTo>
                    <a:pt x="654" y="1647"/>
                  </a:lnTo>
                  <a:lnTo>
                    <a:pt x="813" y="1805"/>
                  </a:lnTo>
                  <a:lnTo>
                    <a:pt x="853" y="1845"/>
                  </a:lnTo>
                  <a:lnTo>
                    <a:pt x="714" y="1706"/>
                  </a:lnTo>
                  <a:cubicBezTo>
                    <a:pt x="516" y="1488"/>
                    <a:pt x="317" y="1290"/>
                    <a:pt x="119" y="1091"/>
                  </a:cubicBezTo>
                  <a:lnTo>
                    <a:pt x="79" y="1052"/>
                  </a:lnTo>
                  <a:lnTo>
                    <a:pt x="40" y="1032"/>
                  </a:lnTo>
                  <a:lnTo>
                    <a:pt x="79" y="992"/>
                  </a:lnTo>
                  <a:lnTo>
                    <a:pt x="119" y="952"/>
                  </a:lnTo>
                  <a:lnTo>
                    <a:pt x="337" y="734"/>
                  </a:lnTo>
                  <a:lnTo>
                    <a:pt x="734" y="318"/>
                  </a:lnTo>
                  <a:lnTo>
                    <a:pt x="754" y="293"/>
                  </a:lnTo>
                  <a:close/>
                  <a:moveTo>
                    <a:pt x="992" y="1"/>
                  </a:moveTo>
                  <a:lnTo>
                    <a:pt x="1051" y="60"/>
                  </a:lnTo>
                  <a:lnTo>
                    <a:pt x="1150" y="179"/>
                  </a:lnTo>
                  <a:lnTo>
                    <a:pt x="1309" y="338"/>
                  </a:lnTo>
                  <a:lnTo>
                    <a:pt x="1725" y="754"/>
                  </a:lnTo>
                  <a:lnTo>
                    <a:pt x="1824" y="853"/>
                  </a:lnTo>
                  <a:lnTo>
                    <a:pt x="1864" y="893"/>
                  </a:lnTo>
                  <a:lnTo>
                    <a:pt x="1844" y="913"/>
                  </a:lnTo>
                  <a:lnTo>
                    <a:pt x="1646" y="1131"/>
                  </a:lnTo>
                  <a:lnTo>
                    <a:pt x="1428" y="1369"/>
                  </a:lnTo>
                  <a:lnTo>
                    <a:pt x="1269" y="1528"/>
                  </a:lnTo>
                  <a:cubicBezTo>
                    <a:pt x="1170" y="1627"/>
                    <a:pt x="1071" y="1726"/>
                    <a:pt x="972" y="1825"/>
                  </a:cubicBezTo>
                  <a:lnTo>
                    <a:pt x="892" y="1885"/>
                  </a:lnTo>
                  <a:lnTo>
                    <a:pt x="932" y="1924"/>
                  </a:lnTo>
                  <a:lnTo>
                    <a:pt x="952" y="1904"/>
                  </a:lnTo>
                  <a:lnTo>
                    <a:pt x="1091" y="1746"/>
                  </a:lnTo>
                  <a:cubicBezTo>
                    <a:pt x="1210" y="1647"/>
                    <a:pt x="1309" y="1547"/>
                    <a:pt x="1408" y="1428"/>
                  </a:cubicBezTo>
                  <a:lnTo>
                    <a:pt x="1686" y="1111"/>
                  </a:lnTo>
                  <a:lnTo>
                    <a:pt x="1844" y="972"/>
                  </a:lnTo>
                  <a:lnTo>
                    <a:pt x="1884" y="933"/>
                  </a:lnTo>
                  <a:lnTo>
                    <a:pt x="1904" y="913"/>
                  </a:lnTo>
                  <a:cubicBezTo>
                    <a:pt x="1924" y="913"/>
                    <a:pt x="1904" y="893"/>
                    <a:pt x="1904" y="893"/>
                  </a:cubicBezTo>
                  <a:lnTo>
                    <a:pt x="1824" y="814"/>
                  </a:lnTo>
                  <a:cubicBezTo>
                    <a:pt x="1606" y="595"/>
                    <a:pt x="1368" y="377"/>
                    <a:pt x="1150" y="159"/>
                  </a:cubicBezTo>
                  <a:lnTo>
                    <a:pt x="1051" y="40"/>
                  </a:lnTo>
                  <a:lnTo>
                    <a:pt x="992"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2"/>
            <p:cNvSpPr/>
            <p:nvPr/>
          </p:nvSpPr>
          <p:spPr>
            <a:xfrm flipH="1">
              <a:off x="1506092" y="2397139"/>
              <a:ext cx="232165" cy="224979"/>
            </a:xfrm>
            <a:custGeom>
              <a:avLst/>
              <a:gdLst/>
              <a:ahLst/>
              <a:cxnLst/>
              <a:rect l="l" t="t" r="r" b="b"/>
              <a:pathLst>
                <a:path w="1945" h="1885" extrusionOk="0">
                  <a:moveTo>
                    <a:pt x="1012" y="21"/>
                  </a:moveTo>
                  <a:lnTo>
                    <a:pt x="873" y="140"/>
                  </a:lnTo>
                  <a:cubicBezTo>
                    <a:pt x="834" y="159"/>
                    <a:pt x="794" y="219"/>
                    <a:pt x="774" y="239"/>
                  </a:cubicBezTo>
                  <a:cubicBezTo>
                    <a:pt x="675" y="318"/>
                    <a:pt x="576" y="397"/>
                    <a:pt x="457" y="516"/>
                  </a:cubicBezTo>
                  <a:cubicBezTo>
                    <a:pt x="338" y="635"/>
                    <a:pt x="219" y="754"/>
                    <a:pt x="100" y="873"/>
                  </a:cubicBezTo>
                  <a:lnTo>
                    <a:pt x="1" y="973"/>
                  </a:lnTo>
                  <a:lnTo>
                    <a:pt x="20" y="992"/>
                  </a:lnTo>
                  <a:lnTo>
                    <a:pt x="40" y="1032"/>
                  </a:lnTo>
                  <a:lnTo>
                    <a:pt x="100" y="1072"/>
                  </a:lnTo>
                  <a:lnTo>
                    <a:pt x="278" y="1250"/>
                  </a:lnTo>
                  <a:lnTo>
                    <a:pt x="635" y="1607"/>
                  </a:lnTo>
                  <a:lnTo>
                    <a:pt x="769" y="1726"/>
                  </a:lnTo>
                  <a:lnTo>
                    <a:pt x="734" y="1686"/>
                  </a:lnTo>
                  <a:lnTo>
                    <a:pt x="139" y="1091"/>
                  </a:lnTo>
                  <a:lnTo>
                    <a:pt x="100" y="1052"/>
                  </a:lnTo>
                  <a:lnTo>
                    <a:pt x="60" y="1012"/>
                  </a:lnTo>
                  <a:lnTo>
                    <a:pt x="80" y="1012"/>
                  </a:lnTo>
                  <a:lnTo>
                    <a:pt x="100" y="992"/>
                  </a:lnTo>
                  <a:lnTo>
                    <a:pt x="159" y="933"/>
                  </a:lnTo>
                  <a:lnTo>
                    <a:pt x="358" y="735"/>
                  </a:lnTo>
                  <a:lnTo>
                    <a:pt x="774" y="298"/>
                  </a:lnTo>
                  <a:lnTo>
                    <a:pt x="992" y="60"/>
                  </a:lnTo>
                  <a:lnTo>
                    <a:pt x="1012" y="21"/>
                  </a:lnTo>
                  <a:close/>
                  <a:moveTo>
                    <a:pt x="769" y="1726"/>
                  </a:moveTo>
                  <a:lnTo>
                    <a:pt x="873" y="1845"/>
                  </a:lnTo>
                  <a:lnTo>
                    <a:pt x="913" y="1885"/>
                  </a:lnTo>
                  <a:lnTo>
                    <a:pt x="923" y="1875"/>
                  </a:lnTo>
                  <a:lnTo>
                    <a:pt x="923" y="1875"/>
                  </a:lnTo>
                  <a:lnTo>
                    <a:pt x="893" y="1845"/>
                  </a:lnTo>
                  <a:lnTo>
                    <a:pt x="814" y="1766"/>
                  </a:lnTo>
                  <a:lnTo>
                    <a:pt x="769" y="1726"/>
                  </a:lnTo>
                  <a:close/>
                  <a:moveTo>
                    <a:pt x="1012" y="1"/>
                  </a:moveTo>
                  <a:lnTo>
                    <a:pt x="1071" y="60"/>
                  </a:lnTo>
                  <a:lnTo>
                    <a:pt x="1171" y="179"/>
                  </a:lnTo>
                  <a:lnTo>
                    <a:pt x="1329" y="338"/>
                  </a:lnTo>
                  <a:cubicBezTo>
                    <a:pt x="1468" y="477"/>
                    <a:pt x="1607" y="616"/>
                    <a:pt x="1746" y="735"/>
                  </a:cubicBezTo>
                  <a:lnTo>
                    <a:pt x="1845" y="854"/>
                  </a:lnTo>
                  <a:lnTo>
                    <a:pt x="1885" y="893"/>
                  </a:lnTo>
                  <a:lnTo>
                    <a:pt x="1865" y="913"/>
                  </a:lnTo>
                  <a:lnTo>
                    <a:pt x="1666" y="1131"/>
                  </a:lnTo>
                  <a:lnTo>
                    <a:pt x="1428" y="1369"/>
                  </a:lnTo>
                  <a:cubicBezTo>
                    <a:pt x="1389" y="1429"/>
                    <a:pt x="1349" y="1468"/>
                    <a:pt x="1290" y="1508"/>
                  </a:cubicBezTo>
                  <a:lnTo>
                    <a:pt x="992" y="1805"/>
                  </a:lnTo>
                  <a:lnTo>
                    <a:pt x="923" y="1875"/>
                  </a:lnTo>
                  <a:lnTo>
                    <a:pt x="923" y="1875"/>
                  </a:lnTo>
                  <a:lnTo>
                    <a:pt x="933" y="1885"/>
                  </a:lnTo>
                  <a:lnTo>
                    <a:pt x="952" y="1865"/>
                  </a:lnTo>
                  <a:lnTo>
                    <a:pt x="1111" y="1706"/>
                  </a:lnTo>
                  <a:cubicBezTo>
                    <a:pt x="1210" y="1607"/>
                    <a:pt x="1309" y="1508"/>
                    <a:pt x="1428" y="1389"/>
                  </a:cubicBezTo>
                  <a:lnTo>
                    <a:pt x="1706" y="1111"/>
                  </a:lnTo>
                  <a:lnTo>
                    <a:pt x="1865" y="973"/>
                  </a:lnTo>
                  <a:lnTo>
                    <a:pt x="1885" y="933"/>
                  </a:lnTo>
                  <a:lnTo>
                    <a:pt x="1924" y="913"/>
                  </a:lnTo>
                  <a:cubicBezTo>
                    <a:pt x="1944" y="893"/>
                    <a:pt x="1924" y="873"/>
                    <a:pt x="1924" y="873"/>
                  </a:cubicBezTo>
                  <a:lnTo>
                    <a:pt x="1845" y="814"/>
                  </a:lnTo>
                  <a:lnTo>
                    <a:pt x="1171" y="140"/>
                  </a:lnTo>
                  <a:lnTo>
                    <a:pt x="1071" y="40"/>
                  </a:lnTo>
                  <a:lnTo>
                    <a:pt x="1012"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2"/>
            <p:cNvSpPr/>
            <p:nvPr/>
          </p:nvSpPr>
          <p:spPr>
            <a:xfrm flipH="1">
              <a:off x="1733360" y="2408955"/>
              <a:ext cx="229778" cy="229754"/>
            </a:xfrm>
            <a:custGeom>
              <a:avLst/>
              <a:gdLst/>
              <a:ahLst/>
              <a:cxnLst/>
              <a:rect l="l" t="t" r="r" b="b"/>
              <a:pathLst>
                <a:path w="1925" h="1925" extrusionOk="0">
                  <a:moveTo>
                    <a:pt x="992" y="1"/>
                  </a:moveTo>
                  <a:lnTo>
                    <a:pt x="1000" y="13"/>
                  </a:lnTo>
                  <a:lnTo>
                    <a:pt x="1000" y="13"/>
                  </a:lnTo>
                  <a:cubicBezTo>
                    <a:pt x="1000" y="13"/>
                    <a:pt x="1000" y="13"/>
                    <a:pt x="1000" y="13"/>
                  </a:cubicBezTo>
                  <a:lnTo>
                    <a:pt x="1000" y="13"/>
                  </a:lnTo>
                  <a:cubicBezTo>
                    <a:pt x="1000" y="13"/>
                    <a:pt x="1000" y="13"/>
                    <a:pt x="1000" y="13"/>
                  </a:cubicBezTo>
                  <a:lnTo>
                    <a:pt x="1000" y="13"/>
                  </a:lnTo>
                  <a:lnTo>
                    <a:pt x="1000" y="13"/>
                  </a:lnTo>
                  <a:lnTo>
                    <a:pt x="1000" y="13"/>
                  </a:lnTo>
                  <a:cubicBezTo>
                    <a:pt x="1000" y="13"/>
                    <a:pt x="997" y="16"/>
                    <a:pt x="992" y="21"/>
                  </a:cubicBezTo>
                  <a:lnTo>
                    <a:pt x="873" y="160"/>
                  </a:lnTo>
                  <a:lnTo>
                    <a:pt x="774" y="259"/>
                  </a:lnTo>
                  <a:cubicBezTo>
                    <a:pt x="675" y="358"/>
                    <a:pt x="556" y="457"/>
                    <a:pt x="457" y="556"/>
                  </a:cubicBezTo>
                  <a:lnTo>
                    <a:pt x="100" y="913"/>
                  </a:lnTo>
                  <a:lnTo>
                    <a:pt x="1" y="1012"/>
                  </a:lnTo>
                  <a:lnTo>
                    <a:pt x="20" y="1032"/>
                  </a:lnTo>
                  <a:lnTo>
                    <a:pt x="60" y="1052"/>
                  </a:lnTo>
                  <a:lnTo>
                    <a:pt x="40" y="1032"/>
                  </a:lnTo>
                  <a:lnTo>
                    <a:pt x="60" y="1012"/>
                  </a:lnTo>
                  <a:lnTo>
                    <a:pt x="80" y="992"/>
                  </a:lnTo>
                  <a:lnTo>
                    <a:pt x="139" y="933"/>
                  </a:lnTo>
                  <a:lnTo>
                    <a:pt x="338" y="735"/>
                  </a:lnTo>
                  <a:lnTo>
                    <a:pt x="754" y="298"/>
                  </a:lnTo>
                  <a:lnTo>
                    <a:pt x="972" y="60"/>
                  </a:lnTo>
                  <a:cubicBezTo>
                    <a:pt x="986" y="33"/>
                    <a:pt x="1000" y="15"/>
                    <a:pt x="1000" y="13"/>
                  </a:cubicBezTo>
                  <a:lnTo>
                    <a:pt x="1000" y="13"/>
                  </a:lnTo>
                  <a:lnTo>
                    <a:pt x="1032" y="60"/>
                  </a:lnTo>
                  <a:cubicBezTo>
                    <a:pt x="1047" y="68"/>
                    <a:pt x="1061" y="78"/>
                    <a:pt x="1076" y="90"/>
                  </a:cubicBezTo>
                  <a:lnTo>
                    <a:pt x="1076" y="90"/>
                  </a:lnTo>
                  <a:lnTo>
                    <a:pt x="1052" y="60"/>
                  </a:lnTo>
                  <a:cubicBezTo>
                    <a:pt x="1032" y="41"/>
                    <a:pt x="1012" y="21"/>
                    <a:pt x="992" y="1"/>
                  </a:cubicBezTo>
                  <a:close/>
                  <a:moveTo>
                    <a:pt x="60" y="1052"/>
                  </a:moveTo>
                  <a:lnTo>
                    <a:pt x="100" y="1111"/>
                  </a:lnTo>
                  <a:lnTo>
                    <a:pt x="278" y="1290"/>
                  </a:lnTo>
                  <a:lnTo>
                    <a:pt x="635" y="1647"/>
                  </a:lnTo>
                  <a:cubicBezTo>
                    <a:pt x="695" y="1687"/>
                    <a:pt x="754" y="1746"/>
                    <a:pt x="814" y="1806"/>
                  </a:cubicBezTo>
                  <a:lnTo>
                    <a:pt x="814" y="1806"/>
                  </a:lnTo>
                  <a:lnTo>
                    <a:pt x="715" y="1706"/>
                  </a:lnTo>
                  <a:cubicBezTo>
                    <a:pt x="516" y="1508"/>
                    <a:pt x="318" y="1310"/>
                    <a:pt x="120" y="1111"/>
                  </a:cubicBezTo>
                  <a:lnTo>
                    <a:pt x="60" y="1052"/>
                  </a:lnTo>
                  <a:close/>
                  <a:moveTo>
                    <a:pt x="1076" y="90"/>
                  </a:moveTo>
                  <a:lnTo>
                    <a:pt x="1151" y="179"/>
                  </a:lnTo>
                  <a:lnTo>
                    <a:pt x="1309" y="338"/>
                  </a:lnTo>
                  <a:cubicBezTo>
                    <a:pt x="1448" y="477"/>
                    <a:pt x="1587" y="616"/>
                    <a:pt x="1706" y="755"/>
                  </a:cubicBezTo>
                  <a:lnTo>
                    <a:pt x="1825" y="854"/>
                  </a:lnTo>
                  <a:lnTo>
                    <a:pt x="1865" y="893"/>
                  </a:lnTo>
                  <a:lnTo>
                    <a:pt x="1845" y="933"/>
                  </a:lnTo>
                  <a:lnTo>
                    <a:pt x="1647" y="1131"/>
                  </a:lnTo>
                  <a:lnTo>
                    <a:pt x="1409" y="1369"/>
                  </a:lnTo>
                  <a:lnTo>
                    <a:pt x="1270" y="1528"/>
                  </a:lnTo>
                  <a:lnTo>
                    <a:pt x="972" y="1825"/>
                  </a:lnTo>
                  <a:lnTo>
                    <a:pt x="893" y="1885"/>
                  </a:lnTo>
                  <a:lnTo>
                    <a:pt x="933" y="1925"/>
                  </a:lnTo>
                  <a:lnTo>
                    <a:pt x="933" y="1905"/>
                  </a:lnTo>
                  <a:lnTo>
                    <a:pt x="953" y="1885"/>
                  </a:lnTo>
                  <a:lnTo>
                    <a:pt x="1111" y="1726"/>
                  </a:lnTo>
                  <a:lnTo>
                    <a:pt x="1428" y="1409"/>
                  </a:lnTo>
                  <a:lnTo>
                    <a:pt x="1686" y="1111"/>
                  </a:lnTo>
                  <a:lnTo>
                    <a:pt x="1825" y="973"/>
                  </a:lnTo>
                  <a:lnTo>
                    <a:pt x="1865" y="933"/>
                  </a:lnTo>
                  <a:lnTo>
                    <a:pt x="1885" y="913"/>
                  </a:lnTo>
                  <a:cubicBezTo>
                    <a:pt x="1924" y="913"/>
                    <a:pt x="1885" y="893"/>
                    <a:pt x="1885" y="893"/>
                  </a:cubicBezTo>
                  <a:lnTo>
                    <a:pt x="1825" y="814"/>
                  </a:lnTo>
                  <a:lnTo>
                    <a:pt x="1151" y="160"/>
                  </a:lnTo>
                  <a:cubicBezTo>
                    <a:pt x="1126" y="135"/>
                    <a:pt x="1101" y="110"/>
                    <a:pt x="1076" y="90"/>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2"/>
            <p:cNvSpPr/>
            <p:nvPr/>
          </p:nvSpPr>
          <p:spPr>
            <a:xfrm flipH="1">
              <a:off x="1624501" y="2517924"/>
              <a:ext cx="234433" cy="222592"/>
            </a:xfrm>
            <a:custGeom>
              <a:avLst/>
              <a:gdLst/>
              <a:ahLst/>
              <a:cxnLst/>
              <a:rect l="l" t="t" r="r" b="b"/>
              <a:pathLst>
                <a:path w="1964" h="1865" extrusionOk="0">
                  <a:moveTo>
                    <a:pt x="1031" y="0"/>
                  </a:moveTo>
                  <a:lnTo>
                    <a:pt x="893" y="119"/>
                  </a:lnTo>
                  <a:lnTo>
                    <a:pt x="793" y="218"/>
                  </a:lnTo>
                  <a:cubicBezTo>
                    <a:pt x="694" y="298"/>
                    <a:pt x="575" y="397"/>
                    <a:pt x="476" y="496"/>
                  </a:cubicBezTo>
                  <a:lnTo>
                    <a:pt x="119" y="853"/>
                  </a:lnTo>
                  <a:lnTo>
                    <a:pt x="20" y="952"/>
                  </a:lnTo>
                  <a:lnTo>
                    <a:pt x="0" y="952"/>
                  </a:lnTo>
                  <a:lnTo>
                    <a:pt x="20" y="992"/>
                  </a:lnTo>
                  <a:lnTo>
                    <a:pt x="60" y="1012"/>
                  </a:lnTo>
                  <a:lnTo>
                    <a:pt x="99" y="1051"/>
                  </a:lnTo>
                  <a:lnTo>
                    <a:pt x="278" y="1230"/>
                  </a:lnTo>
                  <a:lnTo>
                    <a:pt x="655" y="1587"/>
                  </a:lnTo>
                  <a:lnTo>
                    <a:pt x="813" y="1745"/>
                  </a:lnTo>
                  <a:lnTo>
                    <a:pt x="893" y="1825"/>
                  </a:lnTo>
                  <a:lnTo>
                    <a:pt x="754" y="1666"/>
                  </a:lnTo>
                  <a:cubicBezTo>
                    <a:pt x="555" y="1468"/>
                    <a:pt x="357" y="1269"/>
                    <a:pt x="159" y="1071"/>
                  </a:cubicBezTo>
                  <a:lnTo>
                    <a:pt x="99" y="1012"/>
                  </a:lnTo>
                  <a:lnTo>
                    <a:pt x="80" y="992"/>
                  </a:lnTo>
                  <a:lnTo>
                    <a:pt x="119" y="972"/>
                  </a:lnTo>
                  <a:lnTo>
                    <a:pt x="159" y="912"/>
                  </a:lnTo>
                  <a:lnTo>
                    <a:pt x="377" y="714"/>
                  </a:lnTo>
                  <a:lnTo>
                    <a:pt x="774" y="278"/>
                  </a:lnTo>
                  <a:lnTo>
                    <a:pt x="992" y="40"/>
                  </a:lnTo>
                  <a:cubicBezTo>
                    <a:pt x="1010" y="22"/>
                    <a:pt x="1023" y="8"/>
                    <a:pt x="1031" y="0"/>
                  </a:cubicBezTo>
                  <a:close/>
                  <a:moveTo>
                    <a:pt x="1071" y="20"/>
                  </a:moveTo>
                  <a:lnTo>
                    <a:pt x="1091" y="40"/>
                  </a:lnTo>
                  <a:lnTo>
                    <a:pt x="1190" y="159"/>
                  </a:lnTo>
                  <a:lnTo>
                    <a:pt x="1349" y="317"/>
                  </a:lnTo>
                  <a:cubicBezTo>
                    <a:pt x="1488" y="456"/>
                    <a:pt x="1626" y="595"/>
                    <a:pt x="1745" y="734"/>
                  </a:cubicBezTo>
                  <a:lnTo>
                    <a:pt x="1864" y="833"/>
                  </a:lnTo>
                  <a:lnTo>
                    <a:pt x="1904" y="873"/>
                  </a:lnTo>
                  <a:lnTo>
                    <a:pt x="1884" y="893"/>
                  </a:lnTo>
                  <a:lnTo>
                    <a:pt x="1686" y="1111"/>
                  </a:lnTo>
                  <a:lnTo>
                    <a:pt x="1448" y="1349"/>
                  </a:lnTo>
                  <a:lnTo>
                    <a:pt x="1309" y="1488"/>
                  </a:lnTo>
                  <a:lnTo>
                    <a:pt x="1012" y="1785"/>
                  </a:lnTo>
                  <a:lnTo>
                    <a:pt x="932" y="1864"/>
                  </a:lnTo>
                  <a:lnTo>
                    <a:pt x="952" y="1864"/>
                  </a:lnTo>
                  <a:lnTo>
                    <a:pt x="972" y="1844"/>
                  </a:lnTo>
                  <a:lnTo>
                    <a:pt x="1131" y="1686"/>
                  </a:lnTo>
                  <a:lnTo>
                    <a:pt x="1428" y="1369"/>
                  </a:lnTo>
                  <a:lnTo>
                    <a:pt x="1726" y="1091"/>
                  </a:lnTo>
                  <a:lnTo>
                    <a:pt x="1864" y="952"/>
                  </a:lnTo>
                  <a:lnTo>
                    <a:pt x="1904" y="912"/>
                  </a:lnTo>
                  <a:lnTo>
                    <a:pt x="1924" y="893"/>
                  </a:lnTo>
                  <a:cubicBezTo>
                    <a:pt x="1963" y="873"/>
                    <a:pt x="1924" y="853"/>
                    <a:pt x="1924" y="853"/>
                  </a:cubicBezTo>
                  <a:lnTo>
                    <a:pt x="1864" y="793"/>
                  </a:lnTo>
                  <a:lnTo>
                    <a:pt x="1190" y="119"/>
                  </a:lnTo>
                  <a:lnTo>
                    <a:pt x="1071" y="20"/>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2"/>
            <p:cNvSpPr/>
            <p:nvPr/>
          </p:nvSpPr>
          <p:spPr>
            <a:xfrm flipH="1">
              <a:off x="1960629" y="2420890"/>
              <a:ext cx="232165" cy="227247"/>
            </a:xfrm>
            <a:custGeom>
              <a:avLst/>
              <a:gdLst/>
              <a:ahLst/>
              <a:cxnLst/>
              <a:rect l="l" t="t" r="r" b="b"/>
              <a:pathLst>
                <a:path w="1945" h="1904" extrusionOk="0">
                  <a:moveTo>
                    <a:pt x="1012" y="0"/>
                  </a:moveTo>
                  <a:lnTo>
                    <a:pt x="1020" y="12"/>
                  </a:lnTo>
                  <a:lnTo>
                    <a:pt x="1020" y="12"/>
                  </a:lnTo>
                  <a:cubicBezTo>
                    <a:pt x="1020" y="12"/>
                    <a:pt x="1020" y="12"/>
                    <a:pt x="1021" y="12"/>
                  </a:cubicBezTo>
                  <a:lnTo>
                    <a:pt x="1021" y="12"/>
                  </a:lnTo>
                  <a:cubicBezTo>
                    <a:pt x="1021" y="12"/>
                    <a:pt x="1021" y="12"/>
                    <a:pt x="1021" y="12"/>
                  </a:cubicBezTo>
                  <a:lnTo>
                    <a:pt x="1021" y="12"/>
                  </a:lnTo>
                  <a:lnTo>
                    <a:pt x="1020" y="12"/>
                  </a:lnTo>
                  <a:lnTo>
                    <a:pt x="1020" y="12"/>
                  </a:lnTo>
                  <a:cubicBezTo>
                    <a:pt x="1020" y="12"/>
                    <a:pt x="1017" y="15"/>
                    <a:pt x="1012" y="20"/>
                  </a:cubicBezTo>
                  <a:lnTo>
                    <a:pt x="874" y="139"/>
                  </a:lnTo>
                  <a:cubicBezTo>
                    <a:pt x="834" y="179"/>
                    <a:pt x="794" y="218"/>
                    <a:pt x="755" y="238"/>
                  </a:cubicBezTo>
                  <a:cubicBezTo>
                    <a:pt x="655" y="317"/>
                    <a:pt x="576" y="417"/>
                    <a:pt x="457" y="536"/>
                  </a:cubicBezTo>
                  <a:cubicBezTo>
                    <a:pt x="338" y="635"/>
                    <a:pt x="219" y="774"/>
                    <a:pt x="100" y="892"/>
                  </a:cubicBezTo>
                  <a:lnTo>
                    <a:pt x="1" y="992"/>
                  </a:lnTo>
                  <a:lnTo>
                    <a:pt x="21" y="1011"/>
                  </a:lnTo>
                  <a:lnTo>
                    <a:pt x="41" y="1031"/>
                  </a:lnTo>
                  <a:lnTo>
                    <a:pt x="100" y="1071"/>
                  </a:lnTo>
                  <a:lnTo>
                    <a:pt x="140" y="1111"/>
                  </a:lnTo>
                  <a:lnTo>
                    <a:pt x="140" y="1111"/>
                  </a:lnTo>
                  <a:lnTo>
                    <a:pt x="80" y="1051"/>
                  </a:lnTo>
                  <a:lnTo>
                    <a:pt x="60" y="1031"/>
                  </a:lnTo>
                  <a:lnTo>
                    <a:pt x="80" y="1011"/>
                  </a:lnTo>
                  <a:lnTo>
                    <a:pt x="100" y="992"/>
                  </a:lnTo>
                  <a:lnTo>
                    <a:pt x="160" y="932"/>
                  </a:lnTo>
                  <a:lnTo>
                    <a:pt x="358" y="734"/>
                  </a:lnTo>
                  <a:lnTo>
                    <a:pt x="774" y="298"/>
                  </a:lnTo>
                  <a:lnTo>
                    <a:pt x="993" y="60"/>
                  </a:lnTo>
                  <a:cubicBezTo>
                    <a:pt x="1006" y="32"/>
                    <a:pt x="1020" y="14"/>
                    <a:pt x="1021" y="12"/>
                  </a:cubicBezTo>
                  <a:lnTo>
                    <a:pt x="1021" y="12"/>
                  </a:lnTo>
                  <a:lnTo>
                    <a:pt x="1052" y="60"/>
                  </a:lnTo>
                  <a:lnTo>
                    <a:pt x="1117" y="114"/>
                  </a:lnTo>
                  <a:lnTo>
                    <a:pt x="1072" y="60"/>
                  </a:lnTo>
                  <a:lnTo>
                    <a:pt x="1012" y="0"/>
                  </a:lnTo>
                  <a:close/>
                  <a:moveTo>
                    <a:pt x="1117" y="114"/>
                  </a:moveTo>
                  <a:lnTo>
                    <a:pt x="1171" y="179"/>
                  </a:lnTo>
                  <a:lnTo>
                    <a:pt x="1330" y="337"/>
                  </a:lnTo>
                  <a:lnTo>
                    <a:pt x="1726" y="754"/>
                  </a:lnTo>
                  <a:lnTo>
                    <a:pt x="1845" y="853"/>
                  </a:lnTo>
                  <a:lnTo>
                    <a:pt x="1885" y="912"/>
                  </a:lnTo>
                  <a:lnTo>
                    <a:pt x="1865" y="932"/>
                  </a:lnTo>
                  <a:lnTo>
                    <a:pt x="1667" y="1130"/>
                  </a:lnTo>
                  <a:lnTo>
                    <a:pt x="1429" y="1388"/>
                  </a:lnTo>
                  <a:lnTo>
                    <a:pt x="1429" y="1388"/>
                  </a:lnTo>
                  <a:lnTo>
                    <a:pt x="1706" y="1111"/>
                  </a:lnTo>
                  <a:lnTo>
                    <a:pt x="1845" y="972"/>
                  </a:lnTo>
                  <a:lnTo>
                    <a:pt x="1885" y="932"/>
                  </a:lnTo>
                  <a:lnTo>
                    <a:pt x="1905" y="912"/>
                  </a:lnTo>
                  <a:cubicBezTo>
                    <a:pt x="1944" y="912"/>
                    <a:pt x="1905" y="892"/>
                    <a:pt x="1905" y="892"/>
                  </a:cubicBezTo>
                  <a:lnTo>
                    <a:pt x="1845" y="813"/>
                  </a:lnTo>
                  <a:lnTo>
                    <a:pt x="1171" y="159"/>
                  </a:lnTo>
                  <a:lnTo>
                    <a:pt x="1117" y="114"/>
                  </a:lnTo>
                  <a:close/>
                  <a:moveTo>
                    <a:pt x="1429" y="1388"/>
                  </a:moveTo>
                  <a:lnTo>
                    <a:pt x="1409" y="1408"/>
                  </a:lnTo>
                  <a:lnTo>
                    <a:pt x="1409" y="1408"/>
                  </a:lnTo>
                  <a:lnTo>
                    <a:pt x="1429" y="1388"/>
                  </a:lnTo>
                  <a:lnTo>
                    <a:pt x="1429" y="1388"/>
                  </a:lnTo>
                  <a:close/>
                  <a:moveTo>
                    <a:pt x="735" y="1706"/>
                  </a:moveTo>
                  <a:lnTo>
                    <a:pt x="874" y="1864"/>
                  </a:lnTo>
                  <a:lnTo>
                    <a:pt x="913" y="1884"/>
                  </a:lnTo>
                  <a:lnTo>
                    <a:pt x="913" y="1884"/>
                  </a:lnTo>
                  <a:lnTo>
                    <a:pt x="874" y="1844"/>
                  </a:lnTo>
                  <a:lnTo>
                    <a:pt x="794" y="1765"/>
                  </a:lnTo>
                  <a:lnTo>
                    <a:pt x="735" y="1706"/>
                  </a:lnTo>
                  <a:close/>
                  <a:moveTo>
                    <a:pt x="1407" y="1410"/>
                  </a:moveTo>
                  <a:lnTo>
                    <a:pt x="1290" y="1527"/>
                  </a:lnTo>
                  <a:lnTo>
                    <a:pt x="993" y="1825"/>
                  </a:lnTo>
                  <a:lnTo>
                    <a:pt x="913" y="1884"/>
                  </a:lnTo>
                  <a:lnTo>
                    <a:pt x="913" y="1884"/>
                  </a:lnTo>
                  <a:lnTo>
                    <a:pt x="913" y="1884"/>
                  </a:lnTo>
                  <a:lnTo>
                    <a:pt x="933" y="1904"/>
                  </a:lnTo>
                  <a:lnTo>
                    <a:pt x="953" y="1884"/>
                  </a:lnTo>
                  <a:lnTo>
                    <a:pt x="1112" y="1725"/>
                  </a:lnTo>
                  <a:cubicBezTo>
                    <a:pt x="1210" y="1607"/>
                    <a:pt x="1308" y="1509"/>
                    <a:pt x="1407" y="1410"/>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2"/>
            <p:cNvSpPr/>
            <p:nvPr/>
          </p:nvSpPr>
          <p:spPr>
            <a:xfrm flipH="1">
              <a:off x="1854156" y="2529739"/>
              <a:ext cx="232046" cy="224979"/>
            </a:xfrm>
            <a:custGeom>
              <a:avLst/>
              <a:gdLst/>
              <a:ahLst/>
              <a:cxnLst/>
              <a:rect l="l" t="t" r="r" b="b"/>
              <a:pathLst>
                <a:path w="1944" h="1885" extrusionOk="0">
                  <a:moveTo>
                    <a:pt x="1039" y="12"/>
                  </a:moveTo>
                  <a:cubicBezTo>
                    <a:pt x="1039" y="12"/>
                    <a:pt x="1039" y="12"/>
                    <a:pt x="1039" y="12"/>
                  </a:cubicBezTo>
                  <a:lnTo>
                    <a:pt x="1039" y="12"/>
                  </a:lnTo>
                  <a:lnTo>
                    <a:pt x="1039" y="12"/>
                  </a:lnTo>
                  <a:close/>
                  <a:moveTo>
                    <a:pt x="974" y="61"/>
                  </a:moveTo>
                  <a:lnTo>
                    <a:pt x="893" y="119"/>
                  </a:lnTo>
                  <a:lnTo>
                    <a:pt x="774" y="238"/>
                  </a:lnTo>
                  <a:cubicBezTo>
                    <a:pt x="675" y="318"/>
                    <a:pt x="575" y="397"/>
                    <a:pt x="476" y="516"/>
                  </a:cubicBezTo>
                  <a:cubicBezTo>
                    <a:pt x="357" y="635"/>
                    <a:pt x="219" y="754"/>
                    <a:pt x="100" y="873"/>
                  </a:cubicBezTo>
                  <a:lnTo>
                    <a:pt x="0" y="972"/>
                  </a:lnTo>
                  <a:lnTo>
                    <a:pt x="20" y="992"/>
                  </a:lnTo>
                  <a:lnTo>
                    <a:pt x="40" y="1032"/>
                  </a:lnTo>
                  <a:lnTo>
                    <a:pt x="100" y="1071"/>
                  </a:lnTo>
                  <a:lnTo>
                    <a:pt x="278" y="1250"/>
                  </a:lnTo>
                  <a:lnTo>
                    <a:pt x="635" y="1607"/>
                  </a:lnTo>
                  <a:lnTo>
                    <a:pt x="794" y="1765"/>
                  </a:lnTo>
                  <a:lnTo>
                    <a:pt x="873" y="1845"/>
                  </a:lnTo>
                  <a:lnTo>
                    <a:pt x="903" y="1864"/>
                  </a:lnTo>
                  <a:lnTo>
                    <a:pt x="893" y="1845"/>
                  </a:lnTo>
                  <a:lnTo>
                    <a:pt x="734" y="1686"/>
                  </a:lnTo>
                  <a:cubicBezTo>
                    <a:pt x="536" y="1488"/>
                    <a:pt x="338" y="1289"/>
                    <a:pt x="139" y="1091"/>
                  </a:cubicBezTo>
                  <a:lnTo>
                    <a:pt x="100" y="1032"/>
                  </a:lnTo>
                  <a:lnTo>
                    <a:pt x="80" y="1012"/>
                  </a:lnTo>
                  <a:lnTo>
                    <a:pt x="119" y="972"/>
                  </a:lnTo>
                  <a:lnTo>
                    <a:pt x="159" y="932"/>
                  </a:lnTo>
                  <a:lnTo>
                    <a:pt x="377" y="714"/>
                  </a:lnTo>
                  <a:lnTo>
                    <a:pt x="774" y="298"/>
                  </a:lnTo>
                  <a:lnTo>
                    <a:pt x="974" y="61"/>
                  </a:lnTo>
                  <a:close/>
                  <a:moveTo>
                    <a:pt x="903" y="1864"/>
                  </a:moveTo>
                  <a:lnTo>
                    <a:pt x="903" y="1864"/>
                  </a:lnTo>
                  <a:lnTo>
                    <a:pt x="903" y="1864"/>
                  </a:lnTo>
                  <a:lnTo>
                    <a:pt x="903" y="1864"/>
                  </a:lnTo>
                  <a:close/>
                  <a:moveTo>
                    <a:pt x="903" y="1864"/>
                  </a:moveTo>
                  <a:lnTo>
                    <a:pt x="913" y="1884"/>
                  </a:lnTo>
                  <a:lnTo>
                    <a:pt x="921" y="1876"/>
                  </a:lnTo>
                  <a:lnTo>
                    <a:pt x="921" y="1876"/>
                  </a:lnTo>
                  <a:lnTo>
                    <a:pt x="903" y="1864"/>
                  </a:lnTo>
                  <a:close/>
                  <a:moveTo>
                    <a:pt x="1032" y="0"/>
                  </a:moveTo>
                  <a:lnTo>
                    <a:pt x="1039" y="12"/>
                  </a:lnTo>
                  <a:lnTo>
                    <a:pt x="1039" y="12"/>
                  </a:lnTo>
                  <a:cubicBezTo>
                    <a:pt x="1039" y="12"/>
                    <a:pt x="1039" y="12"/>
                    <a:pt x="1039" y="12"/>
                  </a:cubicBezTo>
                  <a:lnTo>
                    <a:pt x="1039" y="12"/>
                  </a:lnTo>
                  <a:cubicBezTo>
                    <a:pt x="1038" y="12"/>
                    <a:pt x="1020" y="26"/>
                    <a:pt x="992" y="40"/>
                  </a:cubicBezTo>
                  <a:lnTo>
                    <a:pt x="974" y="61"/>
                  </a:lnTo>
                  <a:lnTo>
                    <a:pt x="1032" y="20"/>
                  </a:lnTo>
                  <a:cubicBezTo>
                    <a:pt x="1037" y="15"/>
                    <a:pt x="1039" y="12"/>
                    <a:pt x="1039" y="12"/>
                  </a:cubicBezTo>
                  <a:lnTo>
                    <a:pt x="1039" y="12"/>
                  </a:lnTo>
                  <a:lnTo>
                    <a:pt x="1071" y="60"/>
                  </a:lnTo>
                  <a:lnTo>
                    <a:pt x="1190" y="179"/>
                  </a:lnTo>
                  <a:lnTo>
                    <a:pt x="1349" y="337"/>
                  </a:lnTo>
                  <a:cubicBezTo>
                    <a:pt x="1468" y="476"/>
                    <a:pt x="1607" y="615"/>
                    <a:pt x="1746" y="734"/>
                  </a:cubicBezTo>
                  <a:lnTo>
                    <a:pt x="1845" y="853"/>
                  </a:lnTo>
                  <a:lnTo>
                    <a:pt x="1904" y="893"/>
                  </a:lnTo>
                  <a:lnTo>
                    <a:pt x="1865" y="913"/>
                  </a:lnTo>
                  <a:lnTo>
                    <a:pt x="1666" y="1131"/>
                  </a:lnTo>
                  <a:lnTo>
                    <a:pt x="1448" y="1369"/>
                  </a:lnTo>
                  <a:lnTo>
                    <a:pt x="1289" y="1508"/>
                  </a:lnTo>
                  <a:lnTo>
                    <a:pt x="992" y="1805"/>
                  </a:lnTo>
                  <a:lnTo>
                    <a:pt x="921" y="1876"/>
                  </a:lnTo>
                  <a:lnTo>
                    <a:pt x="921" y="1876"/>
                  </a:lnTo>
                  <a:lnTo>
                    <a:pt x="932" y="1884"/>
                  </a:lnTo>
                  <a:lnTo>
                    <a:pt x="952" y="1864"/>
                  </a:lnTo>
                  <a:lnTo>
                    <a:pt x="1111" y="1706"/>
                  </a:lnTo>
                  <a:cubicBezTo>
                    <a:pt x="1210" y="1607"/>
                    <a:pt x="1329" y="1508"/>
                    <a:pt x="1428" y="1389"/>
                  </a:cubicBezTo>
                  <a:lnTo>
                    <a:pt x="1726" y="1111"/>
                  </a:lnTo>
                  <a:lnTo>
                    <a:pt x="1865" y="972"/>
                  </a:lnTo>
                  <a:lnTo>
                    <a:pt x="1904" y="932"/>
                  </a:lnTo>
                  <a:lnTo>
                    <a:pt x="1924" y="913"/>
                  </a:lnTo>
                  <a:cubicBezTo>
                    <a:pt x="1944" y="893"/>
                    <a:pt x="1924" y="873"/>
                    <a:pt x="1924" y="873"/>
                  </a:cubicBezTo>
                  <a:lnTo>
                    <a:pt x="1845" y="813"/>
                  </a:lnTo>
                  <a:lnTo>
                    <a:pt x="1170" y="139"/>
                  </a:lnTo>
                  <a:lnTo>
                    <a:pt x="1071" y="40"/>
                  </a:lnTo>
                  <a:lnTo>
                    <a:pt x="1032" y="0"/>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2"/>
            <p:cNvSpPr/>
            <p:nvPr/>
          </p:nvSpPr>
          <p:spPr>
            <a:xfrm flipH="1">
              <a:off x="1745177" y="2637634"/>
              <a:ext cx="232165" cy="225934"/>
            </a:xfrm>
            <a:custGeom>
              <a:avLst/>
              <a:gdLst/>
              <a:ahLst/>
              <a:cxnLst/>
              <a:rect l="l" t="t" r="r" b="b"/>
              <a:pathLst>
                <a:path w="1945" h="1893" extrusionOk="0">
                  <a:moveTo>
                    <a:pt x="1020" y="1"/>
                  </a:moveTo>
                  <a:lnTo>
                    <a:pt x="1020" y="1"/>
                  </a:lnTo>
                  <a:cubicBezTo>
                    <a:pt x="1020" y="1"/>
                    <a:pt x="1017" y="3"/>
                    <a:pt x="1012" y="9"/>
                  </a:cubicBezTo>
                  <a:lnTo>
                    <a:pt x="873" y="128"/>
                  </a:lnTo>
                  <a:cubicBezTo>
                    <a:pt x="834" y="147"/>
                    <a:pt x="794" y="187"/>
                    <a:pt x="774" y="227"/>
                  </a:cubicBezTo>
                  <a:cubicBezTo>
                    <a:pt x="675" y="306"/>
                    <a:pt x="556" y="405"/>
                    <a:pt x="457" y="504"/>
                  </a:cubicBezTo>
                  <a:lnTo>
                    <a:pt x="100" y="861"/>
                  </a:lnTo>
                  <a:lnTo>
                    <a:pt x="1" y="960"/>
                  </a:lnTo>
                  <a:lnTo>
                    <a:pt x="1" y="980"/>
                  </a:lnTo>
                  <a:lnTo>
                    <a:pt x="20" y="1000"/>
                  </a:lnTo>
                  <a:lnTo>
                    <a:pt x="40" y="1020"/>
                  </a:lnTo>
                  <a:lnTo>
                    <a:pt x="100" y="1079"/>
                  </a:lnTo>
                  <a:lnTo>
                    <a:pt x="278" y="1258"/>
                  </a:lnTo>
                  <a:lnTo>
                    <a:pt x="635" y="1615"/>
                  </a:lnTo>
                  <a:lnTo>
                    <a:pt x="814" y="1774"/>
                  </a:lnTo>
                  <a:lnTo>
                    <a:pt x="734" y="1694"/>
                  </a:lnTo>
                  <a:cubicBezTo>
                    <a:pt x="536" y="1496"/>
                    <a:pt x="338" y="1298"/>
                    <a:pt x="139" y="1099"/>
                  </a:cubicBezTo>
                  <a:lnTo>
                    <a:pt x="80" y="1040"/>
                  </a:lnTo>
                  <a:lnTo>
                    <a:pt x="60" y="1020"/>
                  </a:lnTo>
                  <a:lnTo>
                    <a:pt x="80" y="1000"/>
                  </a:lnTo>
                  <a:lnTo>
                    <a:pt x="100" y="980"/>
                  </a:lnTo>
                  <a:lnTo>
                    <a:pt x="159" y="921"/>
                  </a:lnTo>
                  <a:lnTo>
                    <a:pt x="358" y="722"/>
                  </a:lnTo>
                  <a:lnTo>
                    <a:pt x="774" y="286"/>
                  </a:lnTo>
                  <a:lnTo>
                    <a:pt x="992" y="48"/>
                  </a:lnTo>
                  <a:cubicBezTo>
                    <a:pt x="1007" y="19"/>
                    <a:pt x="1021" y="1"/>
                    <a:pt x="1020" y="1"/>
                  </a:cubicBezTo>
                  <a:close/>
                  <a:moveTo>
                    <a:pt x="873" y="1833"/>
                  </a:moveTo>
                  <a:lnTo>
                    <a:pt x="913" y="1873"/>
                  </a:lnTo>
                  <a:lnTo>
                    <a:pt x="913" y="1873"/>
                  </a:lnTo>
                  <a:lnTo>
                    <a:pt x="893" y="1853"/>
                  </a:lnTo>
                  <a:lnTo>
                    <a:pt x="873" y="1833"/>
                  </a:lnTo>
                  <a:close/>
                  <a:moveTo>
                    <a:pt x="1052" y="48"/>
                  </a:moveTo>
                  <a:lnTo>
                    <a:pt x="1072" y="68"/>
                  </a:lnTo>
                  <a:lnTo>
                    <a:pt x="1171" y="167"/>
                  </a:lnTo>
                  <a:lnTo>
                    <a:pt x="1329" y="346"/>
                  </a:lnTo>
                  <a:cubicBezTo>
                    <a:pt x="1468" y="485"/>
                    <a:pt x="1607" y="604"/>
                    <a:pt x="1726" y="742"/>
                  </a:cubicBezTo>
                  <a:lnTo>
                    <a:pt x="1845" y="841"/>
                  </a:lnTo>
                  <a:lnTo>
                    <a:pt x="1885" y="901"/>
                  </a:lnTo>
                  <a:lnTo>
                    <a:pt x="1865" y="921"/>
                  </a:lnTo>
                  <a:lnTo>
                    <a:pt x="1666" y="1119"/>
                  </a:lnTo>
                  <a:lnTo>
                    <a:pt x="1428" y="1377"/>
                  </a:lnTo>
                  <a:lnTo>
                    <a:pt x="1290" y="1516"/>
                  </a:lnTo>
                  <a:cubicBezTo>
                    <a:pt x="1190" y="1615"/>
                    <a:pt x="1091" y="1714"/>
                    <a:pt x="992" y="1813"/>
                  </a:cubicBezTo>
                  <a:lnTo>
                    <a:pt x="913" y="1873"/>
                  </a:lnTo>
                  <a:lnTo>
                    <a:pt x="933" y="1893"/>
                  </a:lnTo>
                  <a:lnTo>
                    <a:pt x="953" y="1873"/>
                  </a:lnTo>
                  <a:lnTo>
                    <a:pt x="1111" y="1714"/>
                  </a:lnTo>
                  <a:lnTo>
                    <a:pt x="1428" y="1397"/>
                  </a:lnTo>
                  <a:lnTo>
                    <a:pt x="1706" y="1119"/>
                  </a:lnTo>
                  <a:lnTo>
                    <a:pt x="1845" y="960"/>
                  </a:lnTo>
                  <a:lnTo>
                    <a:pt x="1885" y="941"/>
                  </a:lnTo>
                  <a:lnTo>
                    <a:pt x="1904" y="901"/>
                  </a:lnTo>
                  <a:cubicBezTo>
                    <a:pt x="1944" y="901"/>
                    <a:pt x="1904" y="881"/>
                    <a:pt x="1904" y="881"/>
                  </a:cubicBezTo>
                  <a:lnTo>
                    <a:pt x="1845" y="802"/>
                  </a:lnTo>
                  <a:lnTo>
                    <a:pt x="1171" y="147"/>
                  </a:lnTo>
                  <a:lnTo>
                    <a:pt x="1052" y="48"/>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2"/>
            <p:cNvSpPr/>
            <p:nvPr/>
          </p:nvSpPr>
          <p:spPr>
            <a:xfrm flipH="1">
              <a:off x="1638705" y="2745051"/>
              <a:ext cx="232046" cy="224979"/>
            </a:xfrm>
            <a:custGeom>
              <a:avLst/>
              <a:gdLst/>
              <a:ahLst/>
              <a:cxnLst/>
              <a:rect l="l" t="t" r="r" b="b"/>
              <a:pathLst>
                <a:path w="1944" h="1885" extrusionOk="0">
                  <a:moveTo>
                    <a:pt x="1011" y="1"/>
                  </a:moveTo>
                  <a:lnTo>
                    <a:pt x="1011" y="1"/>
                  </a:lnTo>
                  <a:cubicBezTo>
                    <a:pt x="1017" y="7"/>
                    <a:pt x="1023" y="13"/>
                    <a:pt x="1029" y="19"/>
                  </a:cubicBezTo>
                  <a:lnTo>
                    <a:pt x="1029" y="19"/>
                  </a:lnTo>
                  <a:cubicBezTo>
                    <a:pt x="1031" y="18"/>
                    <a:pt x="1032" y="17"/>
                    <a:pt x="1034" y="16"/>
                  </a:cubicBezTo>
                  <a:lnTo>
                    <a:pt x="1034" y="16"/>
                  </a:lnTo>
                  <a:lnTo>
                    <a:pt x="1035" y="17"/>
                  </a:lnTo>
                  <a:lnTo>
                    <a:pt x="1035" y="17"/>
                  </a:lnTo>
                  <a:cubicBezTo>
                    <a:pt x="1038" y="14"/>
                    <a:pt x="1039" y="13"/>
                    <a:pt x="1039" y="13"/>
                  </a:cubicBezTo>
                  <a:lnTo>
                    <a:pt x="1039" y="13"/>
                  </a:lnTo>
                  <a:cubicBezTo>
                    <a:pt x="1039" y="13"/>
                    <a:pt x="1037" y="14"/>
                    <a:pt x="1034" y="16"/>
                  </a:cubicBezTo>
                  <a:lnTo>
                    <a:pt x="1034" y="16"/>
                  </a:lnTo>
                  <a:lnTo>
                    <a:pt x="1011" y="1"/>
                  </a:lnTo>
                  <a:close/>
                  <a:moveTo>
                    <a:pt x="984" y="50"/>
                  </a:moveTo>
                  <a:lnTo>
                    <a:pt x="873" y="120"/>
                  </a:lnTo>
                  <a:lnTo>
                    <a:pt x="773" y="219"/>
                  </a:lnTo>
                  <a:cubicBezTo>
                    <a:pt x="674" y="318"/>
                    <a:pt x="575" y="417"/>
                    <a:pt x="476" y="517"/>
                  </a:cubicBezTo>
                  <a:lnTo>
                    <a:pt x="99" y="874"/>
                  </a:lnTo>
                  <a:lnTo>
                    <a:pt x="0" y="973"/>
                  </a:lnTo>
                  <a:lnTo>
                    <a:pt x="20" y="993"/>
                  </a:lnTo>
                  <a:lnTo>
                    <a:pt x="60" y="1032"/>
                  </a:lnTo>
                  <a:lnTo>
                    <a:pt x="99" y="1072"/>
                  </a:lnTo>
                  <a:lnTo>
                    <a:pt x="278" y="1250"/>
                  </a:lnTo>
                  <a:lnTo>
                    <a:pt x="654" y="1607"/>
                  </a:lnTo>
                  <a:lnTo>
                    <a:pt x="139" y="1092"/>
                  </a:lnTo>
                  <a:lnTo>
                    <a:pt x="99" y="1052"/>
                  </a:lnTo>
                  <a:lnTo>
                    <a:pt x="79" y="1012"/>
                  </a:lnTo>
                  <a:lnTo>
                    <a:pt x="79" y="993"/>
                  </a:lnTo>
                  <a:lnTo>
                    <a:pt x="99" y="973"/>
                  </a:lnTo>
                  <a:lnTo>
                    <a:pt x="159" y="933"/>
                  </a:lnTo>
                  <a:lnTo>
                    <a:pt x="377" y="715"/>
                  </a:lnTo>
                  <a:lnTo>
                    <a:pt x="773" y="298"/>
                  </a:lnTo>
                  <a:cubicBezTo>
                    <a:pt x="850" y="203"/>
                    <a:pt x="926" y="126"/>
                    <a:pt x="984" y="50"/>
                  </a:cubicBezTo>
                  <a:close/>
                  <a:moveTo>
                    <a:pt x="892" y="1845"/>
                  </a:moveTo>
                  <a:lnTo>
                    <a:pt x="912" y="1885"/>
                  </a:lnTo>
                  <a:lnTo>
                    <a:pt x="922" y="1875"/>
                  </a:lnTo>
                  <a:lnTo>
                    <a:pt x="892" y="1845"/>
                  </a:lnTo>
                  <a:close/>
                  <a:moveTo>
                    <a:pt x="1035" y="17"/>
                  </a:moveTo>
                  <a:lnTo>
                    <a:pt x="1035" y="17"/>
                  </a:lnTo>
                  <a:cubicBezTo>
                    <a:pt x="1034" y="18"/>
                    <a:pt x="1033" y="19"/>
                    <a:pt x="1031" y="21"/>
                  </a:cubicBezTo>
                  <a:lnTo>
                    <a:pt x="1031" y="21"/>
                  </a:lnTo>
                  <a:cubicBezTo>
                    <a:pt x="1031" y="20"/>
                    <a:pt x="1030" y="19"/>
                    <a:pt x="1029" y="19"/>
                  </a:cubicBezTo>
                  <a:lnTo>
                    <a:pt x="1029" y="19"/>
                  </a:lnTo>
                  <a:cubicBezTo>
                    <a:pt x="1021" y="24"/>
                    <a:pt x="1008" y="32"/>
                    <a:pt x="992" y="41"/>
                  </a:cubicBezTo>
                  <a:cubicBezTo>
                    <a:pt x="989" y="44"/>
                    <a:pt x="987" y="47"/>
                    <a:pt x="984" y="50"/>
                  </a:cubicBezTo>
                  <a:lnTo>
                    <a:pt x="984" y="50"/>
                  </a:lnTo>
                  <a:lnTo>
                    <a:pt x="1031" y="21"/>
                  </a:lnTo>
                  <a:lnTo>
                    <a:pt x="1031" y="21"/>
                  </a:lnTo>
                  <a:cubicBezTo>
                    <a:pt x="1044" y="34"/>
                    <a:pt x="1058" y="47"/>
                    <a:pt x="1071" y="60"/>
                  </a:cubicBezTo>
                  <a:lnTo>
                    <a:pt x="1190" y="179"/>
                  </a:lnTo>
                  <a:lnTo>
                    <a:pt x="1349" y="338"/>
                  </a:lnTo>
                  <a:cubicBezTo>
                    <a:pt x="1468" y="477"/>
                    <a:pt x="1606" y="616"/>
                    <a:pt x="1745" y="755"/>
                  </a:cubicBezTo>
                  <a:lnTo>
                    <a:pt x="1844" y="854"/>
                  </a:lnTo>
                  <a:lnTo>
                    <a:pt x="1904" y="893"/>
                  </a:lnTo>
                  <a:lnTo>
                    <a:pt x="1884" y="913"/>
                  </a:lnTo>
                  <a:lnTo>
                    <a:pt x="1666" y="1131"/>
                  </a:lnTo>
                  <a:lnTo>
                    <a:pt x="1448" y="1369"/>
                  </a:lnTo>
                  <a:cubicBezTo>
                    <a:pt x="1388" y="1429"/>
                    <a:pt x="1349" y="1468"/>
                    <a:pt x="1289" y="1508"/>
                  </a:cubicBezTo>
                  <a:cubicBezTo>
                    <a:pt x="1190" y="1607"/>
                    <a:pt x="1091" y="1706"/>
                    <a:pt x="992" y="1806"/>
                  </a:cubicBezTo>
                  <a:lnTo>
                    <a:pt x="922" y="1875"/>
                  </a:lnTo>
                  <a:lnTo>
                    <a:pt x="932" y="1885"/>
                  </a:lnTo>
                  <a:lnTo>
                    <a:pt x="952" y="1865"/>
                  </a:lnTo>
                  <a:lnTo>
                    <a:pt x="1111" y="1706"/>
                  </a:lnTo>
                  <a:cubicBezTo>
                    <a:pt x="1210" y="1607"/>
                    <a:pt x="1329" y="1508"/>
                    <a:pt x="1428" y="1389"/>
                  </a:cubicBezTo>
                  <a:lnTo>
                    <a:pt x="1725" y="1112"/>
                  </a:lnTo>
                  <a:lnTo>
                    <a:pt x="1864" y="973"/>
                  </a:lnTo>
                  <a:lnTo>
                    <a:pt x="1904" y="933"/>
                  </a:lnTo>
                  <a:lnTo>
                    <a:pt x="1924" y="913"/>
                  </a:lnTo>
                  <a:cubicBezTo>
                    <a:pt x="1944" y="893"/>
                    <a:pt x="1924" y="874"/>
                    <a:pt x="1924" y="874"/>
                  </a:cubicBezTo>
                  <a:lnTo>
                    <a:pt x="1844" y="814"/>
                  </a:lnTo>
                  <a:lnTo>
                    <a:pt x="1170" y="140"/>
                  </a:lnTo>
                  <a:lnTo>
                    <a:pt x="1071" y="41"/>
                  </a:lnTo>
                  <a:lnTo>
                    <a:pt x="1035" y="17"/>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2"/>
            <p:cNvSpPr/>
            <p:nvPr/>
          </p:nvSpPr>
          <p:spPr>
            <a:xfrm flipH="1">
              <a:off x="2081306" y="2541555"/>
              <a:ext cx="232165" cy="224979"/>
            </a:xfrm>
            <a:custGeom>
              <a:avLst/>
              <a:gdLst/>
              <a:ahLst/>
              <a:cxnLst/>
              <a:rect l="l" t="t" r="r" b="b"/>
              <a:pathLst>
                <a:path w="1945" h="1885" extrusionOk="0">
                  <a:moveTo>
                    <a:pt x="1032" y="20"/>
                  </a:moveTo>
                  <a:lnTo>
                    <a:pt x="992" y="40"/>
                  </a:lnTo>
                  <a:lnTo>
                    <a:pt x="969" y="67"/>
                  </a:lnTo>
                  <a:lnTo>
                    <a:pt x="969" y="67"/>
                  </a:lnTo>
                  <a:lnTo>
                    <a:pt x="1032" y="20"/>
                  </a:lnTo>
                  <a:close/>
                  <a:moveTo>
                    <a:pt x="1032" y="0"/>
                  </a:moveTo>
                  <a:cubicBezTo>
                    <a:pt x="1032" y="20"/>
                    <a:pt x="1052" y="40"/>
                    <a:pt x="1071" y="60"/>
                  </a:cubicBezTo>
                  <a:lnTo>
                    <a:pt x="1190" y="179"/>
                  </a:lnTo>
                  <a:lnTo>
                    <a:pt x="1349" y="338"/>
                  </a:lnTo>
                  <a:lnTo>
                    <a:pt x="1746" y="754"/>
                  </a:lnTo>
                  <a:lnTo>
                    <a:pt x="1845" y="853"/>
                  </a:lnTo>
                  <a:lnTo>
                    <a:pt x="1904" y="893"/>
                  </a:lnTo>
                  <a:lnTo>
                    <a:pt x="1865" y="913"/>
                  </a:lnTo>
                  <a:lnTo>
                    <a:pt x="1666" y="1131"/>
                  </a:lnTo>
                  <a:lnTo>
                    <a:pt x="1448" y="1369"/>
                  </a:lnTo>
                  <a:lnTo>
                    <a:pt x="1290" y="1508"/>
                  </a:lnTo>
                  <a:cubicBezTo>
                    <a:pt x="1190" y="1607"/>
                    <a:pt x="1091" y="1706"/>
                    <a:pt x="992" y="1805"/>
                  </a:cubicBezTo>
                  <a:lnTo>
                    <a:pt x="913" y="1865"/>
                  </a:lnTo>
                  <a:lnTo>
                    <a:pt x="893" y="1825"/>
                  </a:lnTo>
                  <a:lnTo>
                    <a:pt x="734" y="1686"/>
                  </a:lnTo>
                  <a:lnTo>
                    <a:pt x="139" y="1071"/>
                  </a:lnTo>
                  <a:lnTo>
                    <a:pt x="100" y="1032"/>
                  </a:lnTo>
                  <a:lnTo>
                    <a:pt x="80" y="1012"/>
                  </a:lnTo>
                  <a:lnTo>
                    <a:pt x="120" y="972"/>
                  </a:lnTo>
                  <a:lnTo>
                    <a:pt x="159" y="933"/>
                  </a:lnTo>
                  <a:lnTo>
                    <a:pt x="358" y="714"/>
                  </a:lnTo>
                  <a:lnTo>
                    <a:pt x="774" y="298"/>
                  </a:lnTo>
                  <a:lnTo>
                    <a:pt x="969" y="67"/>
                  </a:lnTo>
                  <a:lnTo>
                    <a:pt x="969" y="67"/>
                  </a:lnTo>
                  <a:lnTo>
                    <a:pt x="873" y="139"/>
                  </a:lnTo>
                  <a:lnTo>
                    <a:pt x="754" y="238"/>
                  </a:lnTo>
                  <a:cubicBezTo>
                    <a:pt x="655" y="318"/>
                    <a:pt x="556" y="417"/>
                    <a:pt x="457" y="516"/>
                  </a:cubicBezTo>
                  <a:lnTo>
                    <a:pt x="100" y="873"/>
                  </a:lnTo>
                  <a:lnTo>
                    <a:pt x="1" y="972"/>
                  </a:lnTo>
                  <a:lnTo>
                    <a:pt x="20" y="1012"/>
                  </a:lnTo>
                  <a:lnTo>
                    <a:pt x="40" y="1032"/>
                  </a:lnTo>
                  <a:lnTo>
                    <a:pt x="100" y="1071"/>
                  </a:lnTo>
                  <a:lnTo>
                    <a:pt x="278" y="1250"/>
                  </a:lnTo>
                  <a:lnTo>
                    <a:pt x="635" y="1607"/>
                  </a:lnTo>
                  <a:lnTo>
                    <a:pt x="794" y="1765"/>
                  </a:lnTo>
                  <a:lnTo>
                    <a:pt x="873" y="1845"/>
                  </a:lnTo>
                  <a:lnTo>
                    <a:pt x="933" y="1884"/>
                  </a:lnTo>
                  <a:lnTo>
                    <a:pt x="952" y="1865"/>
                  </a:lnTo>
                  <a:lnTo>
                    <a:pt x="1111" y="1706"/>
                  </a:lnTo>
                  <a:cubicBezTo>
                    <a:pt x="1210" y="1607"/>
                    <a:pt x="1329" y="1508"/>
                    <a:pt x="1428" y="1389"/>
                  </a:cubicBezTo>
                  <a:lnTo>
                    <a:pt x="1726" y="1111"/>
                  </a:lnTo>
                  <a:lnTo>
                    <a:pt x="1865" y="972"/>
                  </a:lnTo>
                  <a:lnTo>
                    <a:pt x="1904" y="933"/>
                  </a:lnTo>
                  <a:lnTo>
                    <a:pt x="1924" y="913"/>
                  </a:lnTo>
                  <a:cubicBezTo>
                    <a:pt x="1944" y="893"/>
                    <a:pt x="1924" y="873"/>
                    <a:pt x="1924" y="873"/>
                  </a:cubicBezTo>
                  <a:lnTo>
                    <a:pt x="1845" y="814"/>
                  </a:lnTo>
                  <a:lnTo>
                    <a:pt x="1171" y="139"/>
                  </a:lnTo>
                  <a:lnTo>
                    <a:pt x="1071" y="40"/>
                  </a:lnTo>
                  <a:lnTo>
                    <a:pt x="1032" y="0"/>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2"/>
            <p:cNvSpPr/>
            <p:nvPr/>
          </p:nvSpPr>
          <p:spPr>
            <a:xfrm flipH="1">
              <a:off x="1972446" y="2650405"/>
              <a:ext cx="232165" cy="224979"/>
            </a:xfrm>
            <a:custGeom>
              <a:avLst/>
              <a:gdLst/>
              <a:ahLst/>
              <a:cxnLst/>
              <a:rect l="l" t="t" r="r" b="b"/>
              <a:pathLst>
                <a:path w="1945" h="1885" extrusionOk="0">
                  <a:moveTo>
                    <a:pt x="1081" y="50"/>
                  </a:moveTo>
                  <a:lnTo>
                    <a:pt x="1171" y="140"/>
                  </a:lnTo>
                  <a:lnTo>
                    <a:pt x="1171" y="140"/>
                  </a:lnTo>
                  <a:lnTo>
                    <a:pt x="1081" y="50"/>
                  </a:lnTo>
                  <a:close/>
                  <a:moveTo>
                    <a:pt x="1012" y="1"/>
                  </a:moveTo>
                  <a:lnTo>
                    <a:pt x="873" y="120"/>
                  </a:lnTo>
                  <a:cubicBezTo>
                    <a:pt x="834" y="159"/>
                    <a:pt x="794" y="199"/>
                    <a:pt x="774" y="219"/>
                  </a:cubicBezTo>
                  <a:cubicBezTo>
                    <a:pt x="675" y="318"/>
                    <a:pt x="556" y="417"/>
                    <a:pt x="457" y="516"/>
                  </a:cubicBezTo>
                  <a:cubicBezTo>
                    <a:pt x="338" y="635"/>
                    <a:pt x="219" y="754"/>
                    <a:pt x="100" y="873"/>
                  </a:cubicBezTo>
                  <a:lnTo>
                    <a:pt x="1" y="972"/>
                  </a:lnTo>
                  <a:lnTo>
                    <a:pt x="21" y="992"/>
                  </a:lnTo>
                  <a:lnTo>
                    <a:pt x="40" y="1012"/>
                  </a:lnTo>
                  <a:lnTo>
                    <a:pt x="100" y="1072"/>
                  </a:lnTo>
                  <a:lnTo>
                    <a:pt x="278" y="1250"/>
                  </a:lnTo>
                  <a:lnTo>
                    <a:pt x="635" y="1607"/>
                  </a:lnTo>
                  <a:lnTo>
                    <a:pt x="814" y="1766"/>
                  </a:lnTo>
                  <a:lnTo>
                    <a:pt x="893" y="1845"/>
                  </a:lnTo>
                  <a:lnTo>
                    <a:pt x="933" y="1885"/>
                  </a:lnTo>
                  <a:lnTo>
                    <a:pt x="953" y="1885"/>
                  </a:lnTo>
                  <a:lnTo>
                    <a:pt x="953" y="1865"/>
                  </a:lnTo>
                  <a:lnTo>
                    <a:pt x="1111" y="1706"/>
                  </a:lnTo>
                  <a:cubicBezTo>
                    <a:pt x="1230" y="1587"/>
                    <a:pt x="1330" y="1488"/>
                    <a:pt x="1429" y="1389"/>
                  </a:cubicBezTo>
                  <a:lnTo>
                    <a:pt x="1726" y="1091"/>
                  </a:lnTo>
                  <a:lnTo>
                    <a:pt x="1865" y="953"/>
                  </a:lnTo>
                  <a:lnTo>
                    <a:pt x="1905" y="913"/>
                  </a:lnTo>
                  <a:lnTo>
                    <a:pt x="1924" y="893"/>
                  </a:lnTo>
                  <a:cubicBezTo>
                    <a:pt x="1944" y="893"/>
                    <a:pt x="1924" y="873"/>
                    <a:pt x="1924" y="873"/>
                  </a:cubicBezTo>
                  <a:lnTo>
                    <a:pt x="1845" y="794"/>
                  </a:lnTo>
                  <a:cubicBezTo>
                    <a:pt x="1627" y="576"/>
                    <a:pt x="1409" y="358"/>
                    <a:pt x="1171" y="140"/>
                  </a:cubicBezTo>
                  <a:lnTo>
                    <a:pt x="1171" y="140"/>
                  </a:lnTo>
                  <a:lnTo>
                    <a:pt x="1191" y="159"/>
                  </a:lnTo>
                  <a:lnTo>
                    <a:pt x="1349" y="318"/>
                  </a:lnTo>
                  <a:lnTo>
                    <a:pt x="1746" y="734"/>
                  </a:lnTo>
                  <a:lnTo>
                    <a:pt x="1845" y="834"/>
                  </a:lnTo>
                  <a:lnTo>
                    <a:pt x="1905" y="893"/>
                  </a:lnTo>
                  <a:lnTo>
                    <a:pt x="1885" y="913"/>
                  </a:lnTo>
                  <a:lnTo>
                    <a:pt x="1686" y="1111"/>
                  </a:lnTo>
                  <a:lnTo>
                    <a:pt x="1448" y="1349"/>
                  </a:lnTo>
                  <a:lnTo>
                    <a:pt x="1310" y="1488"/>
                  </a:lnTo>
                  <a:cubicBezTo>
                    <a:pt x="1211" y="1587"/>
                    <a:pt x="1111" y="1686"/>
                    <a:pt x="1012" y="1786"/>
                  </a:cubicBezTo>
                  <a:lnTo>
                    <a:pt x="933" y="1865"/>
                  </a:lnTo>
                  <a:lnTo>
                    <a:pt x="893" y="1825"/>
                  </a:lnTo>
                  <a:lnTo>
                    <a:pt x="735" y="1667"/>
                  </a:lnTo>
                  <a:cubicBezTo>
                    <a:pt x="556" y="1468"/>
                    <a:pt x="358" y="1270"/>
                    <a:pt x="159" y="1072"/>
                  </a:cubicBezTo>
                  <a:lnTo>
                    <a:pt x="100" y="1012"/>
                  </a:lnTo>
                  <a:lnTo>
                    <a:pt x="80" y="992"/>
                  </a:lnTo>
                  <a:lnTo>
                    <a:pt x="100" y="972"/>
                  </a:lnTo>
                  <a:lnTo>
                    <a:pt x="159" y="913"/>
                  </a:lnTo>
                  <a:lnTo>
                    <a:pt x="358" y="715"/>
                  </a:lnTo>
                  <a:lnTo>
                    <a:pt x="754" y="278"/>
                  </a:lnTo>
                  <a:lnTo>
                    <a:pt x="992" y="40"/>
                  </a:lnTo>
                  <a:lnTo>
                    <a:pt x="1012"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2"/>
            <p:cNvSpPr/>
            <p:nvPr/>
          </p:nvSpPr>
          <p:spPr>
            <a:xfrm flipH="1">
              <a:off x="1865973" y="2756986"/>
              <a:ext cx="232046" cy="227247"/>
            </a:xfrm>
            <a:custGeom>
              <a:avLst/>
              <a:gdLst/>
              <a:ahLst/>
              <a:cxnLst/>
              <a:rect l="l" t="t" r="r" b="b"/>
              <a:pathLst>
                <a:path w="1944" h="1904" extrusionOk="0">
                  <a:moveTo>
                    <a:pt x="1012" y="0"/>
                  </a:moveTo>
                  <a:lnTo>
                    <a:pt x="1029" y="18"/>
                  </a:lnTo>
                  <a:lnTo>
                    <a:pt x="1029" y="18"/>
                  </a:lnTo>
                  <a:cubicBezTo>
                    <a:pt x="1031" y="17"/>
                    <a:pt x="1033" y="16"/>
                    <a:pt x="1034" y="15"/>
                  </a:cubicBezTo>
                  <a:lnTo>
                    <a:pt x="1034" y="15"/>
                  </a:lnTo>
                  <a:lnTo>
                    <a:pt x="1035" y="16"/>
                  </a:lnTo>
                  <a:lnTo>
                    <a:pt x="1035" y="16"/>
                  </a:lnTo>
                  <a:cubicBezTo>
                    <a:pt x="1038" y="13"/>
                    <a:pt x="1040" y="12"/>
                    <a:pt x="1039" y="12"/>
                  </a:cubicBezTo>
                  <a:lnTo>
                    <a:pt x="1039" y="12"/>
                  </a:lnTo>
                  <a:cubicBezTo>
                    <a:pt x="1039" y="12"/>
                    <a:pt x="1037" y="13"/>
                    <a:pt x="1034" y="15"/>
                  </a:cubicBezTo>
                  <a:lnTo>
                    <a:pt x="1034" y="15"/>
                  </a:lnTo>
                  <a:lnTo>
                    <a:pt x="1012" y="0"/>
                  </a:lnTo>
                  <a:close/>
                  <a:moveTo>
                    <a:pt x="1029" y="18"/>
                  </a:moveTo>
                  <a:cubicBezTo>
                    <a:pt x="1021" y="23"/>
                    <a:pt x="1008" y="32"/>
                    <a:pt x="992" y="40"/>
                  </a:cubicBezTo>
                  <a:lnTo>
                    <a:pt x="969" y="67"/>
                  </a:lnTo>
                  <a:lnTo>
                    <a:pt x="969" y="67"/>
                  </a:lnTo>
                  <a:lnTo>
                    <a:pt x="1031" y="20"/>
                  </a:lnTo>
                  <a:lnTo>
                    <a:pt x="1031" y="20"/>
                  </a:lnTo>
                  <a:lnTo>
                    <a:pt x="1029" y="18"/>
                  </a:lnTo>
                  <a:close/>
                  <a:moveTo>
                    <a:pt x="1035" y="16"/>
                  </a:moveTo>
                  <a:cubicBezTo>
                    <a:pt x="1034" y="17"/>
                    <a:pt x="1033" y="18"/>
                    <a:pt x="1031" y="20"/>
                  </a:cubicBezTo>
                  <a:lnTo>
                    <a:pt x="1031" y="20"/>
                  </a:lnTo>
                  <a:lnTo>
                    <a:pt x="1071" y="60"/>
                  </a:lnTo>
                  <a:lnTo>
                    <a:pt x="1190" y="179"/>
                  </a:lnTo>
                  <a:lnTo>
                    <a:pt x="1349" y="337"/>
                  </a:lnTo>
                  <a:cubicBezTo>
                    <a:pt x="1468" y="476"/>
                    <a:pt x="1607" y="615"/>
                    <a:pt x="1745" y="734"/>
                  </a:cubicBezTo>
                  <a:lnTo>
                    <a:pt x="1845" y="853"/>
                  </a:lnTo>
                  <a:lnTo>
                    <a:pt x="1904" y="893"/>
                  </a:lnTo>
                  <a:lnTo>
                    <a:pt x="1884" y="912"/>
                  </a:lnTo>
                  <a:lnTo>
                    <a:pt x="1666" y="1131"/>
                  </a:lnTo>
                  <a:lnTo>
                    <a:pt x="1448" y="1368"/>
                  </a:lnTo>
                  <a:lnTo>
                    <a:pt x="1289" y="1507"/>
                  </a:lnTo>
                  <a:lnTo>
                    <a:pt x="992" y="1805"/>
                  </a:lnTo>
                  <a:lnTo>
                    <a:pt x="912" y="1864"/>
                  </a:lnTo>
                  <a:lnTo>
                    <a:pt x="893" y="1825"/>
                  </a:lnTo>
                  <a:lnTo>
                    <a:pt x="734" y="1686"/>
                  </a:lnTo>
                  <a:lnTo>
                    <a:pt x="159" y="1071"/>
                  </a:lnTo>
                  <a:lnTo>
                    <a:pt x="99" y="1031"/>
                  </a:lnTo>
                  <a:lnTo>
                    <a:pt x="80" y="1012"/>
                  </a:lnTo>
                  <a:lnTo>
                    <a:pt x="99" y="972"/>
                  </a:lnTo>
                  <a:lnTo>
                    <a:pt x="159" y="932"/>
                  </a:lnTo>
                  <a:lnTo>
                    <a:pt x="357" y="714"/>
                  </a:lnTo>
                  <a:lnTo>
                    <a:pt x="774" y="298"/>
                  </a:lnTo>
                  <a:lnTo>
                    <a:pt x="969" y="67"/>
                  </a:lnTo>
                  <a:lnTo>
                    <a:pt x="969" y="67"/>
                  </a:lnTo>
                  <a:lnTo>
                    <a:pt x="873" y="139"/>
                  </a:lnTo>
                  <a:cubicBezTo>
                    <a:pt x="853" y="179"/>
                    <a:pt x="793" y="218"/>
                    <a:pt x="774" y="238"/>
                  </a:cubicBezTo>
                  <a:cubicBezTo>
                    <a:pt x="674" y="337"/>
                    <a:pt x="575" y="417"/>
                    <a:pt x="476" y="536"/>
                  </a:cubicBezTo>
                  <a:cubicBezTo>
                    <a:pt x="357" y="635"/>
                    <a:pt x="218" y="774"/>
                    <a:pt x="99" y="893"/>
                  </a:cubicBezTo>
                  <a:lnTo>
                    <a:pt x="0" y="992"/>
                  </a:lnTo>
                  <a:lnTo>
                    <a:pt x="20" y="1012"/>
                  </a:lnTo>
                  <a:lnTo>
                    <a:pt x="60" y="1031"/>
                  </a:lnTo>
                  <a:lnTo>
                    <a:pt x="99" y="1091"/>
                  </a:lnTo>
                  <a:lnTo>
                    <a:pt x="278" y="1269"/>
                  </a:lnTo>
                  <a:lnTo>
                    <a:pt x="655" y="1626"/>
                  </a:lnTo>
                  <a:lnTo>
                    <a:pt x="813" y="1785"/>
                  </a:lnTo>
                  <a:lnTo>
                    <a:pt x="893" y="1864"/>
                  </a:lnTo>
                  <a:lnTo>
                    <a:pt x="932" y="1904"/>
                  </a:lnTo>
                  <a:lnTo>
                    <a:pt x="932" y="1884"/>
                  </a:lnTo>
                  <a:lnTo>
                    <a:pt x="952" y="1864"/>
                  </a:lnTo>
                  <a:lnTo>
                    <a:pt x="1111" y="1706"/>
                  </a:lnTo>
                  <a:cubicBezTo>
                    <a:pt x="1210" y="1606"/>
                    <a:pt x="1329" y="1507"/>
                    <a:pt x="1428" y="1388"/>
                  </a:cubicBezTo>
                  <a:lnTo>
                    <a:pt x="1726" y="1111"/>
                  </a:lnTo>
                  <a:lnTo>
                    <a:pt x="1864" y="972"/>
                  </a:lnTo>
                  <a:lnTo>
                    <a:pt x="1904" y="932"/>
                  </a:lnTo>
                  <a:lnTo>
                    <a:pt x="1924" y="912"/>
                  </a:lnTo>
                  <a:cubicBezTo>
                    <a:pt x="1944" y="893"/>
                    <a:pt x="1924" y="873"/>
                    <a:pt x="1924" y="873"/>
                  </a:cubicBezTo>
                  <a:lnTo>
                    <a:pt x="1845" y="813"/>
                  </a:lnTo>
                  <a:lnTo>
                    <a:pt x="1170" y="139"/>
                  </a:lnTo>
                  <a:lnTo>
                    <a:pt x="1071" y="40"/>
                  </a:lnTo>
                  <a:lnTo>
                    <a:pt x="1035" y="16"/>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2"/>
            <p:cNvSpPr/>
            <p:nvPr/>
          </p:nvSpPr>
          <p:spPr>
            <a:xfrm flipH="1">
              <a:off x="1757114" y="2864881"/>
              <a:ext cx="232046" cy="225934"/>
            </a:xfrm>
            <a:custGeom>
              <a:avLst/>
              <a:gdLst/>
              <a:ahLst/>
              <a:cxnLst/>
              <a:rect l="l" t="t" r="r" b="b"/>
              <a:pathLst>
                <a:path w="1944" h="1893" extrusionOk="0">
                  <a:moveTo>
                    <a:pt x="1052" y="28"/>
                  </a:moveTo>
                  <a:lnTo>
                    <a:pt x="1071" y="48"/>
                  </a:lnTo>
                  <a:lnTo>
                    <a:pt x="1171" y="147"/>
                  </a:lnTo>
                  <a:lnTo>
                    <a:pt x="1329" y="326"/>
                  </a:lnTo>
                  <a:cubicBezTo>
                    <a:pt x="1468" y="464"/>
                    <a:pt x="1587" y="603"/>
                    <a:pt x="1726" y="722"/>
                  </a:cubicBezTo>
                  <a:lnTo>
                    <a:pt x="1825" y="821"/>
                  </a:lnTo>
                  <a:lnTo>
                    <a:pt x="1884" y="881"/>
                  </a:lnTo>
                  <a:lnTo>
                    <a:pt x="1865" y="901"/>
                  </a:lnTo>
                  <a:lnTo>
                    <a:pt x="1666" y="1099"/>
                  </a:lnTo>
                  <a:lnTo>
                    <a:pt x="1428" y="1357"/>
                  </a:lnTo>
                  <a:lnTo>
                    <a:pt x="1408" y="1377"/>
                  </a:lnTo>
                  <a:lnTo>
                    <a:pt x="1408" y="1377"/>
                  </a:lnTo>
                  <a:lnTo>
                    <a:pt x="1706" y="1099"/>
                  </a:lnTo>
                  <a:lnTo>
                    <a:pt x="1845" y="960"/>
                  </a:lnTo>
                  <a:lnTo>
                    <a:pt x="1884" y="921"/>
                  </a:lnTo>
                  <a:lnTo>
                    <a:pt x="1904" y="901"/>
                  </a:lnTo>
                  <a:cubicBezTo>
                    <a:pt x="1944" y="881"/>
                    <a:pt x="1904" y="861"/>
                    <a:pt x="1904" y="861"/>
                  </a:cubicBezTo>
                  <a:lnTo>
                    <a:pt x="1825" y="782"/>
                  </a:lnTo>
                  <a:lnTo>
                    <a:pt x="1171" y="127"/>
                  </a:lnTo>
                  <a:cubicBezTo>
                    <a:pt x="1131" y="88"/>
                    <a:pt x="1091" y="68"/>
                    <a:pt x="1052" y="28"/>
                  </a:cubicBezTo>
                  <a:close/>
                  <a:moveTo>
                    <a:pt x="1408" y="1377"/>
                  </a:moveTo>
                  <a:lnTo>
                    <a:pt x="1111" y="1674"/>
                  </a:lnTo>
                  <a:lnTo>
                    <a:pt x="1289" y="1496"/>
                  </a:lnTo>
                  <a:lnTo>
                    <a:pt x="1408" y="1377"/>
                  </a:lnTo>
                  <a:close/>
                  <a:moveTo>
                    <a:pt x="1111" y="1674"/>
                  </a:moveTo>
                  <a:lnTo>
                    <a:pt x="1091" y="1694"/>
                  </a:lnTo>
                  <a:lnTo>
                    <a:pt x="1091" y="1694"/>
                  </a:lnTo>
                  <a:lnTo>
                    <a:pt x="1111" y="1674"/>
                  </a:lnTo>
                  <a:close/>
                  <a:moveTo>
                    <a:pt x="1020" y="1"/>
                  </a:moveTo>
                  <a:lnTo>
                    <a:pt x="1020" y="1"/>
                  </a:lnTo>
                  <a:cubicBezTo>
                    <a:pt x="1020" y="1"/>
                    <a:pt x="1017" y="3"/>
                    <a:pt x="1012" y="8"/>
                  </a:cubicBezTo>
                  <a:lnTo>
                    <a:pt x="873" y="127"/>
                  </a:lnTo>
                  <a:lnTo>
                    <a:pt x="754" y="227"/>
                  </a:lnTo>
                  <a:cubicBezTo>
                    <a:pt x="655" y="306"/>
                    <a:pt x="576" y="405"/>
                    <a:pt x="457" y="504"/>
                  </a:cubicBezTo>
                  <a:cubicBezTo>
                    <a:pt x="338" y="623"/>
                    <a:pt x="219" y="742"/>
                    <a:pt x="100" y="881"/>
                  </a:cubicBezTo>
                  <a:lnTo>
                    <a:pt x="0" y="980"/>
                  </a:lnTo>
                  <a:lnTo>
                    <a:pt x="20" y="1000"/>
                  </a:lnTo>
                  <a:lnTo>
                    <a:pt x="40" y="1020"/>
                  </a:lnTo>
                  <a:lnTo>
                    <a:pt x="80" y="1059"/>
                  </a:lnTo>
                  <a:lnTo>
                    <a:pt x="278" y="1238"/>
                  </a:lnTo>
                  <a:lnTo>
                    <a:pt x="635" y="1595"/>
                  </a:lnTo>
                  <a:lnTo>
                    <a:pt x="794" y="1754"/>
                  </a:lnTo>
                  <a:lnTo>
                    <a:pt x="873" y="1833"/>
                  </a:lnTo>
                  <a:lnTo>
                    <a:pt x="734" y="1674"/>
                  </a:lnTo>
                  <a:cubicBezTo>
                    <a:pt x="536" y="1476"/>
                    <a:pt x="338" y="1278"/>
                    <a:pt x="139" y="1079"/>
                  </a:cubicBezTo>
                  <a:lnTo>
                    <a:pt x="80" y="1020"/>
                  </a:lnTo>
                  <a:lnTo>
                    <a:pt x="60" y="1000"/>
                  </a:lnTo>
                  <a:lnTo>
                    <a:pt x="80" y="1000"/>
                  </a:lnTo>
                  <a:lnTo>
                    <a:pt x="100" y="980"/>
                  </a:lnTo>
                  <a:lnTo>
                    <a:pt x="159" y="921"/>
                  </a:lnTo>
                  <a:lnTo>
                    <a:pt x="357" y="722"/>
                  </a:lnTo>
                  <a:lnTo>
                    <a:pt x="754" y="286"/>
                  </a:lnTo>
                  <a:lnTo>
                    <a:pt x="992" y="48"/>
                  </a:lnTo>
                  <a:cubicBezTo>
                    <a:pt x="1007" y="19"/>
                    <a:pt x="1021" y="1"/>
                    <a:pt x="1020" y="1"/>
                  </a:cubicBezTo>
                  <a:close/>
                  <a:moveTo>
                    <a:pt x="890" y="1850"/>
                  </a:moveTo>
                  <a:lnTo>
                    <a:pt x="893" y="1853"/>
                  </a:lnTo>
                  <a:lnTo>
                    <a:pt x="890" y="1850"/>
                  </a:lnTo>
                  <a:close/>
                  <a:moveTo>
                    <a:pt x="1091" y="1694"/>
                  </a:moveTo>
                  <a:lnTo>
                    <a:pt x="992" y="1793"/>
                  </a:lnTo>
                  <a:lnTo>
                    <a:pt x="913" y="1873"/>
                  </a:lnTo>
                  <a:lnTo>
                    <a:pt x="893" y="1853"/>
                  </a:lnTo>
                  <a:lnTo>
                    <a:pt x="933" y="1892"/>
                  </a:lnTo>
                  <a:lnTo>
                    <a:pt x="933" y="1873"/>
                  </a:lnTo>
                  <a:lnTo>
                    <a:pt x="952" y="1853"/>
                  </a:lnTo>
                  <a:lnTo>
                    <a:pt x="1091" y="1694"/>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2"/>
            <p:cNvSpPr/>
            <p:nvPr/>
          </p:nvSpPr>
          <p:spPr>
            <a:xfrm flipH="1">
              <a:off x="1252791" y="2311921"/>
              <a:ext cx="1278399" cy="2016222"/>
            </a:xfrm>
            <a:custGeom>
              <a:avLst/>
              <a:gdLst/>
              <a:ahLst/>
              <a:cxnLst/>
              <a:rect l="l" t="t" r="r" b="b"/>
              <a:pathLst>
                <a:path w="10710" h="16893" extrusionOk="0">
                  <a:moveTo>
                    <a:pt x="5712" y="1"/>
                  </a:moveTo>
                  <a:lnTo>
                    <a:pt x="5850" y="576"/>
                  </a:lnTo>
                  <a:lnTo>
                    <a:pt x="1785" y="159"/>
                  </a:lnTo>
                  <a:cubicBezTo>
                    <a:pt x="1785" y="159"/>
                    <a:pt x="0" y="5117"/>
                    <a:pt x="40" y="7973"/>
                  </a:cubicBezTo>
                  <a:cubicBezTo>
                    <a:pt x="99" y="10849"/>
                    <a:pt x="436" y="16382"/>
                    <a:pt x="436" y="16382"/>
                  </a:cubicBezTo>
                  <a:cubicBezTo>
                    <a:pt x="436" y="16382"/>
                    <a:pt x="936" y="16892"/>
                    <a:pt x="2930" y="16892"/>
                  </a:cubicBezTo>
                  <a:cubicBezTo>
                    <a:pt x="3541" y="16892"/>
                    <a:pt x="4294" y="16844"/>
                    <a:pt x="5216" y="16719"/>
                  </a:cubicBezTo>
                  <a:lnTo>
                    <a:pt x="5077" y="15013"/>
                  </a:lnTo>
                  <a:lnTo>
                    <a:pt x="4978" y="13486"/>
                  </a:lnTo>
                  <a:lnTo>
                    <a:pt x="6584" y="16540"/>
                  </a:lnTo>
                  <a:cubicBezTo>
                    <a:pt x="6584" y="16540"/>
                    <a:pt x="9103" y="16481"/>
                    <a:pt x="10709" y="14716"/>
                  </a:cubicBezTo>
                  <a:cubicBezTo>
                    <a:pt x="10015" y="12395"/>
                    <a:pt x="8766" y="10273"/>
                    <a:pt x="7060" y="8528"/>
                  </a:cubicBezTo>
                  <a:cubicBezTo>
                    <a:pt x="7655" y="6783"/>
                    <a:pt x="7992" y="4978"/>
                    <a:pt x="8052" y="3134"/>
                  </a:cubicBezTo>
                  <a:lnTo>
                    <a:pt x="8052" y="2381"/>
                  </a:lnTo>
                  <a:lnTo>
                    <a:pt x="57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2"/>
            <p:cNvSpPr/>
            <p:nvPr/>
          </p:nvSpPr>
          <p:spPr>
            <a:xfrm flipH="1">
              <a:off x="1572453" y="2311921"/>
              <a:ext cx="743405" cy="374170"/>
            </a:xfrm>
            <a:custGeom>
              <a:avLst/>
              <a:gdLst/>
              <a:ahLst/>
              <a:cxnLst/>
              <a:rect l="l" t="t" r="r" b="b"/>
              <a:pathLst>
                <a:path w="6228" h="3135" extrusionOk="0">
                  <a:moveTo>
                    <a:pt x="3908" y="1"/>
                  </a:moveTo>
                  <a:lnTo>
                    <a:pt x="4165" y="596"/>
                  </a:lnTo>
                  <a:lnTo>
                    <a:pt x="4165" y="596"/>
                  </a:lnTo>
                  <a:lnTo>
                    <a:pt x="1" y="159"/>
                  </a:lnTo>
                  <a:lnTo>
                    <a:pt x="6228" y="3134"/>
                  </a:lnTo>
                  <a:lnTo>
                    <a:pt x="6228" y="2361"/>
                  </a:lnTo>
                  <a:lnTo>
                    <a:pt x="3908"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2"/>
            <p:cNvSpPr/>
            <p:nvPr/>
          </p:nvSpPr>
          <p:spPr>
            <a:xfrm flipH="1">
              <a:off x="1070528" y="934476"/>
              <a:ext cx="802610" cy="1100669"/>
            </a:xfrm>
            <a:custGeom>
              <a:avLst/>
              <a:gdLst/>
              <a:ahLst/>
              <a:cxnLst/>
              <a:rect l="l" t="t" r="r" b="b"/>
              <a:pathLst>
                <a:path w="6724" h="9222" extrusionOk="0">
                  <a:moveTo>
                    <a:pt x="1448" y="0"/>
                  </a:moveTo>
                  <a:cubicBezTo>
                    <a:pt x="1329" y="0"/>
                    <a:pt x="1210" y="0"/>
                    <a:pt x="1091" y="20"/>
                  </a:cubicBezTo>
                  <a:cubicBezTo>
                    <a:pt x="853" y="40"/>
                    <a:pt x="615" y="119"/>
                    <a:pt x="397" y="218"/>
                  </a:cubicBezTo>
                  <a:cubicBezTo>
                    <a:pt x="357" y="238"/>
                    <a:pt x="337" y="258"/>
                    <a:pt x="298" y="278"/>
                  </a:cubicBezTo>
                  <a:cubicBezTo>
                    <a:pt x="258" y="297"/>
                    <a:pt x="238" y="317"/>
                    <a:pt x="199" y="357"/>
                  </a:cubicBezTo>
                  <a:lnTo>
                    <a:pt x="159" y="377"/>
                  </a:lnTo>
                  <a:lnTo>
                    <a:pt x="119" y="436"/>
                  </a:lnTo>
                  <a:cubicBezTo>
                    <a:pt x="99" y="456"/>
                    <a:pt x="80" y="476"/>
                    <a:pt x="60" y="516"/>
                  </a:cubicBezTo>
                  <a:cubicBezTo>
                    <a:pt x="40" y="555"/>
                    <a:pt x="20" y="595"/>
                    <a:pt x="0" y="635"/>
                  </a:cubicBezTo>
                  <a:cubicBezTo>
                    <a:pt x="0" y="654"/>
                    <a:pt x="0" y="674"/>
                    <a:pt x="0" y="714"/>
                  </a:cubicBezTo>
                  <a:cubicBezTo>
                    <a:pt x="0" y="714"/>
                    <a:pt x="0" y="694"/>
                    <a:pt x="20" y="635"/>
                  </a:cubicBezTo>
                  <a:cubicBezTo>
                    <a:pt x="40" y="575"/>
                    <a:pt x="80" y="535"/>
                    <a:pt x="119" y="476"/>
                  </a:cubicBezTo>
                  <a:cubicBezTo>
                    <a:pt x="218" y="357"/>
                    <a:pt x="337" y="278"/>
                    <a:pt x="476" y="218"/>
                  </a:cubicBezTo>
                  <a:cubicBezTo>
                    <a:pt x="694" y="119"/>
                    <a:pt x="932" y="60"/>
                    <a:pt x="1150" y="40"/>
                  </a:cubicBezTo>
                  <a:cubicBezTo>
                    <a:pt x="1230" y="40"/>
                    <a:pt x="1309" y="20"/>
                    <a:pt x="1369" y="20"/>
                  </a:cubicBezTo>
                  <a:lnTo>
                    <a:pt x="1825" y="20"/>
                  </a:lnTo>
                  <a:cubicBezTo>
                    <a:pt x="1884" y="40"/>
                    <a:pt x="1964" y="40"/>
                    <a:pt x="2043" y="40"/>
                  </a:cubicBezTo>
                  <a:cubicBezTo>
                    <a:pt x="2182" y="60"/>
                    <a:pt x="2320" y="79"/>
                    <a:pt x="2459" y="119"/>
                  </a:cubicBezTo>
                  <a:cubicBezTo>
                    <a:pt x="2598" y="159"/>
                    <a:pt x="2737" y="218"/>
                    <a:pt x="2856" y="297"/>
                  </a:cubicBezTo>
                  <a:cubicBezTo>
                    <a:pt x="2995" y="357"/>
                    <a:pt x="3094" y="456"/>
                    <a:pt x="3213" y="555"/>
                  </a:cubicBezTo>
                  <a:cubicBezTo>
                    <a:pt x="3312" y="674"/>
                    <a:pt x="3391" y="793"/>
                    <a:pt x="3451" y="932"/>
                  </a:cubicBezTo>
                  <a:cubicBezTo>
                    <a:pt x="3570" y="1190"/>
                    <a:pt x="3649" y="1468"/>
                    <a:pt x="3669" y="1765"/>
                  </a:cubicBezTo>
                  <a:cubicBezTo>
                    <a:pt x="3669" y="1943"/>
                    <a:pt x="3669" y="2102"/>
                    <a:pt x="3669" y="2261"/>
                  </a:cubicBezTo>
                  <a:cubicBezTo>
                    <a:pt x="3649" y="2340"/>
                    <a:pt x="3649" y="2439"/>
                    <a:pt x="3649" y="2519"/>
                  </a:cubicBezTo>
                  <a:cubicBezTo>
                    <a:pt x="3629" y="2598"/>
                    <a:pt x="3629" y="2677"/>
                    <a:pt x="3629" y="2757"/>
                  </a:cubicBezTo>
                  <a:cubicBezTo>
                    <a:pt x="3610" y="2975"/>
                    <a:pt x="3610" y="3173"/>
                    <a:pt x="3610" y="3391"/>
                  </a:cubicBezTo>
                  <a:cubicBezTo>
                    <a:pt x="3590" y="3808"/>
                    <a:pt x="3629" y="4224"/>
                    <a:pt x="3669" y="4660"/>
                  </a:cubicBezTo>
                  <a:cubicBezTo>
                    <a:pt x="3689" y="4859"/>
                    <a:pt x="3728" y="5077"/>
                    <a:pt x="3788" y="5275"/>
                  </a:cubicBezTo>
                  <a:cubicBezTo>
                    <a:pt x="3828" y="5374"/>
                    <a:pt x="3847" y="5473"/>
                    <a:pt x="3907" y="5573"/>
                  </a:cubicBezTo>
                  <a:cubicBezTo>
                    <a:pt x="3947" y="5672"/>
                    <a:pt x="4006" y="5751"/>
                    <a:pt x="4105" y="5830"/>
                  </a:cubicBezTo>
                  <a:cubicBezTo>
                    <a:pt x="4125" y="5850"/>
                    <a:pt x="4145" y="5850"/>
                    <a:pt x="4185" y="5870"/>
                  </a:cubicBezTo>
                  <a:cubicBezTo>
                    <a:pt x="4204" y="5890"/>
                    <a:pt x="4224" y="5890"/>
                    <a:pt x="4264" y="5890"/>
                  </a:cubicBezTo>
                  <a:lnTo>
                    <a:pt x="4423" y="5890"/>
                  </a:lnTo>
                  <a:cubicBezTo>
                    <a:pt x="4482" y="5870"/>
                    <a:pt x="4522" y="5850"/>
                    <a:pt x="4581" y="5830"/>
                  </a:cubicBezTo>
                  <a:cubicBezTo>
                    <a:pt x="4621" y="5791"/>
                    <a:pt x="4661" y="5751"/>
                    <a:pt x="4680" y="5711"/>
                  </a:cubicBezTo>
                  <a:cubicBezTo>
                    <a:pt x="4740" y="5612"/>
                    <a:pt x="4780" y="5513"/>
                    <a:pt x="4839" y="5414"/>
                  </a:cubicBezTo>
                  <a:cubicBezTo>
                    <a:pt x="4879" y="5335"/>
                    <a:pt x="4938" y="5235"/>
                    <a:pt x="5018" y="5196"/>
                  </a:cubicBezTo>
                  <a:cubicBezTo>
                    <a:pt x="5077" y="5176"/>
                    <a:pt x="5117" y="5156"/>
                    <a:pt x="5156" y="5156"/>
                  </a:cubicBezTo>
                  <a:cubicBezTo>
                    <a:pt x="5216" y="5176"/>
                    <a:pt x="5256" y="5196"/>
                    <a:pt x="5295" y="5216"/>
                  </a:cubicBezTo>
                  <a:cubicBezTo>
                    <a:pt x="5374" y="5295"/>
                    <a:pt x="5434" y="5374"/>
                    <a:pt x="5454" y="5473"/>
                  </a:cubicBezTo>
                  <a:cubicBezTo>
                    <a:pt x="5533" y="5672"/>
                    <a:pt x="5593" y="5870"/>
                    <a:pt x="5632" y="6068"/>
                  </a:cubicBezTo>
                  <a:lnTo>
                    <a:pt x="5633" y="6068"/>
                  </a:lnTo>
                  <a:cubicBezTo>
                    <a:pt x="5632" y="6075"/>
                    <a:pt x="5632" y="6082"/>
                    <a:pt x="5632" y="6088"/>
                  </a:cubicBezTo>
                  <a:lnTo>
                    <a:pt x="5672" y="6088"/>
                  </a:lnTo>
                  <a:cubicBezTo>
                    <a:pt x="5671" y="6082"/>
                    <a:pt x="5670" y="6075"/>
                    <a:pt x="5668" y="6068"/>
                  </a:cubicBezTo>
                  <a:lnTo>
                    <a:pt x="5672" y="6068"/>
                  </a:lnTo>
                  <a:cubicBezTo>
                    <a:pt x="5672" y="6049"/>
                    <a:pt x="5672" y="6009"/>
                    <a:pt x="5692" y="5969"/>
                  </a:cubicBezTo>
                  <a:cubicBezTo>
                    <a:pt x="5712" y="5910"/>
                    <a:pt x="5731" y="5830"/>
                    <a:pt x="5771" y="5771"/>
                  </a:cubicBezTo>
                  <a:cubicBezTo>
                    <a:pt x="5811" y="5711"/>
                    <a:pt x="5870" y="5672"/>
                    <a:pt x="5950" y="5672"/>
                  </a:cubicBezTo>
                  <a:cubicBezTo>
                    <a:pt x="5966" y="5666"/>
                    <a:pt x="5983" y="5664"/>
                    <a:pt x="6001" y="5664"/>
                  </a:cubicBezTo>
                  <a:cubicBezTo>
                    <a:pt x="6050" y="5664"/>
                    <a:pt x="6104" y="5682"/>
                    <a:pt x="6148" y="5711"/>
                  </a:cubicBezTo>
                  <a:cubicBezTo>
                    <a:pt x="6168" y="5711"/>
                    <a:pt x="6188" y="5731"/>
                    <a:pt x="6188" y="5731"/>
                  </a:cubicBezTo>
                  <a:cubicBezTo>
                    <a:pt x="6207" y="5751"/>
                    <a:pt x="6207" y="5771"/>
                    <a:pt x="6227" y="5771"/>
                  </a:cubicBezTo>
                  <a:lnTo>
                    <a:pt x="6267" y="5811"/>
                  </a:lnTo>
                  <a:lnTo>
                    <a:pt x="6287" y="5870"/>
                  </a:lnTo>
                  <a:cubicBezTo>
                    <a:pt x="6366" y="5989"/>
                    <a:pt x="6426" y="6128"/>
                    <a:pt x="6485" y="6267"/>
                  </a:cubicBezTo>
                  <a:cubicBezTo>
                    <a:pt x="6525" y="6406"/>
                    <a:pt x="6564" y="6544"/>
                    <a:pt x="6604" y="6703"/>
                  </a:cubicBezTo>
                  <a:cubicBezTo>
                    <a:pt x="6664" y="7000"/>
                    <a:pt x="6683" y="7298"/>
                    <a:pt x="6664" y="7595"/>
                  </a:cubicBezTo>
                  <a:cubicBezTo>
                    <a:pt x="6664" y="7675"/>
                    <a:pt x="6664" y="7734"/>
                    <a:pt x="6644" y="7814"/>
                  </a:cubicBezTo>
                  <a:cubicBezTo>
                    <a:pt x="6624" y="7893"/>
                    <a:pt x="6624" y="7952"/>
                    <a:pt x="6604" y="8032"/>
                  </a:cubicBezTo>
                  <a:cubicBezTo>
                    <a:pt x="6584" y="8111"/>
                    <a:pt x="6564" y="8171"/>
                    <a:pt x="6545" y="8250"/>
                  </a:cubicBezTo>
                  <a:lnTo>
                    <a:pt x="6485" y="8349"/>
                  </a:lnTo>
                  <a:cubicBezTo>
                    <a:pt x="6485" y="8389"/>
                    <a:pt x="6465" y="8408"/>
                    <a:pt x="6445" y="8448"/>
                  </a:cubicBezTo>
                  <a:cubicBezTo>
                    <a:pt x="6366" y="8607"/>
                    <a:pt x="6267" y="8746"/>
                    <a:pt x="6168" y="8865"/>
                  </a:cubicBezTo>
                  <a:cubicBezTo>
                    <a:pt x="6049" y="8984"/>
                    <a:pt x="5910" y="9083"/>
                    <a:pt x="5771" y="9162"/>
                  </a:cubicBezTo>
                  <a:cubicBezTo>
                    <a:pt x="5722" y="9187"/>
                    <a:pt x="5679" y="9208"/>
                    <a:pt x="5652" y="9222"/>
                  </a:cubicBezTo>
                  <a:cubicBezTo>
                    <a:pt x="5831" y="9142"/>
                    <a:pt x="6009" y="9043"/>
                    <a:pt x="6148" y="8904"/>
                  </a:cubicBezTo>
                  <a:cubicBezTo>
                    <a:pt x="6247" y="8805"/>
                    <a:pt x="6346" y="8686"/>
                    <a:pt x="6406" y="8567"/>
                  </a:cubicBezTo>
                  <a:cubicBezTo>
                    <a:pt x="6525" y="8389"/>
                    <a:pt x="6604" y="8190"/>
                    <a:pt x="6664" y="7972"/>
                  </a:cubicBezTo>
                  <a:cubicBezTo>
                    <a:pt x="6703" y="7754"/>
                    <a:pt x="6723" y="7536"/>
                    <a:pt x="6703" y="7318"/>
                  </a:cubicBezTo>
                  <a:cubicBezTo>
                    <a:pt x="6703" y="6901"/>
                    <a:pt x="6604" y="6465"/>
                    <a:pt x="6445" y="6088"/>
                  </a:cubicBezTo>
                  <a:cubicBezTo>
                    <a:pt x="6406" y="5989"/>
                    <a:pt x="6346" y="5890"/>
                    <a:pt x="6287" y="5791"/>
                  </a:cubicBezTo>
                  <a:cubicBezTo>
                    <a:pt x="6267" y="5771"/>
                    <a:pt x="6267" y="5751"/>
                    <a:pt x="6247" y="5731"/>
                  </a:cubicBezTo>
                  <a:lnTo>
                    <a:pt x="6207" y="5711"/>
                  </a:lnTo>
                  <a:lnTo>
                    <a:pt x="6168" y="5692"/>
                  </a:lnTo>
                  <a:cubicBezTo>
                    <a:pt x="6128" y="5652"/>
                    <a:pt x="6069" y="5632"/>
                    <a:pt x="6009" y="5632"/>
                  </a:cubicBezTo>
                  <a:cubicBezTo>
                    <a:pt x="5992" y="5626"/>
                    <a:pt x="5974" y="5624"/>
                    <a:pt x="5957" y="5624"/>
                  </a:cubicBezTo>
                  <a:cubicBezTo>
                    <a:pt x="5916" y="5624"/>
                    <a:pt x="5878" y="5638"/>
                    <a:pt x="5850" y="5652"/>
                  </a:cubicBezTo>
                  <a:cubicBezTo>
                    <a:pt x="5791" y="5692"/>
                    <a:pt x="5751" y="5731"/>
                    <a:pt x="5731" y="5771"/>
                  </a:cubicBezTo>
                  <a:cubicBezTo>
                    <a:pt x="5694" y="5834"/>
                    <a:pt x="5664" y="5897"/>
                    <a:pt x="5647" y="5965"/>
                  </a:cubicBezTo>
                  <a:lnTo>
                    <a:pt x="5647" y="5965"/>
                  </a:lnTo>
                  <a:cubicBezTo>
                    <a:pt x="5610" y="5795"/>
                    <a:pt x="5561" y="5638"/>
                    <a:pt x="5513" y="5493"/>
                  </a:cubicBezTo>
                  <a:cubicBezTo>
                    <a:pt x="5493" y="5434"/>
                    <a:pt x="5454" y="5374"/>
                    <a:pt x="5414" y="5315"/>
                  </a:cubicBezTo>
                  <a:cubicBezTo>
                    <a:pt x="5374" y="5255"/>
                    <a:pt x="5335" y="5216"/>
                    <a:pt x="5275" y="5176"/>
                  </a:cubicBezTo>
                  <a:cubicBezTo>
                    <a:pt x="5238" y="5138"/>
                    <a:pt x="5200" y="5124"/>
                    <a:pt x="5157" y="5124"/>
                  </a:cubicBezTo>
                  <a:cubicBezTo>
                    <a:pt x="5132" y="5124"/>
                    <a:pt x="5106" y="5129"/>
                    <a:pt x="5077" y="5136"/>
                  </a:cubicBezTo>
                  <a:cubicBezTo>
                    <a:pt x="5037" y="5136"/>
                    <a:pt x="5018" y="5156"/>
                    <a:pt x="4978" y="5176"/>
                  </a:cubicBezTo>
                  <a:cubicBezTo>
                    <a:pt x="4958" y="5176"/>
                    <a:pt x="4938" y="5216"/>
                    <a:pt x="4899" y="5235"/>
                  </a:cubicBezTo>
                  <a:cubicBezTo>
                    <a:pt x="4819" y="5335"/>
                    <a:pt x="4760" y="5454"/>
                    <a:pt x="4720" y="5573"/>
                  </a:cubicBezTo>
                  <a:cubicBezTo>
                    <a:pt x="4680" y="5632"/>
                    <a:pt x="4641" y="5692"/>
                    <a:pt x="4601" y="5731"/>
                  </a:cubicBezTo>
                  <a:cubicBezTo>
                    <a:pt x="4581" y="5771"/>
                    <a:pt x="4561" y="5791"/>
                    <a:pt x="4542" y="5811"/>
                  </a:cubicBezTo>
                  <a:cubicBezTo>
                    <a:pt x="4522" y="5811"/>
                    <a:pt x="4482" y="5830"/>
                    <a:pt x="4462" y="5850"/>
                  </a:cubicBezTo>
                  <a:lnTo>
                    <a:pt x="4284" y="5850"/>
                  </a:lnTo>
                  <a:cubicBezTo>
                    <a:pt x="4224" y="5830"/>
                    <a:pt x="4185" y="5811"/>
                    <a:pt x="4125" y="5791"/>
                  </a:cubicBezTo>
                  <a:cubicBezTo>
                    <a:pt x="4085" y="5751"/>
                    <a:pt x="4046" y="5711"/>
                    <a:pt x="4006" y="5672"/>
                  </a:cubicBezTo>
                  <a:cubicBezTo>
                    <a:pt x="3986" y="5632"/>
                    <a:pt x="3947" y="5573"/>
                    <a:pt x="3927" y="5513"/>
                  </a:cubicBezTo>
                  <a:cubicBezTo>
                    <a:pt x="3847" y="5315"/>
                    <a:pt x="3768" y="5097"/>
                    <a:pt x="3748" y="4879"/>
                  </a:cubicBezTo>
                  <a:cubicBezTo>
                    <a:pt x="3709" y="4641"/>
                    <a:pt x="3689" y="4422"/>
                    <a:pt x="3669" y="4184"/>
                  </a:cubicBezTo>
                  <a:cubicBezTo>
                    <a:pt x="3629" y="3728"/>
                    <a:pt x="3629" y="3272"/>
                    <a:pt x="3649" y="2836"/>
                  </a:cubicBezTo>
                  <a:cubicBezTo>
                    <a:pt x="3649" y="2717"/>
                    <a:pt x="3669" y="2618"/>
                    <a:pt x="3669" y="2519"/>
                  </a:cubicBezTo>
                  <a:cubicBezTo>
                    <a:pt x="3669" y="2419"/>
                    <a:pt x="3689" y="2300"/>
                    <a:pt x="3689" y="2201"/>
                  </a:cubicBezTo>
                  <a:cubicBezTo>
                    <a:pt x="3709" y="1983"/>
                    <a:pt x="3689" y="1785"/>
                    <a:pt x="3669" y="1567"/>
                  </a:cubicBezTo>
                  <a:cubicBezTo>
                    <a:pt x="3649" y="1368"/>
                    <a:pt x="3590" y="1170"/>
                    <a:pt x="3530" y="972"/>
                  </a:cubicBezTo>
                  <a:cubicBezTo>
                    <a:pt x="3491" y="873"/>
                    <a:pt x="3431" y="773"/>
                    <a:pt x="3372" y="694"/>
                  </a:cubicBezTo>
                  <a:cubicBezTo>
                    <a:pt x="3312" y="595"/>
                    <a:pt x="3253" y="516"/>
                    <a:pt x="3173" y="436"/>
                  </a:cubicBezTo>
                  <a:cubicBezTo>
                    <a:pt x="2995" y="278"/>
                    <a:pt x="2777" y="179"/>
                    <a:pt x="2539" y="119"/>
                  </a:cubicBezTo>
                  <a:cubicBezTo>
                    <a:pt x="2301" y="40"/>
                    <a:pt x="2063"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2"/>
            <p:cNvSpPr/>
            <p:nvPr/>
          </p:nvSpPr>
          <p:spPr>
            <a:xfrm flipH="1">
              <a:off x="1678932" y="1081160"/>
              <a:ext cx="97163" cy="363190"/>
            </a:xfrm>
            <a:custGeom>
              <a:avLst/>
              <a:gdLst/>
              <a:ahLst/>
              <a:cxnLst/>
              <a:rect l="l" t="t" r="r" b="b"/>
              <a:pathLst>
                <a:path w="814" h="3043" extrusionOk="0">
                  <a:moveTo>
                    <a:pt x="0" y="1"/>
                  </a:moveTo>
                  <a:cubicBezTo>
                    <a:pt x="0" y="1"/>
                    <a:pt x="40" y="20"/>
                    <a:pt x="60" y="20"/>
                  </a:cubicBezTo>
                  <a:lnTo>
                    <a:pt x="139" y="60"/>
                  </a:lnTo>
                  <a:lnTo>
                    <a:pt x="199" y="80"/>
                  </a:lnTo>
                  <a:lnTo>
                    <a:pt x="258" y="120"/>
                  </a:lnTo>
                  <a:cubicBezTo>
                    <a:pt x="357" y="199"/>
                    <a:pt x="437" y="278"/>
                    <a:pt x="516" y="377"/>
                  </a:cubicBezTo>
                  <a:cubicBezTo>
                    <a:pt x="575" y="477"/>
                    <a:pt x="635" y="576"/>
                    <a:pt x="675" y="695"/>
                  </a:cubicBezTo>
                  <a:cubicBezTo>
                    <a:pt x="675" y="714"/>
                    <a:pt x="675" y="754"/>
                    <a:pt x="694" y="794"/>
                  </a:cubicBezTo>
                  <a:cubicBezTo>
                    <a:pt x="694" y="814"/>
                    <a:pt x="714" y="853"/>
                    <a:pt x="714" y="893"/>
                  </a:cubicBezTo>
                  <a:cubicBezTo>
                    <a:pt x="714" y="933"/>
                    <a:pt x="734" y="972"/>
                    <a:pt x="734" y="1012"/>
                  </a:cubicBezTo>
                  <a:cubicBezTo>
                    <a:pt x="774" y="1369"/>
                    <a:pt x="774" y="1706"/>
                    <a:pt x="774" y="2063"/>
                  </a:cubicBezTo>
                  <a:cubicBezTo>
                    <a:pt x="774" y="2321"/>
                    <a:pt x="774" y="2559"/>
                    <a:pt x="754" y="2817"/>
                  </a:cubicBezTo>
                  <a:lnTo>
                    <a:pt x="754" y="3015"/>
                  </a:lnTo>
                  <a:cubicBezTo>
                    <a:pt x="740" y="3029"/>
                    <a:pt x="746" y="3043"/>
                    <a:pt x="750" y="3043"/>
                  </a:cubicBezTo>
                  <a:cubicBezTo>
                    <a:pt x="752" y="3043"/>
                    <a:pt x="754" y="3041"/>
                    <a:pt x="754" y="3035"/>
                  </a:cubicBezTo>
                  <a:lnTo>
                    <a:pt x="774" y="2896"/>
                  </a:lnTo>
                  <a:cubicBezTo>
                    <a:pt x="774" y="2876"/>
                    <a:pt x="774" y="2836"/>
                    <a:pt x="774" y="2817"/>
                  </a:cubicBezTo>
                  <a:cubicBezTo>
                    <a:pt x="794" y="2737"/>
                    <a:pt x="794" y="2638"/>
                    <a:pt x="813" y="2559"/>
                  </a:cubicBezTo>
                  <a:lnTo>
                    <a:pt x="813" y="1924"/>
                  </a:lnTo>
                  <a:lnTo>
                    <a:pt x="813" y="1607"/>
                  </a:lnTo>
                  <a:lnTo>
                    <a:pt x="813" y="1468"/>
                  </a:lnTo>
                  <a:cubicBezTo>
                    <a:pt x="794" y="1270"/>
                    <a:pt x="774" y="1091"/>
                    <a:pt x="754" y="893"/>
                  </a:cubicBezTo>
                  <a:cubicBezTo>
                    <a:pt x="714" y="734"/>
                    <a:pt x="655" y="576"/>
                    <a:pt x="575" y="417"/>
                  </a:cubicBezTo>
                  <a:cubicBezTo>
                    <a:pt x="476" y="239"/>
                    <a:pt x="318" y="100"/>
                    <a:pt x="139" y="20"/>
                  </a:cubicBezTo>
                  <a:cubicBezTo>
                    <a:pt x="119" y="20"/>
                    <a:pt x="80"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2"/>
            <p:cNvSpPr/>
            <p:nvPr/>
          </p:nvSpPr>
          <p:spPr>
            <a:xfrm flipH="1">
              <a:off x="1638707" y="1275227"/>
              <a:ext cx="2507" cy="28525"/>
            </a:xfrm>
            <a:custGeom>
              <a:avLst/>
              <a:gdLst/>
              <a:ahLst/>
              <a:cxnLst/>
              <a:rect l="l" t="t" r="r" b="b"/>
              <a:pathLst>
                <a:path w="21" h="239" extrusionOk="0">
                  <a:moveTo>
                    <a:pt x="1" y="1"/>
                  </a:moveTo>
                  <a:lnTo>
                    <a:pt x="1" y="21"/>
                  </a:lnTo>
                  <a:lnTo>
                    <a:pt x="1" y="80"/>
                  </a:lnTo>
                  <a:lnTo>
                    <a:pt x="1" y="159"/>
                  </a:lnTo>
                  <a:cubicBezTo>
                    <a:pt x="1" y="179"/>
                    <a:pt x="1" y="199"/>
                    <a:pt x="1" y="219"/>
                  </a:cubicBezTo>
                  <a:cubicBezTo>
                    <a:pt x="1" y="219"/>
                    <a:pt x="1" y="219"/>
                    <a:pt x="1" y="239"/>
                  </a:cubicBezTo>
                  <a:lnTo>
                    <a:pt x="21" y="239"/>
                  </a:lnTo>
                  <a:lnTo>
                    <a:pt x="21" y="219"/>
                  </a:lnTo>
                  <a:lnTo>
                    <a:pt x="21" y="199"/>
                  </a:lnTo>
                  <a:lnTo>
                    <a:pt x="21" y="140"/>
                  </a:lnTo>
                  <a:cubicBezTo>
                    <a:pt x="21" y="140"/>
                    <a:pt x="21" y="120"/>
                    <a:pt x="21" y="120"/>
                  </a:cubicBezTo>
                  <a:cubicBezTo>
                    <a:pt x="21" y="120"/>
                    <a:pt x="21" y="100"/>
                    <a:pt x="21" y="80"/>
                  </a:cubicBezTo>
                  <a:cubicBezTo>
                    <a:pt x="21" y="80"/>
                    <a:pt x="21" y="60"/>
                    <a:pt x="21" y="40"/>
                  </a:cubicBezTo>
                  <a:cubicBezTo>
                    <a:pt x="21" y="40"/>
                    <a:pt x="21" y="2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2"/>
            <p:cNvSpPr/>
            <p:nvPr/>
          </p:nvSpPr>
          <p:spPr>
            <a:xfrm flipH="1">
              <a:off x="1636320" y="1121382"/>
              <a:ext cx="21486" cy="120904"/>
            </a:xfrm>
            <a:custGeom>
              <a:avLst/>
              <a:gdLst/>
              <a:ahLst/>
              <a:cxnLst/>
              <a:rect l="l" t="t" r="r" b="b"/>
              <a:pathLst>
                <a:path w="180" h="1013" extrusionOk="0">
                  <a:moveTo>
                    <a:pt x="1" y="1"/>
                  </a:moveTo>
                  <a:lnTo>
                    <a:pt x="1" y="21"/>
                  </a:lnTo>
                  <a:cubicBezTo>
                    <a:pt x="1" y="21"/>
                    <a:pt x="1" y="21"/>
                    <a:pt x="1" y="40"/>
                  </a:cubicBezTo>
                  <a:lnTo>
                    <a:pt x="21" y="80"/>
                  </a:lnTo>
                  <a:cubicBezTo>
                    <a:pt x="41" y="159"/>
                    <a:pt x="60" y="219"/>
                    <a:pt x="60" y="298"/>
                  </a:cubicBezTo>
                  <a:lnTo>
                    <a:pt x="60" y="358"/>
                  </a:lnTo>
                  <a:lnTo>
                    <a:pt x="60" y="397"/>
                  </a:lnTo>
                  <a:cubicBezTo>
                    <a:pt x="100" y="516"/>
                    <a:pt x="120" y="655"/>
                    <a:pt x="120" y="715"/>
                  </a:cubicBezTo>
                  <a:cubicBezTo>
                    <a:pt x="140" y="794"/>
                    <a:pt x="140" y="873"/>
                    <a:pt x="140" y="953"/>
                  </a:cubicBezTo>
                  <a:cubicBezTo>
                    <a:pt x="140" y="972"/>
                    <a:pt x="140" y="992"/>
                    <a:pt x="140" y="1012"/>
                  </a:cubicBezTo>
                  <a:lnTo>
                    <a:pt x="160" y="1012"/>
                  </a:lnTo>
                  <a:lnTo>
                    <a:pt x="179" y="972"/>
                  </a:lnTo>
                  <a:lnTo>
                    <a:pt x="179" y="953"/>
                  </a:lnTo>
                  <a:cubicBezTo>
                    <a:pt x="179" y="913"/>
                    <a:pt x="179" y="893"/>
                    <a:pt x="179" y="853"/>
                  </a:cubicBezTo>
                  <a:cubicBezTo>
                    <a:pt x="160" y="794"/>
                    <a:pt x="160" y="695"/>
                    <a:pt x="160" y="655"/>
                  </a:cubicBezTo>
                  <a:cubicBezTo>
                    <a:pt x="140" y="635"/>
                    <a:pt x="140" y="596"/>
                    <a:pt x="140" y="556"/>
                  </a:cubicBezTo>
                  <a:lnTo>
                    <a:pt x="140" y="516"/>
                  </a:lnTo>
                  <a:cubicBezTo>
                    <a:pt x="120" y="457"/>
                    <a:pt x="120" y="397"/>
                    <a:pt x="100" y="358"/>
                  </a:cubicBezTo>
                  <a:cubicBezTo>
                    <a:pt x="100" y="298"/>
                    <a:pt x="80" y="259"/>
                    <a:pt x="60" y="199"/>
                  </a:cubicBezTo>
                  <a:cubicBezTo>
                    <a:pt x="41" y="140"/>
                    <a:pt x="21" y="80"/>
                    <a:pt x="21" y="21"/>
                  </a:cubicBezTo>
                  <a:cubicBezTo>
                    <a:pt x="21" y="1"/>
                    <a:pt x="21"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2"/>
            <p:cNvSpPr/>
            <p:nvPr/>
          </p:nvSpPr>
          <p:spPr>
            <a:xfrm flipH="1">
              <a:off x="1598479" y="1580531"/>
              <a:ext cx="241595" cy="532790"/>
            </a:xfrm>
            <a:custGeom>
              <a:avLst/>
              <a:gdLst/>
              <a:ahLst/>
              <a:cxnLst/>
              <a:rect l="l" t="t" r="r" b="b"/>
              <a:pathLst>
                <a:path w="2024" h="4464" extrusionOk="0">
                  <a:moveTo>
                    <a:pt x="933" y="1"/>
                  </a:moveTo>
                  <a:cubicBezTo>
                    <a:pt x="1" y="1508"/>
                    <a:pt x="298" y="4146"/>
                    <a:pt x="298" y="4146"/>
                  </a:cubicBezTo>
                  <a:lnTo>
                    <a:pt x="1250" y="4463"/>
                  </a:lnTo>
                  <a:cubicBezTo>
                    <a:pt x="992" y="2976"/>
                    <a:pt x="2024" y="279"/>
                    <a:pt x="2024" y="279"/>
                  </a:cubicBezTo>
                  <a:lnTo>
                    <a:pt x="9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2"/>
            <p:cNvSpPr/>
            <p:nvPr/>
          </p:nvSpPr>
          <p:spPr>
            <a:xfrm flipH="1">
              <a:off x="1418594" y="1897769"/>
              <a:ext cx="603748" cy="1784797"/>
            </a:xfrm>
            <a:custGeom>
              <a:avLst/>
              <a:gdLst/>
              <a:ahLst/>
              <a:cxnLst/>
              <a:rect l="l" t="t" r="r" b="b"/>
              <a:pathLst>
                <a:path w="5058" h="14954" extrusionOk="0">
                  <a:moveTo>
                    <a:pt x="278" y="0"/>
                  </a:moveTo>
                  <a:lnTo>
                    <a:pt x="140" y="40"/>
                  </a:lnTo>
                  <a:lnTo>
                    <a:pt x="1" y="80"/>
                  </a:lnTo>
                  <a:lnTo>
                    <a:pt x="4860" y="14953"/>
                  </a:lnTo>
                  <a:lnTo>
                    <a:pt x="4959" y="14914"/>
                  </a:lnTo>
                  <a:lnTo>
                    <a:pt x="5058" y="14894"/>
                  </a:lnTo>
                  <a:lnTo>
                    <a:pt x="2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2"/>
            <p:cNvSpPr/>
            <p:nvPr/>
          </p:nvSpPr>
          <p:spPr>
            <a:xfrm flipH="1">
              <a:off x="1404396" y="3670628"/>
              <a:ext cx="52163" cy="35567"/>
            </a:xfrm>
            <a:custGeom>
              <a:avLst/>
              <a:gdLst/>
              <a:ahLst/>
              <a:cxnLst/>
              <a:rect l="l" t="t" r="r" b="b"/>
              <a:pathLst>
                <a:path w="437" h="298" extrusionOk="0">
                  <a:moveTo>
                    <a:pt x="437" y="0"/>
                  </a:moveTo>
                  <a:lnTo>
                    <a:pt x="219" y="60"/>
                  </a:lnTo>
                  <a:lnTo>
                    <a:pt x="1" y="139"/>
                  </a:lnTo>
                  <a:lnTo>
                    <a:pt x="100" y="297"/>
                  </a:lnTo>
                  <a:lnTo>
                    <a:pt x="278" y="238"/>
                  </a:lnTo>
                  <a:lnTo>
                    <a:pt x="437" y="178"/>
                  </a:lnTo>
                  <a:lnTo>
                    <a:pt x="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2"/>
            <p:cNvSpPr/>
            <p:nvPr/>
          </p:nvSpPr>
          <p:spPr>
            <a:xfrm flipH="1">
              <a:off x="1394847" y="3694260"/>
              <a:ext cx="45120" cy="73521"/>
            </a:xfrm>
            <a:custGeom>
              <a:avLst/>
              <a:gdLst/>
              <a:ahLst/>
              <a:cxnLst/>
              <a:rect l="l" t="t" r="r" b="b"/>
              <a:pathLst>
                <a:path w="378" h="616" extrusionOk="0">
                  <a:moveTo>
                    <a:pt x="278" y="0"/>
                  </a:moveTo>
                  <a:lnTo>
                    <a:pt x="139" y="40"/>
                  </a:lnTo>
                  <a:lnTo>
                    <a:pt x="0" y="80"/>
                  </a:lnTo>
                  <a:lnTo>
                    <a:pt x="258" y="615"/>
                  </a:lnTo>
                  <a:lnTo>
                    <a:pt x="318" y="595"/>
                  </a:lnTo>
                  <a:lnTo>
                    <a:pt x="377" y="575"/>
                  </a:lnTo>
                  <a:lnTo>
                    <a:pt x="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2"/>
            <p:cNvSpPr/>
            <p:nvPr/>
          </p:nvSpPr>
          <p:spPr>
            <a:xfrm flipH="1">
              <a:off x="1259959" y="1973438"/>
              <a:ext cx="733975" cy="666703"/>
            </a:xfrm>
            <a:custGeom>
              <a:avLst/>
              <a:gdLst/>
              <a:ahLst/>
              <a:cxnLst/>
              <a:rect l="l" t="t" r="r" b="b"/>
              <a:pathLst>
                <a:path w="6149" h="5586" extrusionOk="0">
                  <a:moveTo>
                    <a:pt x="1111" y="1"/>
                  </a:moveTo>
                  <a:lnTo>
                    <a:pt x="1" y="1845"/>
                  </a:lnTo>
                  <a:cubicBezTo>
                    <a:pt x="1" y="1845"/>
                    <a:pt x="358" y="2341"/>
                    <a:pt x="873" y="2976"/>
                  </a:cubicBezTo>
                  <a:cubicBezTo>
                    <a:pt x="1468" y="3749"/>
                    <a:pt x="2162" y="4443"/>
                    <a:pt x="2936" y="5038"/>
                  </a:cubicBezTo>
                  <a:cubicBezTo>
                    <a:pt x="3419" y="5394"/>
                    <a:pt x="4005" y="5586"/>
                    <a:pt x="4597" y="5586"/>
                  </a:cubicBezTo>
                  <a:cubicBezTo>
                    <a:pt x="4831" y="5586"/>
                    <a:pt x="5066" y="5556"/>
                    <a:pt x="5296" y="5494"/>
                  </a:cubicBezTo>
                  <a:cubicBezTo>
                    <a:pt x="5435" y="5474"/>
                    <a:pt x="5573" y="5415"/>
                    <a:pt x="5712" y="5355"/>
                  </a:cubicBezTo>
                  <a:cubicBezTo>
                    <a:pt x="5732" y="5316"/>
                    <a:pt x="6149" y="4661"/>
                    <a:pt x="5514" y="3491"/>
                  </a:cubicBezTo>
                  <a:cubicBezTo>
                    <a:pt x="5216" y="2956"/>
                    <a:pt x="4800" y="2460"/>
                    <a:pt x="4304" y="2083"/>
                  </a:cubicBezTo>
                  <a:cubicBezTo>
                    <a:pt x="4106" y="1925"/>
                    <a:pt x="3868" y="1766"/>
                    <a:pt x="3630" y="1627"/>
                  </a:cubicBezTo>
                  <a:lnTo>
                    <a:pt x="1111" y="1"/>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2"/>
            <p:cNvSpPr/>
            <p:nvPr/>
          </p:nvSpPr>
          <p:spPr>
            <a:xfrm flipH="1">
              <a:off x="2135855" y="1568715"/>
              <a:ext cx="187045" cy="762304"/>
            </a:xfrm>
            <a:custGeom>
              <a:avLst/>
              <a:gdLst/>
              <a:ahLst/>
              <a:cxnLst/>
              <a:rect l="l" t="t" r="r" b="b"/>
              <a:pathLst>
                <a:path w="1567" h="6387" extrusionOk="0">
                  <a:moveTo>
                    <a:pt x="1190" y="1"/>
                  </a:moveTo>
                  <a:lnTo>
                    <a:pt x="278" y="318"/>
                  </a:lnTo>
                  <a:cubicBezTo>
                    <a:pt x="278" y="318"/>
                    <a:pt x="278" y="4106"/>
                    <a:pt x="0" y="5454"/>
                  </a:cubicBezTo>
                  <a:lnTo>
                    <a:pt x="40" y="6386"/>
                  </a:lnTo>
                  <a:cubicBezTo>
                    <a:pt x="40" y="6386"/>
                    <a:pt x="1567" y="1468"/>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2"/>
            <p:cNvSpPr/>
            <p:nvPr/>
          </p:nvSpPr>
          <p:spPr>
            <a:xfrm flipH="1">
              <a:off x="1785520" y="1781759"/>
              <a:ext cx="430908" cy="66360"/>
            </a:xfrm>
            <a:custGeom>
              <a:avLst/>
              <a:gdLst/>
              <a:ahLst/>
              <a:cxnLst/>
              <a:rect l="l" t="t" r="r" b="b"/>
              <a:pathLst>
                <a:path w="3610" h="556" extrusionOk="0">
                  <a:moveTo>
                    <a:pt x="3610" y="1"/>
                  </a:moveTo>
                  <a:lnTo>
                    <a:pt x="1" y="199"/>
                  </a:lnTo>
                  <a:lnTo>
                    <a:pt x="100" y="397"/>
                  </a:lnTo>
                  <a:lnTo>
                    <a:pt x="3610" y="556"/>
                  </a:lnTo>
                  <a:lnTo>
                    <a:pt x="36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2"/>
            <p:cNvSpPr/>
            <p:nvPr/>
          </p:nvSpPr>
          <p:spPr>
            <a:xfrm flipH="1">
              <a:off x="1849382" y="1538041"/>
              <a:ext cx="182390" cy="220205"/>
            </a:xfrm>
            <a:custGeom>
              <a:avLst/>
              <a:gdLst/>
              <a:ahLst/>
              <a:cxnLst/>
              <a:rect l="l" t="t" r="r" b="b"/>
              <a:pathLst>
                <a:path w="1528" h="1845" extrusionOk="0">
                  <a:moveTo>
                    <a:pt x="794" y="0"/>
                  </a:moveTo>
                  <a:lnTo>
                    <a:pt x="0" y="992"/>
                  </a:lnTo>
                  <a:lnTo>
                    <a:pt x="615" y="1844"/>
                  </a:lnTo>
                  <a:lnTo>
                    <a:pt x="1528" y="79"/>
                  </a:lnTo>
                  <a:lnTo>
                    <a:pt x="794" y="0"/>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2"/>
            <p:cNvSpPr/>
            <p:nvPr/>
          </p:nvSpPr>
          <p:spPr>
            <a:xfrm flipH="1">
              <a:off x="2031651" y="1548550"/>
              <a:ext cx="118524" cy="204174"/>
            </a:xfrm>
            <a:custGeom>
              <a:avLst/>
              <a:gdLst/>
              <a:ahLst/>
              <a:cxnLst/>
              <a:rect l="l" t="t" r="r" b="b"/>
              <a:pathLst>
                <a:path w="993" h="1667" extrusionOk="0">
                  <a:moveTo>
                    <a:pt x="715" y="1"/>
                  </a:moveTo>
                  <a:lnTo>
                    <a:pt x="1" y="60"/>
                  </a:lnTo>
                  <a:lnTo>
                    <a:pt x="279" y="1667"/>
                  </a:lnTo>
                  <a:lnTo>
                    <a:pt x="992" y="874"/>
                  </a:lnTo>
                  <a:lnTo>
                    <a:pt x="715"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2"/>
            <p:cNvSpPr/>
            <p:nvPr/>
          </p:nvSpPr>
          <p:spPr>
            <a:xfrm flipH="1">
              <a:off x="1560643" y="1781759"/>
              <a:ext cx="49775" cy="385986"/>
            </a:xfrm>
            <a:custGeom>
              <a:avLst/>
              <a:gdLst/>
              <a:ahLst/>
              <a:cxnLst/>
              <a:rect l="l" t="t" r="r" b="b"/>
              <a:pathLst>
                <a:path w="417" h="3234" extrusionOk="0">
                  <a:moveTo>
                    <a:pt x="417" y="1"/>
                  </a:moveTo>
                  <a:lnTo>
                    <a:pt x="0" y="2955"/>
                  </a:lnTo>
                  <a:lnTo>
                    <a:pt x="417" y="3233"/>
                  </a:lnTo>
                  <a:lnTo>
                    <a:pt x="417"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2"/>
            <p:cNvSpPr/>
            <p:nvPr/>
          </p:nvSpPr>
          <p:spPr>
            <a:xfrm flipH="1">
              <a:off x="2029266" y="1656319"/>
              <a:ext cx="2507" cy="125559"/>
            </a:xfrm>
            <a:custGeom>
              <a:avLst/>
              <a:gdLst/>
              <a:ahLst/>
              <a:cxnLst/>
              <a:rect l="l" t="t" r="r" b="b"/>
              <a:pathLst>
                <a:path w="21" h="1052" extrusionOk="0">
                  <a:moveTo>
                    <a:pt x="0" y="1"/>
                  </a:moveTo>
                  <a:cubicBezTo>
                    <a:pt x="0" y="1"/>
                    <a:pt x="0" y="20"/>
                    <a:pt x="0" y="20"/>
                  </a:cubicBezTo>
                  <a:lnTo>
                    <a:pt x="0" y="60"/>
                  </a:lnTo>
                  <a:lnTo>
                    <a:pt x="0" y="100"/>
                  </a:lnTo>
                  <a:lnTo>
                    <a:pt x="0" y="318"/>
                  </a:lnTo>
                  <a:lnTo>
                    <a:pt x="0" y="377"/>
                  </a:lnTo>
                  <a:lnTo>
                    <a:pt x="0" y="417"/>
                  </a:lnTo>
                  <a:lnTo>
                    <a:pt x="0" y="754"/>
                  </a:lnTo>
                  <a:lnTo>
                    <a:pt x="0" y="992"/>
                  </a:lnTo>
                  <a:cubicBezTo>
                    <a:pt x="0" y="1012"/>
                    <a:pt x="0" y="1032"/>
                    <a:pt x="0" y="1052"/>
                  </a:cubicBezTo>
                  <a:cubicBezTo>
                    <a:pt x="20" y="1052"/>
                    <a:pt x="20" y="1012"/>
                    <a:pt x="20" y="1012"/>
                  </a:cubicBezTo>
                  <a:cubicBezTo>
                    <a:pt x="20" y="1012"/>
                    <a:pt x="20" y="992"/>
                    <a:pt x="20" y="992"/>
                  </a:cubicBezTo>
                  <a:cubicBezTo>
                    <a:pt x="20" y="952"/>
                    <a:pt x="20" y="933"/>
                    <a:pt x="20" y="913"/>
                  </a:cubicBezTo>
                  <a:lnTo>
                    <a:pt x="20" y="714"/>
                  </a:lnTo>
                  <a:lnTo>
                    <a:pt x="20" y="615"/>
                  </a:lnTo>
                  <a:lnTo>
                    <a:pt x="20" y="556"/>
                  </a:lnTo>
                  <a:cubicBezTo>
                    <a:pt x="20" y="496"/>
                    <a:pt x="20" y="457"/>
                    <a:pt x="20" y="397"/>
                  </a:cubicBezTo>
                  <a:lnTo>
                    <a:pt x="20" y="239"/>
                  </a:lnTo>
                  <a:lnTo>
                    <a:pt x="20" y="40"/>
                  </a:lnTo>
                  <a:cubicBezTo>
                    <a:pt x="20" y="40"/>
                    <a:pt x="20" y="20"/>
                    <a:pt x="20" y="20"/>
                  </a:cubicBezTo>
                  <a:cubicBezTo>
                    <a:pt x="0" y="1"/>
                    <a:pt x="2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2"/>
            <p:cNvSpPr/>
            <p:nvPr/>
          </p:nvSpPr>
          <p:spPr>
            <a:xfrm flipH="1">
              <a:off x="1820971" y="1863037"/>
              <a:ext cx="440457" cy="349583"/>
            </a:xfrm>
            <a:custGeom>
              <a:avLst/>
              <a:gdLst/>
              <a:ahLst/>
              <a:cxnLst/>
              <a:rect l="l" t="t" r="r" b="b"/>
              <a:pathLst>
                <a:path w="3690" h="2929" extrusionOk="0">
                  <a:moveTo>
                    <a:pt x="1206" y="1"/>
                  </a:moveTo>
                  <a:cubicBezTo>
                    <a:pt x="1148" y="1"/>
                    <a:pt x="1090" y="10"/>
                    <a:pt x="1032" y="34"/>
                  </a:cubicBezTo>
                  <a:lnTo>
                    <a:pt x="536" y="192"/>
                  </a:lnTo>
                  <a:cubicBezTo>
                    <a:pt x="457" y="232"/>
                    <a:pt x="397" y="291"/>
                    <a:pt x="378" y="371"/>
                  </a:cubicBezTo>
                  <a:lnTo>
                    <a:pt x="338" y="470"/>
                  </a:lnTo>
                  <a:lnTo>
                    <a:pt x="100" y="549"/>
                  </a:lnTo>
                  <a:cubicBezTo>
                    <a:pt x="60" y="549"/>
                    <a:pt x="60" y="569"/>
                    <a:pt x="41" y="589"/>
                  </a:cubicBezTo>
                  <a:lnTo>
                    <a:pt x="21" y="668"/>
                  </a:lnTo>
                  <a:cubicBezTo>
                    <a:pt x="1" y="708"/>
                    <a:pt x="41" y="747"/>
                    <a:pt x="80" y="767"/>
                  </a:cubicBezTo>
                  <a:lnTo>
                    <a:pt x="239" y="787"/>
                  </a:lnTo>
                  <a:lnTo>
                    <a:pt x="179" y="906"/>
                  </a:lnTo>
                  <a:cubicBezTo>
                    <a:pt x="160" y="966"/>
                    <a:pt x="199" y="1045"/>
                    <a:pt x="259" y="1065"/>
                  </a:cubicBezTo>
                  <a:lnTo>
                    <a:pt x="536" y="1144"/>
                  </a:lnTo>
                  <a:lnTo>
                    <a:pt x="536" y="1263"/>
                  </a:lnTo>
                  <a:cubicBezTo>
                    <a:pt x="516" y="1382"/>
                    <a:pt x="596" y="1481"/>
                    <a:pt x="695" y="1521"/>
                  </a:cubicBezTo>
                  <a:cubicBezTo>
                    <a:pt x="992" y="1600"/>
                    <a:pt x="1587" y="1818"/>
                    <a:pt x="1806" y="2076"/>
                  </a:cubicBezTo>
                  <a:cubicBezTo>
                    <a:pt x="1885" y="2175"/>
                    <a:pt x="1944" y="2274"/>
                    <a:pt x="2004" y="2393"/>
                  </a:cubicBezTo>
                  <a:cubicBezTo>
                    <a:pt x="2043" y="2453"/>
                    <a:pt x="2083" y="2512"/>
                    <a:pt x="2103" y="2572"/>
                  </a:cubicBezTo>
                  <a:cubicBezTo>
                    <a:pt x="2123" y="2612"/>
                    <a:pt x="2143" y="2651"/>
                    <a:pt x="2182" y="2691"/>
                  </a:cubicBezTo>
                  <a:cubicBezTo>
                    <a:pt x="2262" y="2810"/>
                    <a:pt x="2381" y="2889"/>
                    <a:pt x="2519" y="2929"/>
                  </a:cubicBezTo>
                  <a:cubicBezTo>
                    <a:pt x="2698" y="2354"/>
                    <a:pt x="3134" y="1402"/>
                    <a:pt x="3689" y="1263"/>
                  </a:cubicBezTo>
                  <a:cubicBezTo>
                    <a:pt x="3570" y="1104"/>
                    <a:pt x="3452" y="946"/>
                    <a:pt x="3333" y="807"/>
                  </a:cubicBezTo>
                  <a:cubicBezTo>
                    <a:pt x="3095" y="549"/>
                    <a:pt x="2817" y="331"/>
                    <a:pt x="2519" y="153"/>
                  </a:cubicBezTo>
                  <a:cubicBezTo>
                    <a:pt x="2284" y="43"/>
                    <a:pt x="2131" y="5"/>
                    <a:pt x="2029" y="5"/>
                  </a:cubicBezTo>
                  <a:cubicBezTo>
                    <a:pt x="1891" y="5"/>
                    <a:pt x="1848" y="76"/>
                    <a:pt x="1825" y="133"/>
                  </a:cubicBezTo>
                  <a:lnTo>
                    <a:pt x="1330" y="14"/>
                  </a:lnTo>
                  <a:cubicBezTo>
                    <a:pt x="1288" y="6"/>
                    <a:pt x="1247" y="1"/>
                    <a:pt x="1206" y="1"/>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2"/>
            <p:cNvSpPr/>
            <p:nvPr/>
          </p:nvSpPr>
          <p:spPr>
            <a:xfrm flipH="1">
              <a:off x="1941652" y="1878792"/>
              <a:ext cx="97163" cy="45115"/>
            </a:xfrm>
            <a:custGeom>
              <a:avLst/>
              <a:gdLst/>
              <a:ahLst/>
              <a:cxnLst/>
              <a:rect l="l" t="t" r="r" b="b"/>
              <a:pathLst>
                <a:path w="814" h="378" extrusionOk="0">
                  <a:moveTo>
                    <a:pt x="0" y="1"/>
                  </a:moveTo>
                  <a:lnTo>
                    <a:pt x="0" y="21"/>
                  </a:lnTo>
                  <a:lnTo>
                    <a:pt x="59" y="21"/>
                  </a:lnTo>
                  <a:lnTo>
                    <a:pt x="238" y="100"/>
                  </a:lnTo>
                  <a:lnTo>
                    <a:pt x="278" y="120"/>
                  </a:lnTo>
                  <a:lnTo>
                    <a:pt x="317" y="140"/>
                  </a:lnTo>
                  <a:lnTo>
                    <a:pt x="555" y="259"/>
                  </a:lnTo>
                  <a:cubicBezTo>
                    <a:pt x="615" y="278"/>
                    <a:pt x="674" y="318"/>
                    <a:pt x="734" y="358"/>
                  </a:cubicBezTo>
                  <a:lnTo>
                    <a:pt x="793" y="378"/>
                  </a:lnTo>
                  <a:lnTo>
                    <a:pt x="813" y="378"/>
                  </a:lnTo>
                  <a:lnTo>
                    <a:pt x="793" y="358"/>
                  </a:lnTo>
                  <a:lnTo>
                    <a:pt x="773" y="338"/>
                  </a:lnTo>
                  <a:cubicBezTo>
                    <a:pt x="754" y="318"/>
                    <a:pt x="734" y="298"/>
                    <a:pt x="714" y="298"/>
                  </a:cubicBezTo>
                  <a:lnTo>
                    <a:pt x="555" y="219"/>
                  </a:lnTo>
                  <a:lnTo>
                    <a:pt x="496" y="179"/>
                  </a:lnTo>
                  <a:lnTo>
                    <a:pt x="456" y="159"/>
                  </a:lnTo>
                  <a:cubicBezTo>
                    <a:pt x="397" y="140"/>
                    <a:pt x="357" y="120"/>
                    <a:pt x="317" y="100"/>
                  </a:cubicBezTo>
                  <a:lnTo>
                    <a:pt x="178" y="60"/>
                  </a:lnTo>
                  <a:cubicBezTo>
                    <a:pt x="139" y="40"/>
                    <a:pt x="79" y="2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2"/>
            <p:cNvSpPr/>
            <p:nvPr/>
          </p:nvSpPr>
          <p:spPr>
            <a:xfrm flipH="1">
              <a:off x="2038813" y="1897769"/>
              <a:ext cx="182390" cy="28525"/>
            </a:xfrm>
            <a:custGeom>
              <a:avLst/>
              <a:gdLst/>
              <a:ahLst/>
              <a:cxnLst/>
              <a:rect l="l" t="t" r="r" b="b"/>
              <a:pathLst>
                <a:path w="1528" h="239" extrusionOk="0">
                  <a:moveTo>
                    <a:pt x="834" y="0"/>
                  </a:moveTo>
                  <a:cubicBezTo>
                    <a:pt x="794" y="0"/>
                    <a:pt x="735" y="20"/>
                    <a:pt x="695" y="20"/>
                  </a:cubicBezTo>
                  <a:lnTo>
                    <a:pt x="576" y="40"/>
                  </a:lnTo>
                  <a:lnTo>
                    <a:pt x="338" y="80"/>
                  </a:lnTo>
                  <a:cubicBezTo>
                    <a:pt x="239" y="100"/>
                    <a:pt x="160" y="119"/>
                    <a:pt x="60" y="119"/>
                  </a:cubicBezTo>
                  <a:lnTo>
                    <a:pt x="21" y="119"/>
                  </a:lnTo>
                  <a:lnTo>
                    <a:pt x="1" y="139"/>
                  </a:lnTo>
                  <a:lnTo>
                    <a:pt x="140" y="139"/>
                  </a:lnTo>
                  <a:lnTo>
                    <a:pt x="477" y="100"/>
                  </a:lnTo>
                  <a:lnTo>
                    <a:pt x="636" y="100"/>
                  </a:lnTo>
                  <a:lnTo>
                    <a:pt x="755" y="80"/>
                  </a:lnTo>
                  <a:cubicBezTo>
                    <a:pt x="774" y="70"/>
                    <a:pt x="794" y="65"/>
                    <a:pt x="814" y="65"/>
                  </a:cubicBezTo>
                  <a:cubicBezTo>
                    <a:pt x="834" y="65"/>
                    <a:pt x="854" y="70"/>
                    <a:pt x="874" y="80"/>
                  </a:cubicBezTo>
                  <a:cubicBezTo>
                    <a:pt x="883" y="70"/>
                    <a:pt x="893" y="65"/>
                    <a:pt x="903" y="65"/>
                  </a:cubicBezTo>
                  <a:cubicBezTo>
                    <a:pt x="913" y="65"/>
                    <a:pt x="923" y="70"/>
                    <a:pt x="933" y="80"/>
                  </a:cubicBezTo>
                  <a:lnTo>
                    <a:pt x="993" y="80"/>
                  </a:lnTo>
                  <a:lnTo>
                    <a:pt x="1112" y="119"/>
                  </a:lnTo>
                  <a:cubicBezTo>
                    <a:pt x="1211" y="159"/>
                    <a:pt x="1330" y="179"/>
                    <a:pt x="1429" y="219"/>
                  </a:cubicBezTo>
                  <a:lnTo>
                    <a:pt x="1528" y="238"/>
                  </a:lnTo>
                  <a:lnTo>
                    <a:pt x="1488" y="199"/>
                  </a:lnTo>
                  <a:lnTo>
                    <a:pt x="1449" y="179"/>
                  </a:lnTo>
                  <a:cubicBezTo>
                    <a:pt x="1409" y="159"/>
                    <a:pt x="1369" y="139"/>
                    <a:pt x="1330" y="119"/>
                  </a:cubicBezTo>
                  <a:cubicBezTo>
                    <a:pt x="1250" y="100"/>
                    <a:pt x="1151" y="60"/>
                    <a:pt x="1052" y="40"/>
                  </a:cubicBezTo>
                  <a:cubicBezTo>
                    <a:pt x="993" y="20"/>
                    <a:pt x="953" y="20"/>
                    <a:pt x="8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2"/>
            <p:cNvSpPr/>
            <p:nvPr/>
          </p:nvSpPr>
          <p:spPr>
            <a:xfrm flipH="1">
              <a:off x="2057672" y="1957564"/>
              <a:ext cx="172960" cy="30196"/>
            </a:xfrm>
            <a:custGeom>
              <a:avLst/>
              <a:gdLst/>
              <a:ahLst/>
              <a:cxnLst/>
              <a:rect l="l" t="t" r="r" b="b"/>
              <a:pathLst>
                <a:path w="1449" h="253" extrusionOk="0">
                  <a:moveTo>
                    <a:pt x="13" y="0"/>
                  </a:moveTo>
                  <a:cubicBezTo>
                    <a:pt x="6" y="0"/>
                    <a:pt x="1" y="5"/>
                    <a:pt x="1" y="15"/>
                  </a:cubicBezTo>
                  <a:lnTo>
                    <a:pt x="40" y="15"/>
                  </a:lnTo>
                  <a:cubicBezTo>
                    <a:pt x="30" y="5"/>
                    <a:pt x="20" y="0"/>
                    <a:pt x="13" y="0"/>
                  </a:cubicBezTo>
                  <a:close/>
                  <a:moveTo>
                    <a:pt x="834" y="15"/>
                  </a:moveTo>
                  <a:cubicBezTo>
                    <a:pt x="873" y="15"/>
                    <a:pt x="893" y="35"/>
                    <a:pt x="933" y="55"/>
                  </a:cubicBezTo>
                  <a:lnTo>
                    <a:pt x="1052" y="94"/>
                  </a:lnTo>
                  <a:lnTo>
                    <a:pt x="1349" y="233"/>
                  </a:lnTo>
                  <a:lnTo>
                    <a:pt x="1375" y="238"/>
                  </a:lnTo>
                  <a:lnTo>
                    <a:pt x="1375" y="238"/>
                  </a:lnTo>
                  <a:cubicBezTo>
                    <a:pt x="1371" y="235"/>
                    <a:pt x="1369" y="233"/>
                    <a:pt x="1369" y="233"/>
                  </a:cubicBezTo>
                  <a:cubicBezTo>
                    <a:pt x="1329" y="193"/>
                    <a:pt x="1290" y="193"/>
                    <a:pt x="1250" y="174"/>
                  </a:cubicBezTo>
                  <a:lnTo>
                    <a:pt x="992" y="55"/>
                  </a:lnTo>
                  <a:cubicBezTo>
                    <a:pt x="953" y="35"/>
                    <a:pt x="893" y="15"/>
                    <a:pt x="853" y="15"/>
                  </a:cubicBezTo>
                  <a:close/>
                  <a:moveTo>
                    <a:pt x="1375" y="238"/>
                  </a:moveTo>
                  <a:cubicBezTo>
                    <a:pt x="1382" y="244"/>
                    <a:pt x="1395" y="253"/>
                    <a:pt x="1409" y="253"/>
                  </a:cubicBezTo>
                  <a:lnTo>
                    <a:pt x="1448" y="253"/>
                  </a:lnTo>
                  <a:lnTo>
                    <a:pt x="1375" y="2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2"/>
            <p:cNvSpPr/>
            <p:nvPr/>
          </p:nvSpPr>
          <p:spPr>
            <a:xfrm flipH="1">
              <a:off x="2074264" y="2006618"/>
              <a:ext cx="118529" cy="33299"/>
            </a:xfrm>
            <a:custGeom>
              <a:avLst/>
              <a:gdLst/>
              <a:ahLst/>
              <a:cxnLst/>
              <a:rect l="l" t="t" r="r" b="b"/>
              <a:pathLst>
                <a:path w="993" h="279" extrusionOk="0">
                  <a:moveTo>
                    <a:pt x="1" y="1"/>
                  </a:moveTo>
                  <a:cubicBezTo>
                    <a:pt x="68" y="1"/>
                    <a:pt x="121" y="15"/>
                    <a:pt x="172" y="19"/>
                  </a:cubicBezTo>
                  <a:lnTo>
                    <a:pt x="172" y="19"/>
                  </a:lnTo>
                  <a:lnTo>
                    <a:pt x="60" y="1"/>
                  </a:lnTo>
                  <a:close/>
                  <a:moveTo>
                    <a:pt x="172" y="19"/>
                  </a:moveTo>
                  <a:lnTo>
                    <a:pt x="298" y="40"/>
                  </a:lnTo>
                  <a:lnTo>
                    <a:pt x="358" y="40"/>
                  </a:lnTo>
                  <a:lnTo>
                    <a:pt x="199" y="20"/>
                  </a:lnTo>
                  <a:cubicBezTo>
                    <a:pt x="190" y="20"/>
                    <a:pt x="181" y="20"/>
                    <a:pt x="172" y="19"/>
                  </a:cubicBezTo>
                  <a:close/>
                  <a:moveTo>
                    <a:pt x="358" y="40"/>
                  </a:moveTo>
                  <a:cubicBezTo>
                    <a:pt x="437" y="60"/>
                    <a:pt x="497" y="60"/>
                    <a:pt x="556" y="80"/>
                  </a:cubicBezTo>
                  <a:lnTo>
                    <a:pt x="596" y="80"/>
                  </a:lnTo>
                  <a:cubicBezTo>
                    <a:pt x="603" y="80"/>
                    <a:pt x="609" y="81"/>
                    <a:pt x="616" y="82"/>
                  </a:cubicBezTo>
                  <a:lnTo>
                    <a:pt x="616" y="82"/>
                  </a:lnTo>
                  <a:cubicBezTo>
                    <a:pt x="601" y="69"/>
                    <a:pt x="583" y="60"/>
                    <a:pt x="556" y="60"/>
                  </a:cubicBezTo>
                  <a:cubicBezTo>
                    <a:pt x="536" y="60"/>
                    <a:pt x="517" y="60"/>
                    <a:pt x="477" y="40"/>
                  </a:cubicBezTo>
                  <a:close/>
                  <a:moveTo>
                    <a:pt x="616" y="82"/>
                  </a:moveTo>
                  <a:cubicBezTo>
                    <a:pt x="623" y="87"/>
                    <a:pt x="629" y="93"/>
                    <a:pt x="636" y="100"/>
                  </a:cubicBezTo>
                  <a:lnTo>
                    <a:pt x="715" y="139"/>
                  </a:lnTo>
                  <a:lnTo>
                    <a:pt x="802" y="179"/>
                  </a:lnTo>
                  <a:lnTo>
                    <a:pt x="802" y="179"/>
                  </a:lnTo>
                  <a:lnTo>
                    <a:pt x="695" y="120"/>
                  </a:lnTo>
                  <a:cubicBezTo>
                    <a:pt x="679" y="103"/>
                    <a:pt x="649" y="87"/>
                    <a:pt x="616" y="82"/>
                  </a:cubicBezTo>
                  <a:close/>
                  <a:moveTo>
                    <a:pt x="802" y="179"/>
                  </a:moveTo>
                  <a:lnTo>
                    <a:pt x="874" y="219"/>
                  </a:lnTo>
                  <a:cubicBezTo>
                    <a:pt x="881" y="219"/>
                    <a:pt x="887" y="219"/>
                    <a:pt x="894" y="221"/>
                  </a:cubicBezTo>
                  <a:lnTo>
                    <a:pt x="894" y="221"/>
                  </a:lnTo>
                  <a:lnTo>
                    <a:pt x="802" y="179"/>
                  </a:lnTo>
                  <a:close/>
                  <a:moveTo>
                    <a:pt x="894" y="221"/>
                  </a:moveTo>
                  <a:lnTo>
                    <a:pt x="929" y="237"/>
                  </a:lnTo>
                  <a:lnTo>
                    <a:pt x="929" y="237"/>
                  </a:lnTo>
                  <a:cubicBezTo>
                    <a:pt x="919" y="229"/>
                    <a:pt x="908" y="224"/>
                    <a:pt x="894" y="221"/>
                  </a:cubicBezTo>
                  <a:close/>
                  <a:moveTo>
                    <a:pt x="929" y="237"/>
                  </a:moveTo>
                  <a:cubicBezTo>
                    <a:pt x="938" y="243"/>
                    <a:pt x="945" y="251"/>
                    <a:pt x="953" y="258"/>
                  </a:cubicBezTo>
                  <a:cubicBezTo>
                    <a:pt x="953" y="278"/>
                    <a:pt x="973" y="278"/>
                    <a:pt x="973" y="278"/>
                  </a:cubicBezTo>
                  <a:lnTo>
                    <a:pt x="993" y="278"/>
                  </a:lnTo>
                  <a:lnTo>
                    <a:pt x="933" y="239"/>
                  </a:lnTo>
                  <a:lnTo>
                    <a:pt x="929" y="2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2"/>
            <p:cNvSpPr/>
            <p:nvPr/>
          </p:nvSpPr>
          <p:spPr>
            <a:xfrm flipH="1">
              <a:off x="1925176" y="2939237"/>
              <a:ext cx="366928" cy="1164642"/>
            </a:xfrm>
            <a:custGeom>
              <a:avLst/>
              <a:gdLst/>
              <a:ahLst/>
              <a:cxnLst/>
              <a:rect l="l" t="t" r="r" b="b"/>
              <a:pathLst>
                <a:path w="3074" h="9758" extrusionOk="0">
                  <a:moveTo>
                    <a:pt x="992" y="0"/>
                  </a:moveTo>
                  <a:lnTo>
                    <a:pt x="992" y="0"/>
                  </a:lnTo>
                  <a:cubicBezTo>
                    <a:pt x="992" y="0"/>
                    <a:pt x="0" y="3411"/>
                    <a:pt x="535" y="5017"/>
                  </a:cubicBezTo>
                  <a:cubicBezTo>
                    <a:pt x="912" y="6207"/>
                    <a:pt x="2340" y="8587"/>
                    <a:pt x="3074" y="9757"/>
                  </a:cubicBezTo>
                  <a:lnTo>
                    <a:pt x="2975" y="8230"/>
                  </a:lnTo>
                  <a:cubicBezTo>
                    <a:pt x="2975" y="8230"/>
                    <a:pt x="1130" y="4740"/>
                    <a:pt x="992" y="3768"/>
                  </a:cubicBezTo>
                  <a:cubicBezTo>
                    <a:pt x="853" y="2777"/>
                    <a:pt x="992" y="0"/>
                    <a:pt x="992"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2"/>
            <p:cNvSpPr/>
            <p:nvPr/>
          </p:nvSpPr>
          <p:spPr>
            <a:xfrm flipH="1">
              <a:off x="1259964" y="2219662"/>
              <a:ext cx="220228" cy="409618"/>
            </a:xfrm>
            <a:custGeom>
              <a:avLst/>
              <a:gdLst/>
              <a:ahLst/>
              <a:cxnLst/>
              <a:rect l="l" t="t" r="r" b="b"/>
              <a:pathLst>
                <a:path w="1845" h="3432" extrusionOk="0">
                  <a:moveTo>
                    <a:pt x="0" y="0"/>
                  </a:moveTo>
                  <a:lnTo>
                    <a:pt x="0" y="0"/>
                  </a:lnTo>
                  <a:cubicBezTo>
                    <a:pt x="853" y="952"/>
                    <a:pt x="992" y="2638"/>
                    <a:pt x="992" y="3431"/>
                  </a:cubicBezTo>
                  <a:cubicBezTo>
                    <a:pt x="1131" y="3411"/>
                    <a:pt x="1269" y="3352"/>
                    <a:pt x="1408" y="3292"/>
                  </a:cubicBezTo>
                  <a:cubicBezTo>
                    <a:pt x="1428" y="3253"/>
                    <a:pt x="1845" y="2598"/>
                    <a:pt x="1210" y="1408"/>
                  </a:cubicBezTo>
                  <a:cubicBezTo>
                    <a:pt x="893" y="873"/>
                    <a:pt x="496" y="397"/>
                    <a:pt x="0"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2"/>
            <p:cNvSpPr/>
            <p:nvPr/>
          </p:nvSpPr>
          <p:spPr>
            <a:xfrm flipH="1">
              <a:off x="2500391" y="2714855"/>
              <a:ext cx="298293" cy="321536"/>
            </a:xfrm>
            <a:custGeom>
              <a:avLst/>
              <a:gdLst/>
              <a:ahLst/>
              <a:cxnLst/>
              <a:rect l="l" t="t" r="r" b="b"/>
              <a:pathLst>
                <a:path w="2499" h="2694" extrusionOk="0">
                  <a:moveTo>
                    <a:pt x="1510" y="1"/>
                  </a:moveTo>
                  <a:cubicBezTo>
                    <a:pt x="1241" y="1"/>
                    <a:pt x="938" y="51"/>
                    <a:pt x="833" y="135"/>
                  </a:cubicBezTo>
                  <a:cubicBezTo>
                    <a:pt x="714" y="254"/>
                    <a:pt x="655" y="432"/>
                    <a:pt x="694" y="591"/>
                  </a:cubicBezTo>
                  <a:cubicBezTo>
                    <a:pt x="516" y="651"/>
                    <a:pt x="337" y="750"/>
                    <a:pt x="179" y="869"/>
                  </a:cubicBezTo>
                  <a:cubicBezTo>
                    <a:pt x="99" y="968"/>
                    <a:pt x="159" y="1206"/>
                    <a:pt x="159" y="1206"/>
                  </a:cubicBezTo>
                  <a:cubicBezTo>
                    <a:pt x="159" y="1206"/>
                    <a:pt x="0" y="1305"/>
                    <a:pt x="20" y="1424"/>
                  </a:cubicBezTo>
                  <a:cubicBezTo>
                    <a:pt x="60" y="1503"/>
                    <a:pt x="119" y="1583"/>
                    <a:pt x="179" y="1642"/>
                  </a:cubicBezTo>
                  <a:cubicBezTo>
                    <a:pt x="119" y="1721"/>
                    <a:pt x="99" y="1801"/>
                    <a:pt x="119" y="1900"/>
                  </a:cubicBezTo>
                  <a:cubicBezTo>
                    <a:pt x="159" y="1999"/>
                    <a:pt x="218" y="2078"/>
                    <a:pt x="317" y="2138"/>
                  </a:cubicBezTo>
                  <a:cubicBezTo>
                    <a:pt x="258" y="2217"/>
                    <a:pt x="218" y="2336"/>
                    <a:pt x="258" y="2435"/>
                  </a:cubicBezTo>
                  <a:cubicBezTo>
                    <a:pt x="278" y="2634"/>
                    <a:pt x="1012" y="2693"/>
                    <a:pt x="1567" y="2693"/>
                  </a:cubicBezTo>
                  <a:cubicBezTo>
                    <a:pt x="2142" y="2693"/>
                    <a:pt x="2122" y="2574"/>
                    <a:pt x="2122" y="2455"/>
                  </a:cubicBezTo>
                  <a:cubicBezTo>
                    <a:pt x="2122" y="2336"/>
                    <a:pt x="1884" y="2316"/>
                    <a:pt x="1884" y="2316"/>
                  </a:cubicBezTo>
                  <a:cubicBezTo>
                    <a:pt x="2340" y="2237"/>
                    <a:pt x="2380" y="2078"/>
                    <a:pt x="2360" y="1959"/>
                  </a:cubicBezTo>
                  <a:cubicBezTo>
                    <a:pt x="2360" y="1888"/>
                    <a:pt x="2289" y="1874"/>
                    <a:pt x="2232" y="1874"/>
                  </a:cubicBezTo>
                  <a:cubicBezTo>
                    <a:pt x="2193" y="1874"/>
                    <a:pt x="2162" y="1880"/>
                    <a:pt x="2162" y="1880"/>
                  </a:cubicBezTo>
                  <a:cubicBezTo>
                    <a:pt x="2162" y="1880"/>
                    <a:pt x="2499" y="1761"/>
                    <a:pt x="2459" y="1543"/>
                  </a:cubicBezTo>
                  <a:cubicBezTo>
                    <a:pt x="2448" y="1417"/>
                    <a:pt x="2337" y="1390"/>
                    <a:pt x="2245" y="1390"/>
                  </a:cubicBezTo>
                  <a:cubicBezTo>
                    <a:pt x="2178" y="1390"/>
                    <a:pt x="2122" y="1404"/>
                    <a:pt x="2122" y="1404"/>
                  </a:cubicBezTo>
                  <a:cubicBezTo>
                    <a:pt x="2241" y="1365"/>
                    <a:pt x="2400" y="1226"/>
                    <a:pt x="2281" y="1047"/>
                  </a:cubicBezTo>
                  <a:cubicBezTo>
                    <a:pt x="2245" y="1002"/>
                    <a:pt x="2078" y="990"/>
                    <a:pt x="1906" y="990"/>
                  </a:cubicBezTo>
                  <a:cubicBezTo>
                    <a:pt x="1700" y="990"/>
                    <a:pt x="1487" y="1008"/>
                    <a:pt x="1487" y="1008"/>
                  </a:cubicBezTo>
                  <a:cubicBezTo>
                    <a:pt x="1487" y="829"/>
                    <a:pt x="1428" y="651"/>
                    <a:pt x="1329" y="512"/>
                  </a:cubicBezTo>
                  <a:cubicBezTo>
                    <a:pt x="1329" y="512"/>
                    <a:pt x="2023" y="333"/>
                    <a:pt x="1983" y="135"/>
                  </a:cubicBezTo>
                  <a:cubicBezTo>
                    <a:pt x="1965" y="41"/>
                    <a:pt x="1751" y="1"/>
                    <a:pt x="1510" y="1"/>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2"/>
            <p:cNvSpPr/>
            <p:nvPr/>
          </p:nvSpPr>
          <p:spPr>
            <a:xfrm flipH="1">
              <a:off x="2505047" y="2714974"/>
              <a:ext cx="210799" cy="321416"/>
            </a:xfrm>
            <a:custGeom>
              <a:avLst/>
              <a:gdLst/>
              <a:ahLst/>
              <a:cxnLst/>
              <a:rect l="l" t="t" r="r" b="b"/>
              <a:pathLst>
                <a:path w="1766" h="2693" extrusionOk="0">
                  <a:moveTo>
                    <a:pt x="803" y="0"/>
                  </a:moveTo>
                  <a:cubicBezTo>
                    <a:pt x="749" y="0"/>
                    <a:pt x="694" y="5"/>
                    <a:pt x="635" y="15"/>
                  </a:cubicBezTo>
                  <a:cubicBezTo>
                    <a:pt x="516" y="15"/>
                    <a:pt x="397" y="35"/>
                    <a:pt x="298" y="74"/>
                  </a:cubicBezTo>
                  <a:cubicBezTo>
                    <a:pt x="238" y="94"/>
                    <a:pt x="179" y="114"/>
                    <a:pt x="139" y="154"/>
                  </a:cubicBezTo>
                  <a:cubicBezTo>
                    <a:pt x="80" y="174"/>
                    <a:pt x="60" y="233"/>
                    <a:pt x="40" y="293"/>
                  </a:cubicBezTo>
                  <a:cubicBezTo>
                    <a:pt x="0" y="352"/>
                    <a:pt x="0" y="431"/>
                    <a:pt x="0" y="491"/>
                  </a:cubicBezTo>
                  <a:cubicBezTo>
                    <a:pt x="0" y="531"/>
                    <a:pt x="0" y="570"/>
                    <a:pt x="20" y="590"/>
                  </a:cubicBezTo>
                  <a:lnTo>
                    <a:pt x="20" y="471"/>
                  </a:lnTo>
                  <a:cubicBezTo>
                    <a:pt x="20" y="412"/>
                    <a:pt x="40" y="332"/>
                    <a:pt x="80" y="273"/>
                  </a:cubicBezTo>
                  <a:cubicBezTo>
                    <a:pt x="99" y="213"/>
                    <a:pt x="119" y="174"/>
                    <a:pt x="179" y="154"/>
                  </a:cubicBezTo>
                  <a:cubicBezTo>
                    <a:pt x="218" y="134"/>
                    <a:pt x="258" y="114"/>
                    <a:pt x="318" y="94"/>
                  </a:cubicBezTo>
                  <a:cubicBezTo>
                    <a:pt x="456" y="94"/>
                    <a:pt x="595" y="114"/>
                    <a:pt x="734" y="134"/>
                  </a:cubicBezTo>
                  <a:lnTo>
                    <a:pt x="932" y="134"/>
                  </a:lnTo>
                  <a:cubicBezTo>
                    <a:pt x="1012" y="134"/>
                    <a:pt x="1071" y="154"/>
                    <a:pt x="1150" y="154"/>
                  </a:cubicBezTo>
                  <a:cubicBezTo>
                    <a:pt x="1170" y="174"/>
                    <a:pt x="1210" y="174"/>
                    <a:pt x="1230" y="193"/>
                  </a:cubicBezTo>
                  <a:cubicBezTo>
                    <a:pt x="1254" y="206"/>
                    <a:pt x="1264" y="218"/>
                    <a:pt x="1267" y="235"/>
                  </a:cubicBezTo>
                  <a:lnTo>
                    <a:pt x="1267" y="235"/>
                  </a:lnTo>
                  <a:cubicBezTo>
                    <a:pt x="1268" y="235"/>
                    <a:pt x="1269" y="234"/>
                    <a:pt x="1269" y="233"/>
                  </a:cubicBezTo>
                  <a:cubicBezTo>
                    <a:pt x="1289" y="213"/>
                    <a:pt x="1289" y="213"/>
                    <a:pt x="1289" y="193"/>
                  </a:cubicBezTo>
                  <a:cubicBezTo>
                    <a:pt x="1309" y="174"/>
                    <a:pt x="1309" y="154"/>
                    <a:pt x="1289" y="134"/>
                  </a:cubicBezTo>
                  <a:cubicBezTo>
                    <a:pt x="1289" y="94"/>
                    <a:pt x="1250" y="74"/>
                    <a:pt x="1230" y="74"/>
                  </a:cubicBezTo>
                  <a:cubicBezTo>
                    <a:pt x="1210" y="55"/>
                    <a:pt x="1170" y="55"/>
                    <a:pt x="1150" y="35"/>
                  </a:cubicBezTo>
                  <a:cubicBezTo>
                    <a:pt x="1091" y="35"/>
                    <a:pt x="1031" y="15"/>
                    <a:pt x="972" y="15"/>
                  </a:cubicBezTo>
                  <a:cubicBezTo>
                    <a:pt x="912" y="5"/>
                    <a:pt x="858" y="0"/>
                    <a:pt x="803" y="0"/>
                  </a:cubicBezTo>
                  <a:close/>
                  <a:moveTo>
                    <a:pt x="1267" y="235"/>
                  </a:moveTo>
                  <a:lnTo>
                    <a:pt x="1267" y="235"/>
                  </a:lnTo>
                  <a:cubicBezTo>
                    <a:pt x="1248" y="256"/>
                    <a:pt x="1228" y="293"/>
                    <a:pt x="1190" y="312"/>
                  </a:cubicBezTo>
                  <a:cubicBezTo>
                    <a:pt x="1150" y="352"/>
                    <a:pt x="1091" y="372"/>
                    <a:pt x="1031" y="412"/>
                  </a:cubicBezTo>
                  <a:cubicBezTo>
                    <a:pt x="972" y="431"/>
                    <a:pt x="893" y="451"/>
                    <a:pt x="833" y="471"/>
                  </a:cubicBezTo>
                  <a:lnTo>
                    <a:pt x="734" y="511"/>
                  </a:lnTo>
                  <a:lnTo>
                    <a:pt x="674" y="531"/>
                  </a:lnTo>
                  <a:lnTo>
                    <a:pt x="674" y="550"/>
                  </a:lnTo>
                  <a:lnTo>
                    <a:pt x="694" y="590"/>
                  </a:lnTo>
                  <a:lnTo>
                    <a:pt x="714" y="590"/>
                  </a:lnTo>
                  <a:lnTo>
                    <a:pt x="774" y="570"/>
                  </a:lnTo>
                  <a:cubicBezTo>
                    <a:pt x="893" y="531"/>
                    <a:pt x="1031" y="471"/>
                    <a:pt x="1150" y="412"/>
                  </a:cubicBezTo>
                  <a:cubicBezTo>
                    <a:pt x="1170" y="392"/>
                    <a:pt x="1210" y="372"/>
                    <a:pt x="1230" y="352"/>
                  </a:cubicBezTo>
                  <a:cubicBezTo>
                    <a:pt x="1250" y="332"/>
                    <a:pt x="1269" y="293"/>
                    <a:pt x="1269" y="273"/>
                  </a:cubicBezTo>
                  <a:cubicBezTo>
                    <a:pt x="1269" y="258"/>
                    <a:pt x="1269" y="246"/>
                    <a:pt x="1267" y="235"/>
                  </a:cubicBezTo>
                  <a:close/>
                  <a:moveTo>
                    <a:pt x="615" y="590"/>
                  </a:moveTo>
                  <a:cubicBezTo>
                    <a:pt x="655" y="650"/>
                    <a:pt x="674" y="669"/>
                    <a:pt x="674" y="689"/>
                  </a:cubicBezTo>
                  <a:lnTo>
                    <a:pt x="714" y="769"/>
                  </a:lnTo>
                  <a:cubicBezTo>
                    <a:pt x="754" y="828"/>
                    <a:pt x="754" y="888"/>
                    <a:pt x="774" y="927"/>
                  </a:cubicBezTo>
                  <a:lnTo>
                    <a:pt x="774" y="1026"/>
                  </a:lnTo>
                  <a:lnTo>
                    <a:pt x="774" y="1066"/>
                  </a:lnTo>
                  <a:lnTo>
                    <a:pt x="774" y="1126"/>
                  </a:lnTo>
                  <a:lnTo>
                    <a:pt x="1210" y="1126"/>
                  </a:lnTo>
                  <a:cubicBezTo>
                    <a:pt x="1309" y="1126"/>
                    <a:pt x="1408" y="1126"/>
                    <a:pt x="1488" y="1145"/>
                  </a:cubicBezTo>
                  <a:cubicBezTo>
                    <a:pt x="1507" y="1145"/>
                    <a:pt x="1527" y="1145"/>
                    <a:pt x="1547" y="1165"/>
                  </a:cubicBezTo>
                  <a:lnTo>
                    <a:pt x="1587" y="1165"/>
                  </a:lnTo>
                  <a:lnTo>
                    <a:pt x="1587" y="1185"/>
                  </a:lnTo>
                  <a:cubicBezTo>
                    <a:pt x="1601" y="1199"/>
                    <a:pt x="1605" y="1233"/>
                    <a:pt x="1606" y="1265"/>
                  </a:cubicBezTo>
                  <a:lnTo>
                    <a:pt x="1606" y="1265"/>
                  </a:lnTo>
                  <a:cubicBezTo>
                    <a:pt x="1606" y="1265"/>
                    <a:pt x="1606" y="1265"/>
                    <a:pt x="1607" y="1264"/>
                  </a:cubicBezTo>
                  <a:cubicBezTo>
                    <a:pt x="1626" y="1205"/>
                    <a:pt x="1626" y="1145"/>
                    <a:pt x="1607" y="1106"/>
                  </a:cubicBezTo>
                  <a:cubicBezTo>
                    <a:pt x="1607" y="1086"/>
                    <a:pt x="1607" y="1066"/>
                    <a:pt x="1607" y="1066"/>
                  </a:cubicBezTo>
                  <a:lnTo>
                    <a:pt x="1607" y="1046"/>
                  </a:lnTo>
                  <a:lnTo>
                    <a:pt x="1607" y="1026"/>
                  </a:lnTo>
                  <a:cubicBezTo>
                    <a:pt x="1567" y="1007"/>
                    <a:pt x="1547" y="1007"/>
                    <a:pt x="1527" y="987"/>
                  </a:cubicBezTo>
                  <a:cubicBezTo>
                    <a:pt x="1468" y="987"/>
                    <a:pt x="1428" y="967"/>
                    <a:pt x="1369" y="967"/>
                  </a:cubicBezTo>
                  <a:lnTo>
                    <a:pt x="813" y="967"/>
                  </a:lnTo>
                  <a:cubicBezTo>
                    <a:pt x="813" y="967"/>
                    <a:pt x="813" y="947"/>
                    <a:pt x="813" y="947"/>
                  </a:cubicBezTo>
                  <a:cubicBezTo>
                    <a:pt x="813" y="907"/>
                    <a:pt x="813" y="888"/>
                    <a:pt x="813" y="868"/>
                  </a:cubicBezTo>
                  <a:cubicBezTo>
                    <a:pt x="793" y="808"/>
                    <a:pt x="774" y="729"/>
                    <a:pt x="754" y="669"/>
                  </a:cubicBezTo>
                  <a:cubicBezTo>
                    <a:pt x="734" y="650"/>
                    <a:pt x="714" y="610"/>
                    <a:pt x="694" y="590"/>
                  </a:cubicBezTo>
                  <a:close/>
                  <a:moveTo>
                    <a:pt x="1606" y="1265"/>
                  </a:moveTo>
                  <a:cubicBezTo>
                    <a:pt x="1586" y="1305"/>
                    <a:pt x="1547" y="1344"/>
                    <a:pt x="1507" y="1364"/>
                  </a:cubicBezTo>
                  <a:cubicBezTo>
                    <a:pt x="1501" y="1370"/>
                    <a:pt x="1492" y="1377"/>
                    <a:pt x="1482" y="1383"/>
                  </a:cubicBezTo>
                  <a:lnTo>
                    <a:pt x="1547" y="1383"/>
                  </a:lnTo>
                  <a:cubicBezTo>
                    <a:pt x="1550" y="1383"/>
                    <a:pt x="1553" y="1383"/>
                    <a:pt x="1555" y="1383"/>
                  </a:cubicBezTo>
                  <a:lnTo>
                    <a:pt x="1555" y="1383"/>
                  </a:lnTo>
                  <a:cubicBezTo>
                    <a:pt x="1578" y="1362"/>
                    <a:pt x="1592" y="1333"/>
                    <a:pt x="1607" y="1304"/>
                  </a:cubicBezTo>
                  <a:cubicBezTo>
                    <a:pt x="1607" y="1292"/>
                    <a:pt x="1607" y="1279"/>
                    <a:pt x="1606" y="1265"/>
                  </a:cubicBezTo>
                  <a:close/>
                  <a:moveTo>
                    <a:pt x="1428" y="1383"/>
                  </a:moveTo>
                  <a:lnTo>
                    <a:pt x="1428" y="1423"/>
                  </a:lnTo>
                  <a:cubicBezTo>
                    <a:pt x="1441" y="1410"/>
                    <a:pt x="1463" y="1397"/>
                    <a:pt x="1482" y="1383"/>
                  </a:cubicBezTo>
                  <a:close/>
                  <a:moveTo>
                    <a:pt x="1555" y="1383"/>
                  </a:moveTo>
                  <a:lnTo>
                    <a:pt x="1555" y="1383"/>
                  </a:lnTo>
                  <a:cubicBezTo>
                    <a:pt x="1547" y="1391"/>
                    <a:pt x="1538" y="1398"/>
                    <a:pt x="1527" y="1403"/>
                  </a:cubicBezTo>
                  <a:cubicBezTo>
                    <a:pt x="1507" y="1423"/>
                    <a:pt x="1468" y="1463"/>
                    <a:pt x="1408" y="1463"/>
                  </a:cubicBezTo>
                  <a:lnTo>
                    <a:pt x="1428" y="1522"/>
                  </a:lnTo>
                  <a:cubicBezTo>
                    <a:pt x="1468" y="1512"/>
                    <a:pt x="1502" y="1507"/>
                    <a:pt x="1537" y="1507"/>
                  </a:cubicBezTo>
                  <a:cubicBezTo>
                    <a:pt x="1572" y="1507"/>
                    <a:pt x="1607" y="1512"/>
                    <a:pt x="1646" y="1522"/>
                  </a:cubicBezTo>
                  <a:cubicBezTo>
                    <a:pt x="1686" y="1522"/>
                    <a:pt x="1706" y="1542"/>
                    <a:pt x="1726" y="1562"/>
                  </a:cubicBezTo>
                  <a:cubicBezTo>
                    <a:pt x="1745" y="1601"/>
                    <a:pt x="1745" y="1641"/>
                    <a:pt x="1745" y="1681"/>
                  </a:cubicBezTo>
                  <a:cubicBezTo>
                    <a:pt x="1765" y="1661"/>
                    <a:pt x="1765" y="1641"/>
                    <a:pt x="1765" y="1641"/>
                  </a:cubicBezTo>
                  <a:cubicBezTo>
                    <a:pt x="1765" y="1621"/>
                    <a:pt x="1765" y="1601"/>
                    <a:pt x="1765" y="1582"/>
                  </a:cubicBezTo>
                  <a:cubicBezTo>
                    <a:pt x="1765" y="1562"/>
                    <a:pt x="1765" y="1562"/>
                    <a:pt x="1765" y="1542"/>
                  </a:cubicBezTo>
                  <a:cubicBezTo>
                    <a:pt x="1765" y="1522"/>
                    <a:pt x="1765" y="1502"/>
                    <a:pt x="1765" y="1502"/>
                  </a:cubicBezTo>
                  <a:cubicBezTo>
                    <a:pt x="1765" y="1483"/>
                    <a:pt x="1765" y="1483"/>
                    <a:pt x="1765" y="1483"/>
                  </a:cubicBezTo>
                  <a:lnTo>
                    <a:pt x="1745" y="1463"/>
                  </a:lnTo>
                  <a:cubicBezTo>
                    <a:pt x="1726" y="1423"/>
                    <a:pt x="1686" y="1403"/>
                    <a:pt x="1666" y="1403"/>
                  </a:cubicBezTo>
                  <a:cubicBezTo>
                    <a:pt x="1629" y="1385"/>
                    <a:pt x="1592" y="1383"/>
                    <a:pt x="1555" y="1383"/>
                  </a:cubicBezTo>
                  <a:close/>
                  <a:moveTo>
                    <a:pt x="1745" y="1681"/>
                  </a:moveTo>
                  <a:cubicBezTo>
                    <a:pt x="1745" y="1681"/>
                    <a:pt x="1726" y="1701"/>
                    <a:pt x="1726" y="1720"/>
                  </a:cubicBezTo>
                  <a:cubicBezTo>
                    <a:pt x="1686" y="1760"/>
                    <a:pt x="1646" y="1800"/>
                    <a:pt x="1587" y="1820"/>
                  </a:cubicBezTo>
                  <a:cubicBezTo>
                    <a:pt x="1562" y="1836"/>
                    <a:pt x="1541" y="1849"/>
                    <a:pt x="1521" y="1860"/>
                  </a:cubicBezTo>
                  <a:lnTo>
                    <a:pt x="1521" y="1860"/>
                  </a:lnTo>
                  <a:cubicBezTo>
                    <a:pt x="1540" y="1861"/>
                    <a:pt x="1560" y="1863"/>
                    <a:pt x="1579" y="1868"/>
                  </a:cubicBezTo>
                  <a:lnTo>
                    <a:pt x="1579" y="1868"/>
                  </a:lnTo>
                  <a:cubicBezTo>
                    <a:pt x="1596" y="1859"/>
                    <a:pt x="1612" y="1849"/>
                    <a:pt x="1626" y="1839"/>
                  </a:cubicBezTo>
                  <a:cubicBezTo>
                    <a:pt x="1686" y="1800"/>
                    <a:pt x="1726" y="1740"/>
                    <a:pt x="1745" y="1681"/>
                  </a:cubicBezTo>
                  <a:close/>
                  <a:moveTo>
                    <a:pt x="1428" y="1859"/>
                  </a:moveTo>
                  <a:lnTo>
                    <a:pt x="1428" y="1899"/>
                  </a:lnTo>
                  <a:cubicBezTo>
                    <a:pt x="1463" y="1887"/>
                    <a:pt x="1491" y="1876"/>
                    <a:pt x="1521" y="1860"/>
                  </a:cubicBezTo>
                  <a:lnTo>
                    <a:pt x="1521" y="1860"/>
                  </a:lnTo>
                  <a:cubicBezTo>
                    <a:pt x="1510" y="1859"/>
                    <a:pt x="1499" y="1859"/>
                    <a:pt x="1488" y="1859"/>
                  </a:cubicBezTo>
                  <a:close/>
                  <a:moveTo>
                    <a:pt x="1579" y="1868"/>
                  </a:moveTo>
                  <a:cubicBezTo>
                    <a:pt x="1528" y="1897"/>
                    <a:pt x="1468" y="1924"/>
                    <a:pt x="1408" y="1939"/>
                  </a:cubicBezTo>
                  <a:lnTo>
                    <a:pt x="1250" y="1998"/>
                  </a:lnTo>
                  <a:lnTo>
                    <a:pt x="1428" y="1998"/>
                  </a:lnTo>
                  <a:cubicBezTo>
                    <a:pt x="1453" y="1990"/>
                    <a:pt x="1477" y="1985"/>
                    <a:pt x="1502" y="1985"/>
                  </a:cubicBezTo>
                  <a:cubicBezTo>
                    <a:pt x="1537" y="1985"/>
                    <a:pt x="1572" y="1995"/>
                    <a:pt x="1607" y="2018"/>
                  </a:cubicBezTo>
                  <a:cubicBezTo>
                    <a:pt x="1626" y="2018"/>
                    <a:pt x="1626" y="2018"/>
                    <a:pt x="1626" y="2038"/>
                  </a:cubicBezTo>
                  <a:cubicBezTo>
                    <a:pt x="1626" y="2038"/>
                    <a:pt x="1626" y="2058"/>
                    <a:pt x="1626" y="2058"/>
                  </a:cubicBezTo>
                  <a:lnTo>
                    <a:pt x="1626" y="2077"/>
                  </a:lnTo>
                  <a:cubicBezTo>
                    <a:pt x="1646" y="2097"/>
                    <a:pt x="1646" y="2137"/>
                    <a:pt x="1626" y="2157"/>
                  </a:cubicBezTo>
                  <a:cubicBezTo>
                    <a:pt x="1619" y="2171"/>
                    <a:pt x="1612" y="2185"/>
                    <a:pt x="1605" y="2198"/>
                  </a:cubicBezTo>
                  <a:lnTo>
                    <a:pt x="1605" y="2198"/>
                  </a:lnTo>
                  <a:cubicBezTo>
                    <a:pt x="1605" y="2197"/>
                    <a:pt x="1606" y="2197"/>
                    <a:pt x="1607" y="2196"/>
                  </a:cubicBezTo>
                  <a:cubicBezTo>
                    <a:pt x="1626" y="2157"/>
                    <a:pt x="1646" y="2137"/>
                    <a:pt x="1666" y="2097"/>
                  </a:cubicBezTo>
                  <a:cubicBezTo>
                    <a:pt x="1686" y="2058"/>
                    <a:pt x="1686" y="2018"/>
                    <a:pt x="1686" y="1978"/>
                  </a:cubicBezTo>
                  <a:cubicBezTo>
                    <a:pt x="1686" y="1939"/>
                    <a:pt x="1666" y="1919"/>
                    <a:pt x="1646" y="1919"/>
                  </a:cubicBezTo>
                  <a:cubicBezTo>
                    <a:pt x="1646" y="1899"/>
                    <a:pt x="1626" y="1879"/>
                    <a:pt x="1607" y="1879"/>
                  </a:cubicBezTo>
                  <a:cubicBezTo>
                    <a:pt x="1597" y="1875"/>
                    <a:pt x="1588" y="1871"/>
                    <a:pt x="1579" y="1868"/>
                  </a:cubicBezTo>
                  <a:close/>
                  <a:moveTo>
                    <a:pt x="1605" y="2198"/>
                  </a:moveTo>
                  <a:cubicBezTo>
                    <a:pt x="1545" y="2237"/>
                    <a:pt x="1467" y="2276"/>
                    <a:pt x="1388" y="2296"/>
                  </a:cubicBezTo>
                  <a:lnTo>
                    <a:pt x="1349" y="2315"/>
                  </a:lnTo>
                  <a:lnTo>
                    <a:pt x="1329" y="2315"/>
                  </a:lnTo>
                  <a:lnTo>
                    <a:pt x="1369" y="2335"/>
                  </a:lnTo>
                  <a:cubicBezTo>
                    <a:pt x="1377" y="2335"/>
                    <a:pt x="1386" y="2339"/>
                    <a:pt x="1394" y="2346"/>
                  </a:cubicBezTo>
                  <a:lnTo>
                    <a:pt x="1394" y="2346"/>
                  </a:lnTo>
                  <a:lnTo>
                    <a:pt x="1428" y="2335"/>
                  </a:lnTo>
                  <a:cubicBezTo>
                    <a:pt x="1468" y="2315"/>
                    <a:pt x="1527" y="2296"/>
                    <a:pt x="1547" y="2256"/>
                  </a:cubicBezTo>
                  <a:cubicBezTo>
                    <a:pt x="1573" y="2243"/>
                    <a:pt x="1590" y="2222"/>
                    <a:pt x="1605" y="2198"/>
                  </a:cubicBezTo>
                  <a:close/>
                  <a:moveTo>
                    <a:pt x="119" y="2653"/>
                  </a:moveTo>
                  <a:cubicBezTo>
                    <a:pt x="171" y="2653"/>
                    <a:pt x="218" y="2658"/>
                    <a:pt x="265" y="2660"/>
                  </a:cubicBezTo>
                  <a:lnTo>
                    <a:pt x="265" y="2660"/>
                  </a:lnTo>
                  <a:cubicBezTo>
                    <a:pt x="242" y="2658"/>
                    <a:pt x="220" y="2656"/>
                    <a:pt x="199" y="2653"/>
                  </a:cubicBezTo>
                  <a:close/>
                  <a:moveTo>
                    <a:pt x="397" y="2653"/>
                  </a:moveTo>
                  <a:cubicBezTo>
                    <a:pt x="364" y="2659"/>
                    <a:pt x="333" y="2661"/>
                    <a:pt x="303" y="2661"/>
                  </a:cubicBezTo>
                  <a:cubicBezTo>
                    <a:pt x="290" y="2661"/>
                    <a:pt x="278" y="2661"/>
                    <a:pt x="265" y="2660"/>
                  </a:cubicBezTo>
                  <a:lnTo>
                    <a:pt x="265" y="2660"/>
                  </a:lnTo>
                  <a:cubicBezTo>
                    <a:pt x="373" y="2671"/>
                    <a:pt x="497" y="2672"/>
                    <a:pt x="615" y="2672"/>
                  </a:cubicBezTo>
                  <a:lnTo>
                    <a:pt x="615" y="2672"/>
                  </a:lnTo>
                  <a:lnTo>
                    <a:pt x="397" y="2653"/>
                  </a:lnTo>
                  <a:close/>
                  <a:moveTo>
                    <a:pt x="1394" y="2346"/>
                  </a:moveTo>
                  <a:lnTo>
                    <a:pt x="1369" y="2355"/>
                  </a:lnTo>
                  <a:lnTo>
                    <a:pt x="1309" y="2375"/>
                  </a:lnTo>
                  <a:lnTo>
                    <a:pt x="1250" y="2375"/>
                  </a:lnTo>
                  <a:lnTo>
                    <a:pt x="1190" y="2395"/>
                  </a:lnTo>
                  <a:lnTo>
                    <a:pt x="1269" y="2395"/>
                  </a:lnTo>
                  <a:cubicBezTo>
                    <a:pt x="1269" y="2385"/>
                    <a:pt x="1274" y="2380"/>
                    <a:pt x="1282" y="2380"/>
                  </a:cubicBezTo>
                  <a:cubicBezTo>
                    <a:pt x="1289" y="2380"/>
                    <a:pt x="1299" y="2385"/>
                    <a:pt x="1309" y="2395"/>
                  </a:cubicBezTo>
                  <a:lnTo>
                    <a:pt x="1349" y="2395"/>
                  </a:lnTo>
                  <a:cubicBezTo>
                    <a:pt x="1369" y="2395"/>
                    <a:pt x="1369" y="2415"/>
                    <a:pt x="1388" y="2434"/>
                  </a:cubicBezTo>
                  <a:cubicBezTo>
                    <a:pt x="1408" y="2434"/>
                    <a:pt x="1408" y="2454"/>
                    <a:pt x="1408" y="2474"/>
                  </a:cubicBezTo>
                  <a:cubicBezTo>
                    <a:pt x="1408" y="2534"/>
                    <a:pt x="1388" y="2573"/>
                    <a:pt x="1369" y="2593"/>
                  </a:cubicBezTo>
                  <a:cubicBezTo>
                    <a:pt x="1329" y="2633"/>
                    <a:pt x="1289" y="2653"/>
                    <a:pt x="1230" y="2653"/>
                  </a:cubicBezTo>
                  <a:cubicBezTo>
                    <a:pt x="1150" y="2672"/>
                    <a:pt x="1051" y="2672"/>
                    <a:pt x="952" y="2672"/>
                  </a:cubicBezTo>
                  <a:lnTo>
                    <a:pt x="674" y="2672"/>
                  </a:lnTo>
                  <a:cubicBezTo>
                    <a:pt x="655" y="2672"/>
                    <a:pt x="635" y="2672"/>
                    <a:pt x="615" y="2672"/>
                  </a:cubicBezTo>
                  <a:lnTo>
                    <a:pt x="615" y="2672"/>
                  </a:lnTo>
                  <a:lnTo>
                    <a:pt x="615" y="2672"/>
                  </a:lnTo>
                  <a:cubicBezTo>
                    <a:pt x="714" y="2692"/>
                    <a:pt x="813" y="2692"/>
                    <a:pt x="912" y="2692"/>
                  </a:cubicBezTo>
                  <a:cubicBezTo>
                    <a:pt x="1012" y="2692"/>
                    <a:pt x="1131" y="2692"/>
                    <a:pt x="1230" y="2672"/>
                  </a:cubicBezTo>
                  <a:cubicBezTo>
                    <a:pt x="1289" y="2672"/>
                    <a:pt x="1329" y="2653"/>
                    <a:pt x="1369" y="2613"/>
                  </a:cubicBezTo>
                  <a:cubicBezTo>
                    <a:pt x="1408" y="2593"/>
                    <a:pt x="1408" y="2573"/>
                    <a:pt x="1428" y="2553"/>
                  </a:cubicBezTo>
                  <a:cubicBezTo>
                    <a:pt x="1448" y="2534"/>
                    <a:pt x="1448" y="2494"/>
                    <a:pt x="1448" y="2474"/>
                  </a:cubicBezTo>
                  <a:cubicBezTo>
                    <a:pt x="1448" y="2454"/>
                    <a:pt x="1448" y="2434"/>
                    <a:pt x="1448" y="2434"/>
                  </a:cubicBezTo>
                  <a:cubicBezTo>
                    <a:pt x="1448" y="2415"/>
                    <a:pt x="1428" y="2395"/>
                    <a:pt x="1428" y="2395"/>
                  </a:cubicBezTo>
                  <a:cubicBezTo>
                    <a:pt x="1417" y="2372"/>
                    <a:pt x="1406" y="2356"/>
                    <a:pt x="1394" y="2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2"/>
            <p:cNvSpPr/>
            <p:nvPr/>
          </p:nvSpPr>
          <p:spPr>
            <a:xfrm flipH="1">
              <a:off x="2547660" y="2876577"/>
              <a:ext cx="182390" cy="15396"/>
            </a:xfrm>
            <a:custGeom>
              <a:avLst/>
              <a:gdLst/>
              <a:ahLst/>
              <a:cxnLst/>
              <a:rect l="l" t="t" r="r" b="b"/>
              <a:pathLst>
                <a:path w="1528" h="129" extrusionOk="0">
                  <a:moveTo>
                    <a:pt x="1448" y="69"/>
                  </a:moveTo>
                  <a:lnTo>
                    <a:pt x="1437" y="70"/>
                  </a:lnTo>
                  <a:lnTo>
                    <a:pt x="1437" y="70"/>
                  </a:lnTo>
                  <a:cubicBezTo>
                    <a:pt x="1466" y="69"/>
                    <a:pt x="1496" y="69"/>
                    <a:pt x="1527" y="69"/>
                  </a:cubicBezTo>
                  <a:close/>
                  <a:moveTo>
                    <a:pt x="1437" y="70"/>
                  </a:moveTo>
                  <a:cubicBezTo>
                    <a:pt x="1403" y="70"/>
                    <a:pt x="1371" y="72"/>
                    <a:pt x="1337" y="76"/>
                  </a:cubicBezTo>
                  <a:lnTo>
                    <a:pt x="1337" y="76"/>
                  </a:lnTo>
                  <a:lnTo>
                    <a:pt x="1437" y="70"/>
                  </a:lnTo>
                  <a:close/>
                  <a:moveTo>
                    <a:pt x="6" y="1"/>
                  </a:moveTo>
                  <a:cubicBezTo>
                    <a:pt x="0" y="1"/>
                    <a:pt x="0" y="10"/>
                    <a:pt x="0" y="10"/>
                  </a:cubicBezTo>
                  <a:lnTo>
                    <a:pt x="40" y="29"/>
                  </a:lnTo>
                  <a:lnTo>
                    <a:pt x="99" y="29"/>
                  </a:lnTo>
                  <a:cubicBezTo>
                    <a:pt x="119" y="49"/>
                    <a:pt x="179" y="69"/>
                    <a:pt x="218" y="69"/>
                  </a:cubicBezTo>
                  <a:lnTo>
                    <a:pt x="516" y="129"/>
                  </a:lnTo>
                  <a:lnTo>
                    <a:pt x="734" y="129"/>
                  </a:lnTo>
                  <a:cubicBezTo>
                    <a:pt x="833" y="129"/>
                    <a:pt x="912" y="109"/>
                    <a:pt x="1012" y="109"/>
                  </a:cubicBezTo>
                  <a:lnTo>
                    <a:pt x="1250" y="89"/>
                  </a:lnTo>
                  <a:cubicBezTo>
                    <a:pt x="1280" y="83"/>
                    <a:pt x="1309" y="78"/>
                    <a:pt x="1337" y="76"/>
                  </a:cubicBezTo>
                  <a:lnTo>
                    <a:pt x="1337" y="76"/>
                  </a:lnTo>
                  <a:lnTo>
                    <a:pt x="1111" y="89"/>
                  </a:lnTo>
                  <a:lnTo>
                    <a:pt x="952" y="89"/>
                  </a:lnTo>
                  <a:lnTo>
                    <a:pt x="694" y="109"/>
                  </a:lnTo>
                  <a:cubicBezTo>
                    <a:pt x="655" y="109"/>
                    <a:pt x="615" y="109"/>
                    <a:pt x="575" y="89"/>
                  </a:cubicBezTo>
                  <a:lnTo>
                    <a:pt x="456" y="69"/>
                  </a:lnTo>
                  <a:lnTo>
                    <a:pt x="99" y="10"/>
                  </a:lnTo>
                  <a:lnTo>
                    <a:pt x="20" y="10"/>
                  </a:lnTo>
                  <a:cubicBezTo>
                    <a:pt x="13" y="3"/>
                    <a:pt x="9"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2"/>
            <p:cNvSpPr/>
            <p:nvPr/>
          </p:nvSpPr>
          <p:spPr>
            <a:xfrm flipH="1">
              <a:off x="2547660" y="2932076"/>
              <a:ext cx="177734" cy="19096"/>
            </a:xfrm>
            <a:custGeom>
              <a:avLst/>
              <a:gdLst/>
              <a:ahLst/>
              <a:cxnLst/>
              <a:rect l="l" t="t" r="r" b="b"/>
              <a:pathLst>
                <a:path w="1489" h="160" extrusionOk="0">
                  <a:moveTo>
                    <a:pt x="1" y="1"/>
                  </a:moveTo>
                  <a:lnTo>
                    <a:pt x="41" y="40"/>
                  </a:lnTo>
                  <a:lnTo>
                    <a:pt x="100" y="40"/>
                  </a:lnTo>
                  <a:cubicBezTo>
                    <a:pt x="120" y="60"/>
                    <a:pt x="160" y="60"/>
                    <a:pt x="219" y="80"/>
                  </a:cubicBezTo>
                  <a:lnTo>
                    <a:pt x="497" y="120"/>
                  </a:lnTo>
                  <a:cubicBezTo>
                    <a:pt x="556" y="139"/>
                    <a:pt x="596" y="139"/>
                    <a:pt x="655" y="159"/>
                  </a:cubicBezTo>
                  <a:lnTo>
                    <a:pt x="735" y="159"/>
                  </a:lnTo>
                  <a:cubicBezTo>
                    <a:pt x="814" y="139"/>
                    <a:pt x="893" y="139"/>
                    <a:pt x="992" y="139"/>
                  </a:cubicBezTo>
                  <a:lnTo>
                    <a:pt x="1230" y="100"/>
                  </a:lnTo>
                  <a:lnTo>
                    <a:pt x="1488" y="80"/>
                  </a:lnTo>
                  <a:lnTo>
                    <a:pt x="1429" y="80"/>
                  </a:lnTo>
                  <a:lnTo>
                    <a:pt x="1092" y="100"/>
                  </a:lnTo>
                  <a:lnTo>
                    <a:pt x="576" y="100"/>
                  </a:lnTo>
                  <a:lnTo>
                    <a:pt x="457" y="60"/>
                  </a:ln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2"/>
            <p:cNvSpPr/>
            <p:nvPr/>
          </p:nvSpPr>
          <p:spPr>
            <a:xfrm flipH="1">
              <a:off x="2578456" y="2981846"/>
              <a:ext cx="146938" cy="14322"/>
            </a:xfrm>
            <a:custGeom>
              <a:avLst/>
              <a:gdLst/>
              <a:ahLst/>
              <a:cxnLst/>
              <a:rect l="l" t="t" r="r" b="b"/>
              <a:pathLst>
                <a:path w="1231" h="120" extrusionOk="0">
                  <a:moveTo>
                    <a:pt x="21" y="0"/>
                  </a:moveTo>
                  <a:cubicBezTo>
                    <a:pt x="1" y="0"/>
                    <a:pt x="1" y="20"/>
                    <a:pt x="1" y="20"/>
                  </a:cubicBezTo>
                  <a:lnTo>
                    <a:pt x="80" y="20"/>
                  </a:lnTo>
                  <a:cubicBezTo>
                    <a:pt x="100" y="20"/>
                    <a:pt x="140" y="40"/>
                    <a:pt x="179" y="40"/>
                  </a:cubicBezTo>
                  <a:lnTo>
                    <a:pt x="417" y="79"/>
                  </a:lnTo>
                  <a:lnTo>
                    <a:pt x="536" y="99"/>
                  </a:lnTo>
                  <a:lnTo>
                    <a:pt x="596" y="99"/>
                  </a:lnTo>
                  <a:cubicBezTo>
                    <a:pt x="616" y="119"/>
                    <a:pt x="655" y="119"/>
                    <a:pt x="695" y="119"/>
                  </a:cubicBezTo>
                  <a:lnTo>
                    <a:pt x="814" y="119"/>
                  </a:lnTo>
                  <a:lnTo>
                    <a:pt x="992" y="99"/>
                  </a:lnTo>
                  <a:cubicBezTo>
                    <a:pt x="1072" y="99"/>
                    <a:pt x="1151" y="79"/>
                    <a:pt x="1230" y="79"/>
                  </a:cubicBezTo>
                  <a:lnTo>
                    <a:pt x="1171" y="79"/>
                  </a:lnTo>
                  <a:lnTo>
                    <a:pt x="893" y="99"/>
                  </a:lnTo>
                  <a:lnTo>
                    <a:pt x="754" y="99"/>
                  </a:lnTo>
                  <a:cubicBezTo>
                    <a:pt x="695" y="99"/>
                    <a:pt x="636" y="99"/>
                    <a:pt x="576" y="79"/>
                  </a:cubicBezTo>
                  <a:lnTo>
                    <a:pt x="378" y="60"/>
                  </a:ln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2"/>
            <p:cNvSpPr/>
            <p:nvPr/>
          </p:nvSpPr>
          <p:spPr>
            <a:xfrm flipH="1">
              <a:off x="2656521" y="2820840"/>
              <a:ext cx="54669" cy="9548"/>
            </a:xfrm>
            <a:custGeom>
              <a:avLst/>
              <a:gdLst/>
              <a:ahLst/>
              <a:cxnLst/>
              <a:rect l="l" t="t" r="r" b="b"/>
              <a:pathLst>
                <a:path w="458" h="80" extrusionOk="0">
                  <a:moveTo>
                    <a:pt x="1" y="1"/>
                  </a:moveTo>
                  <a:lnTo>
                    <a:pt x="1" y="20"/>
                  </a:lnTo>
                  <a:lnTo>
                    <a:pt x="21" y="20"/>
                  </a:lnTo>
                  <a:cubicBezTo>
                    <a:pt x="41" y="20"/>
                    <a:pt x="60" y="40"/>
                    <a:pt x="80" y="40"/>
                  </a:cubicBezTo>
                  <a:lnTo>
                    <a:pt x="219" y="60"/>
                  </a:lnTo>
                  <a:lnTo>
                    <a:pt x="318" y="60"/>
                  </a:lnTo>
                  <a:lnTo>
                    <a:pt x="199" y="40"/>
                  </a:lnTo>
                  <a:lnTo>
                    <a:pt x="41" y="1"/>
                  </a:lnTo>
                  <a:close/>
                  <a:moveTo>
                    <a:pt x="318" y="60"/>
                  </a:moveTo>
                  <a:lnTo>
                    <a:pt x="437" y="80"/>
                  </a:lnTo>
                  <a:lnTo>
                    <a:pt x="457" y="80"/>
                  </a:lnTo>
                  <a:cubicBezTo>
                    <a:pt x="417" y="80"/>
                    <a:pt x="378" y="60"/>
                    <a:pt x="338" y="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2"/>
            <p:cNvSpPr/>
            <p:nvPr/>
          </p:nvSpPr>
          <p:spPr>
            <a:xfrm flipH="1">
              <a:off x="2531069" y="2690626"/>
              <a:ext cx="182390" cy="40341"/>
            </a:xfrm>
            <a:custGeom>
              <a:avLst/>
              <a:gdLst/>
              <a:ahLst/>
              <a:cxnLst/>
              <a:rect l="l" t="t" r="r" b="b"/>
              <a:pathLst>
                <a:path w="1528" h="338" extrusionOk="0">
                  <a:moveTo>
                    <a:pt x="773" y="1"/>
                  </a:moveTo>
                  <a:cubicBezTo>
                    <a:pt x="337" y="1"/>
                    <a:pt x="0" y="80"/>
                    <a:pt x="0" y="179"/>
                  </a:cubicBezTo>
                  <a:cubicBezTo>
                    <a:pt x="0" y="259"/>
                    <a:pt x="337" y="338"/>
                    <a:pt x="773" y="338"/>
                  </a:cubicBezTo>
                  <a:cubicBezTo>
                    <a:pt x="1190" y="338"/>
                    <a:pt x="1527" y="259"/>
                    <a:pt x="1527" y="179"/>
                  </a:cubicBezTo>
                  <a:cubicBezTo>
                    <a:pt x="1527" y="80"/>
                    <a:pt x="1190" y="1"/>
                    <a:pt x="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2"/>
            <p:cNvSpPr/>
            <p:nvPr/>
          </p:nvSpPr>
          <p:spPr>
            <a:xfrm flipH="1">
              <a:off x="2531069" y="2711990"/>
              <a:ext cx="182390" cy="18977"/>
            </a:xfrm>
            <a:custGeom>
              <a:avLst/>
              <a:gdLst/>
              <a:ahLst/>
              <a:cxnLst/>
              <a:rect l="l" t="t" r="r" b="b"/>
              <a:pathLst>
                <a:path w="1528" h="159" extrusionOk="0">
                  <a:moveTo>
                    <a:pt x="0" y="0"/>
                  </a:moveTo>
                  <a:lnTo>
                    <a:pt x="0" y="159"/>
                  </a:lnTo>
                  <a:lnTo>
                    <a:pt x="1527" y="159"/>
                  </a:lnTo>
                  <a:lnTo>
                    <a:pt x="1527"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2"/>
            <p:cNvSpPr/>
            <p:nvPr/>
          </p:nvSpPr>
          <p:spPr>
            <a:xfrm flipH="1">
              <a:off x="2531069" y="2709603"/>
              <a:ext cx="182390" cy="40341"/>
            </a:xfrm>
            <a:custGeom>
              <a:avLst/>
              <a:gdLst/>
              <a:ahLst/>
              <a:cxnLst/>
              <a:rect l="l" t="t" r="r" b="b"/>
              <a:pathLst>
                <a:path w="1528" h="338" extrusionOk="0">
                  <a:moveTo>
                    <a:pt x="773" y="1"/>
                  </a:moveTo>
                  <a:cubicBezTo>
                    <a:pt x="337" y="1"/>
                    <a:pt x="0" y="80"/>
                    <a:pt x="0" y="179"/>
                  </a:cubicBezTo>
                  <a:cubicBezTo>
                    <a:pt x="0" y="278"/>
                    <a:pt x="337" y="338"/>
                    <a:pt x="773" y="338"/>
                  </a:cubicBezTo>
                  <a:cubicBezTo>
                    <a:pt x="1190" y="338"/>
                    <a:pt x="1527" y="278"/>
                    <a:pt x="1527" y="179"/>
                  </a:cubicBezTo>
                  <a:cubicBezTo>
                    <a:pt x="1527" y="80"/>
                    <a:pt x="1190" y="1"/>
                    <a:pt x="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2"/>
            <p:cNvSpPr/>
            <p:nvPr/>
          </p:nvSpPr>
          <p:spPr>
            <a:xfrm flipH="1">
              <a:off x="2576070" y="2733235"/>
              <a:ext cx="90121" cy="101927"/>
            </a:xfrm>
            <a:custGeom>
              <a:avLst/>
              <a:gdLst/>
              <a:ahLst/>
              <a:cxnLst/>
              <a:rect l="l" t="t" r="r" b="b"/>
              <a:pathLst>
                <a:path w="755" h="854" extrusionOk="0">
                  <a:moveTo>
                    <a:pt x="1" y="1"/>
                  </a:moveTo>
                  <a:lnTo>
                    <a:pt x="179" y="854"/>
                  </a:lnTo>
                  <a:lnTo>
                    <a:pt x="556" y="854"/>
                  </a:lnTo>
                  <a:lnTo>
                    <a:pt x="7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2"/>
            <p:cNvSpPr/>
            <p:nvPr/>
          </p:nvSpPr>
          <p:spPr>
            <a:xfrm flipH="1">
              <a:off x="1948812" y="1749175"/>
              <a:ext cx="184777" cy="148713"/>
            </a:xfrm>
            <a:custGeom>
              <a:avLst/>
              <a:gdLst/>
              <a:ahLst/>
              <a:cxnLst/>
              <a:rect l="l" t="t" r="r" b="b"/>
              <a:pathLst>
                <a:path w="1548" h="1246" extrusionOk="0">
                  <a:moveTo>
                    <a:pt x="1328" y="0"/>
                  </a:moveTo>
                  <a:cubicBezTo>
                    <a:pt x="1183" y="0"/>
                    <a:pt x="954" y="48"/>
                    <a:pt x="695" y="135"/>
                  </a:cubicBezTo>
                  <a:cubicBezTo>
                    <a:pt x="298" y="254"/>
                    <a:pt x="1" y="432"/>
                    <a:pt x="21" y="531"/>
                  </a:cubicBezTo>
                  <a:lnTo>
                    <a:pt x="80" y="690"/>
                  </a:lnTo>
                  <a:cubicBezTo>
                    <a:pt x="90" y="720"/>
                    <a:pt x="140" y="735"/>
                    <a:pt x="216" y="735"/>
                  </a:cubicBezTo>
                  <a:cubicBezTo>
                    <a:pt x="293" y="735"/>
                    <a:pt x="397" y="720"/>
                    <a:pt x="516" y="690"/>
                  </a:cubicBezTo>
                  <a:lnTo>
                    <a:pt x="735" y="1047"/>
                  </a:lnTo>
                  <a:lnTo>
                    <a:pt x="774" y="1067"/>
                  </a:lnTo>
                  <a:cubicBezTo>
                    <a:pt x="774" y="1067"/>
                    <a:pt x="972" y="1146"/>
                    <a:pt x="1171" y="1245"/>
                  </a:cubicBezTo>
                  <a:lnTo>
                    <a:pt x="1250" y="1226"/>
                  </a:lnTo>
                  <a:lnTo>
                    <a:pt x="1191" y="472"/>
                  </a:lnTo>
                  <a:cubicBezTo>
                    <a:pt x="1409" y="373"/>
                    <a:pt x="1548" y="274"/>
                    <a:pt x="1528" y="214"/>
                  </a:cubicBezTo>
                  <a:lnTo>
                    <a:pt x="1488" y="55"/>
                  </a:lnTo>
                  <a:cubicBezTo>
                    <a:pt x="1473" y="18"/>
                    <a:pt x="1416" y="0"/>
                    <a:pt x="1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1" name="Google Shape;2041;p42"/>
          <p:cNvSpPr/>
          <p:nvPr/>
        </p:nvSpPr>
        <p:spPr>
          <a:xfrm>
            <a:off x="2371700" y="191775"/>
            <a:ext cx="1289100" cy="12891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2"/>
          <p:cNvSpPr txBox="1">
            <a:spLocks noGrp="1"/>
          </p:cNvSpPr>
          <p:nvPr>
            <p:ph type="title" idx="4294967295"/>
          </p:nvPr>
        </p:nvSpPr>
        <p:spPr>
          <a:xfrm>
            <a:off x="2320224" y="338213"/>
            <a:ext cx="1359600" cy="104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700">
                <a:solidFill>
                  <a:schemeClr val="accent1"/>
                </a:solidFill>
              </a:rPr>
              <a:t>01</a:t>
            </a:r>
            <a:endParaRPr sz="5700">
              <a:solidFill>
                <a:schemeClr val="accen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6"/>
        <p:cNvGrpSpPr/>
        <p:nvPr/>
      </p:nvGrpSpPr>
      <p:grpSpPr>
        <a:xfrm>
          <a:off x="0" y="0"/>
          <a:ext cx="0" cy="0"/>
          <a:chOff x="0" y="0"/>
          <a:chExt cx="0" cy="0"/>
        </a:xfrm>
      </p:grpSpPr>
      <p:sp>
        <p:nvSpPr>
          <p:cNvPr id="2047" name="Google Shape;2047;p43"/>
          <p:cNvSpPr txBox="1"/>
          <p:nvPr/>
        </p:nvSpPr>
        <p:spPr>
          <a:xfrm flipH="1">
            <a:off x="528250" y="1605875"/>
            <a:ext cx="8712600" cy="502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accent5"/>
                </a:solidFill>
                <a:latin typeface="Slackey"/>
                <a:ea typeface="Slackey"/>
                <a:cs typeface="Slackey"/>
                <a:sym typeface="Slackey"/>
              </a:rPr>
              <a:t>The Role of Social Media in Health Safety Evaluation of a Tourism Destination throughout the Travel Planning Process</a:t>
            </a:r>
            <a:endParaRPr sz="1600">
              <a:solidFill>
                <a:schemeClr val="accent5"/>
              </a:solidFill>
              <a:latin typeface="Slackey"/>
              <a:ea typeface="Slackey"/>
              <a:cs typeface="Slackey"/>
              <a:sym typeface="Slackey"/>
            </a:endParaRPr>
          </a:p>
        </p:txBody>
      </p:sp>
      <p:sp>
        <p:nvSpPr>
          <p:cNvPr id="2048" name="Google Shape;2048;p43"/>
          <p:cNvSpPr/>
          <p:nvPr/>
        </p:nvSpPr>
        <p:spPr>
          <a:xfrm>
            <a:off x="7685350" y="101429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3"/>
          <p:cNvSpPr txBox="1">
            <a:spLocks noGrp="1"/>
          </p:cNvSpPr>
          <p:nvPr>
            <p:ph type="title"/>
          </p:nvPr>
        </p:nvSpPr>
        <p:spPr>
          <a:xfrm>
            <a:off x="1453125" y="194455"/>
            <a:ext cx="6936000" cy="4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Literature Review</a:t>
            </a:r>
            <a:endParaRPr/>
          </a:p>
        </p:txBody>
      </p:sp>
      <p:sp>
        <p:nvSpPr>
          <p:cNvPr id="2050" name="Google Shape;2050;p43"/>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3"/>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02</a:t>
            </a:r>
            <a:endParaRPr sz="3400">
              <a:solidFill>
                <a:schemeClr val="accent1"/>
              </a:solidFill>
            </a:endParaRPr>
          </a:p>
        </p:txBody>
      </p:sp>
      <p:sp>
        <p:nvSpPr>
          <p:cNvPr id="2052" name="Google Shape;2052;p43"/>
          <p:cNvSpPr/>
          <p:nvPr/>
        </p:nvSpPr>
        <p:spPr>
          <a:xfrm>
            <a:off x="191475" y="1430275"/>
            <a:ext cx="615300" cy="577800"/>
          </a:xfrm>
          <a:prstGeom prst="teardrop">
            <a:avLst>
              <a:gd name="adj" fmla="val 60005"/>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a:solidFill>
                  <a:schemeClr val="accent1"/>
                </a:solidFill>
                <a:latin typeface="Slackey"/>
                <a:ea typeface="Slackey"/>
                <a:cs typeface="Slackey"/>
                <a:sym typeface="Slackey"/>
              </a:rPr>
              <a:t>1</a:t>
            </a:r>
            <a:endParaRPr sz="1200"/>
          </a:p>
        </p:txBody>
      </p:sp>
      <p:sp>
        <p:nvSpPr>
          <p:cNvPr id="2053" name="Google Shape;2053;p43"/>
          <p:cNvSpPr txBox="1"/>
          <p:nvPr/>
        </p:nvSpPr>
        <p:spPr>
          <a:xfrm flipH="1">
            <a:off x="806777" y="2239150"/>
            <a:ext cx="76944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Livvic"/>
                <a:ea typeface="Livvic"/>
                <a:cs typeface="Livvic"/>
                <a:sym typeface="Livvic"/>
              </a:rPr>
              <a:t>This paper identifies that travelers rely on social media for real-time information, reviews, and recommendations regarding health safety measures, such as COVID-19 protocols, to plan for the destinations they intend to visit.</a:t>
            </a:r>
            <a:endParaRPr sz="1600">
              <a:solidFill>
                <a:schemeClr val="dk1"/>
              </a:solidFill>
              <a:latin typeface="Livvic"/>
              <a:ea typeface="Livvic"/>
              <a:cs typeface="Livvic"/>
              <a:sym typeface="Livvic"/>
            </a:endParaRPr>
          </a:p>
        </p:txBody>
      </p:sp>
      <p:sp>
        <p:nvSpPr>
          <p:cNvPr id="2054" name="Google Shape;2054;p43"/>
          <p:cNvSpPr/>
          <p:nvPr/>
        </p:nvSpPr>
        <p:spPr>
          <a:xfrm>
            <a:off x="0" y="687340"/>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3"/>
          <p:cNvSpPr/>
          <p:nvPr/>
        </p:nvSpPr>
        <p:spPr>
          <a:xfrm>
            <a:off x="7685350" y="101429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3"/>
          <p:cNvSpPr txBox="1">
            <a:spLocks noGrp="1"/>
          </p:cNvSpPr>
          <p:nvPr>
            <p:ph type="title"/>
          </p:nvPr>
        </p:nvSpPr>
        <p:spPr>
          <a:xfrm>
            <a:off x="1453125" y="194455"/>
            <a:ext cx="6936000" cy="4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Literature Review</a:t>
            </a:r>
            <a:endParaRPr/>
          </a:p>
        </p:txBody>
      </p:sp>
      <p:sp>
        <p:nvSpPr>
          <p:cNvPr id="2057" name="Google Shape;2057;p43"/>
          <p:cNvSpPr/>
          <p:nvPr/>
        </p:nvSpPr>
        <p:spPr>
          <a:xfrm>
            <a:off x="1372807" y="89375"/>
            <a:ext cx="1158900" cy="9249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3"/>
          <p:cNvSpPr txBox="1">
            <a:spLocks noGrp="1"/>
          </p:cNvSpPr>
          <p:nvPr>
            <p:ph type="title" idx="4294967295"/>
          </p:nvPr>
        </p:nvSpPr>
        <p:spPr>
          <a:xfrm>
            <a:off x="1326528" y="194444"/>
            <a:ext cx="1222500" cy="74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1"/>
                </a:solidFill>
              </a:rPr>
              <a:t>02</a:t>
            </a:r>
            <a:endParaRPr sz="3400">
              <a:solidFill>
                <a:schemeClr val="accent1"/>
              </a:solidFill>
            </a:endParaRPr>
          </a:p>
        </p:txBody>
      </p:sp>
      <p:sp>
        <p:nvSpPr>
          <p:cNvPr id="2059" name="Google Shape;2059;p43"/>
          <p:cNvSpPr/>
          <p:nvPr/>
        </p:nvSpPr>
        <p:spPr>
          <a:xfrm>
            <a:off x="191475" y="1430275"/>
            <a:ext cx="615300" cy="577800"/>
          </a:xfrm>
          <a:prstGeom prst="teardrop">
            <a:avLst>
              <a:gd name="adj" fmla="val 60005"/>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a:solidFill>
                  <a:schemeClr val="accent1"/>
                </a:solidFill>
                <a:latin typeface="Slackey"/>
                <a:ea typeface="Slackey"/>
                <a:cs typeface="Slackey"/>
                <a:sym typeface="Slackey"/>
              </a:rPr>
              <a:t>1</a:t>
            </a:r>
            <a:endParaRPr sz="1200"/>
          </a:p>
        </p:txBody>
      </p:sp>
      <p:sp>
        <p:nvSpPr>
          <p:cNvPr id="2060" name="Google Shape;2060;p43"/>
          <p:cNvSpPr txBox="1"/>
          <p:nvPr/>
        </p:nvSpPr>
        <p:spPr>
          <a:xfrm flipH="1">
            <a:off x="615252" y="3273325"/>
            <a:ext cx="76944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Livvic"/>
                <a:ea typeface="Livvic"/>
                <a:cs typeface="Livvic"/>
                <a:sym typeface="Livvic"/>
              </a:rPr>
              <a:t>Limitations</a:t>
            </a:r>
            <a:r>
              <a:rPr lang="en">
                <a:solidFill>
                  <a:schemeClr val="dk1"/>
                </a:solidFill>
                <a:latin typeface="Livvic"/>
                <a:ea typeface="Livvic"/>
                <a:cs typeface="Livvic"/>
                <a:sym typeface="Livvic"/>
              </a:rPr>
              <a:t>: Credibility of Information, Temporal Relevance, Sample Bias</a:t>
            </a:r>
            <a:endParaRPr>
              <a:solidFill>
                <a:schemeClr val="dk1"/>
              </a:solidFill>
              <a:latin typeface="Livvic"/>
              <a:ea typeface="Livvic"/>
              <a:cs typeface="Livvic"/>
              <a:sym typeface="Livvic"/>
            </a:endParaRPr>
          </a:p>
        </p:txBody>
      </p:sp>
    </p:spTree>
  </p:cSld>
  <p:clrMapOvr>
    <a:masterClrMapping/>
  </p:clrMapOvr>
</p:sld>
</file>

<file path=ppt/theme/theme1.xml><?xml version="1.0" encoding="utf-8"?>
<a:theme xmlns:a="http://schemas.openxmlformats.org/drawingml/2006/main" name="Hiking Tours MK Plan by Slidesgo">
  <a:themeElements>
    <a:clrScheme name="Simple Light">
      <a:dk1>
        <a:srgbClr val="292929"/>
      </a:dk1>
      <a:lt1>
        <a:srgbClr val="BECBDC"/>
      </a:lt1>
      <a:dk2>
        <a:srgbClr val="90A8C4"/>
      </a:dk2>
      <a:lt2>
        <a:srgbClr val="DA8B2F"/>
      </a:lt2>
      <a:accent1>
        <a:srgbClr val="F5EDE0"/>
      </a:accent1>
      <a:accent2>
        <a:srgbClr val="AC8336"/>
      </a:accent2>
      <a:accent3>
        <a:srgbClr val="A39942"/>
      </a:accent3>
      <a:accent4>
        <a:srgbClr val="666230"/>
      </a:accent4>
      <a:accent5>
        <a:srgbClr val="3D5966"/>
      </a:accent5>
      <a:accent6>
        <a:srgbClr val="A33B4F"/>
      </a:accent6>
      <a:hlink>
        <a:srgbClr val="2929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676</Words>
  <Application>Microsoft Office PowerPoint</Application>
  <PresentationFormat>On-screen Show (16:9)</PresentationFormat>
  <Paragraphs>98</Paragraphs>
  <Slides>18</Slides>
  <Notes>18</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Slackey</vt:lpstr>
      <vt:lpstr>Arial</vt:lpstr>
      <vt:lpstr>Livvic</vt:lpstr>
      <vt:lpstr>Hiking Tours MK Plan by Slidesgo</vt:lpstr>
      <vt:lpstr>All Set for  your next trip?</vt:lpstr>
      <vt:lpstr>What would be your destination?</vt:lpstr>
      <vt:lpstr>PowerPoint Presentation</vt:lpstr>
      <vt:lpstr>PowerPoint Presentation</vt:lpstr>
      <vt:lpstr>PowerPoint Presentation</vt:lpstr>
      <vt:lpstr>Trip Pulse</vt:lpstr>
      <vt:lpstr>01</vt:lpstr>
      <vt:lpstr>Problem Statement</vt:lpstr>
      <vt:lpstr>Literature Review</vt:lpstr>
      <vt:lpstr>Literature Review</vt:lpstr>
      <vt:lpstr>Literature Review</vt:lpstr>
      <vt:lpstr>Literature Review</vt:lpstr>
      <vt:lpstr>Proposed Solution</vt:lpstr>
      <vt:lpstr>Pipeline</vt:lpstr>
      <vt:lpstr>Pipeline</vt:lpstr>
      <vt:lpstr>Novelty</vt:lpstr>
      <vt:lpstr>GOALS</vt:lpstr>
      <vt:lpstr>QnA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Set for  your next trip?</dc:title>
  <cp:lastModifiedBy>ADITYA SHARMA</cp:lastModifiedBy>
  <cp:revision>1</cp:revision>
  <dcterms:modified xsi:type="dcterms:W3CDTF">2024-04-01T10:34:27Z</dcterms:modified>
</cp:coreProperties>
</file>